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B8"/>
    <a:srgbClr val="003E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C0EDA-81D4-4EBB-AD69-3C331BEB5C48}" v="1" dt="2024-06-24T10:39:52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e Pisani Ekeli" userId="7441d7e5-b727-43ee-9660-7f7c10ba89cb" providerId="ADAL" clId="{D4DC0EDA-81D4-4EBB-AD69-3C331BEB5C48}"/>
    <pc:docChg chg="modSld">
      <pc:chgData name="Emilie Pisani Ekeli" userId="7441d7e5-b727-43ee-9660-7f7c10ba89cb" providerId="ADAL" clId="{D4DC0EDA-81D4-4EBB-AD69-3C331BEB5C48}" dt="2024-06-24T10:40:15.592" v="38" actId="1076"/>
      <pc:docMkLst>
        <pc:docMk/>
      </pc:docMkLst>
      <pc:sldChg chg="addSp modSp mod">
        <pc:chgData name="Emilie Pisani Ekeli" userId="7441d7e5-b727-43ee-9660-7f7c10ba89cb" providerId="ADAL" clId="{D4DC0EDA-81D4-4EBB-AD69-3C331BEB5C48}" dt="2024-06-24T10:40:15.592" v="38" actId="1076"/>
        <pc:sldMkLst>
          <pc:docMk/>
          <pc:sldMk cId="230572694" sldId="256"/>
        </pc:sldMkLst>
        <pc:spChg chg="add mod">
          <ac:chgData name="Emilie Pisani Ekeli" userId="7441d7e5-b727-43ee-9660-7f7c10ba89cb" providerId="ADAL" clId="{D4DC0EDA-81D4-4EBB-AD69-3C331BEB5C48}" dt="2024-06-24T10:40:15.592" v="38" actId="1076"/>
          <ac:spMkLst>
            <pc:docMk/>
            <pc:sldMk cId="230572694" sldId="256"/>
            <ac:spMk id="4" creationId="{44B99E08-6B9D-D971-8D33-844F7E0A51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108D7-66A9-479E-8F03-0D3AF1777650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A255D-D416-4193-92B5-43CD79B334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260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A255D-D416-4193-92B5-43CD79B334C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75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190319-0EF0-3BFD-6555-71442459E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B16F0A2-1C78-7D74-C4B4-19AD33B28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2C8209-DE5D-7EA1-9BC0-E65556A6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FBDEF3-C17D-E211-7A2B-115A4FBA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2531D4-268B-AB9D-3CE9-20197E22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01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DCA59-D38A-27C3-75B6-44B6C6DA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282AB38-15BC-C800-21B6-51F124F23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1B8063-3240-387B-4B8C-66EAFCE4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C6D5DD-B016-D0AD-A309-BB82BD13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7F65B8-741D-DB0D-1560-0393F149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D46527A-A749-5814-722C-429070207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3F48CF-37F7-1943-0487-C42EE4B89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F6A12E-1E42-7BFF-94B4-0D5BC0A4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5EDF83-1A40-D0FF-045E-C269FD81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50EFC9-7ED3-7BBD-D7A7-95AC5639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021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7537DA-3AF9-BF7F-5377-9E1843367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7FE09F-81FF-1ECC-B65F-3302BFBD6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B66F45-5166-CBF4-4E4E-4DA06406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502630-96FD-2A8E-4920-FEA95F80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1A8415-85AC-1F7E-0D28-0229E967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9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3ECF24-CFAC-D3D3-D923-94DBB71F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BC1E20-5EFD-09D5-F2CB-9002EF80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21F216-2ED7-4C1D-9610-BDD0665F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E68CDC-F03B-1E6C-EB8B-DDE31109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F5FCE0-078F-2EBB-6AA2-1B393130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58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A2A506-F1F4-E5E0-4515-DE3535BB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A5E6BE-878A-D9A4-2FEB-0BF0A23EF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A22419-A43F-D9C1-C4DE-7646027B9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71FD37-8F6E-545C-6878-09DD38B3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F36392-89CA-7639-B230-0D6427C1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A1F2AC-4F02-AC99-4026-F44FD977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264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6245CA-BAF2-98F8-9210-ACF6FC2B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4FC9D34-8648-AE1B-BFEF-59629A5DC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9C1875-B501-852D-8C1B-8ACE61DCD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D3A9772-931B-1D2E-6E29-8FF25431C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478BF37-CA65-9193-8FB4-ADC9E9CC4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8DD9284-1D75-B31D-1F73-E45DC562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7081EDA-0F0C-6AD5-A89D-62DA715F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236BDC2-B4EC-B2EF-3AE3-FF86F7D5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045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765FB1-6AED-6616-62FD-CD59F29F7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648174-5C2B-2F0A-96F8-1752E8F6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0C8058-0BDE-868A-424E-C110D365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41329AE-0C4D-0D1E-37B5-7B789D01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38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CC63E68-8DB3-22EE-B87C-C3FF76EFF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8624406-D516-E665-AA0E-871D1AEC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AEC31FD-6463-DC36-B056-26B571E8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94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3125D2-EBEB-A56F-C00B-5AF3052AC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E69C55-3175-0267-855E-C985EEFAB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53A3B6-2FFD-AE80-95DD-B892F8B3B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BDE4A4-1584-9FD3-EEAC-62E90EA5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B5E002-1CDF-F096-5155-71FF35DC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A9F5EF-37D3-B2B8-F9A3-85ACED84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51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5AD5B8-C83F-E080-5AA9-8A9B07016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6596699-0C0D-71A4-6564-AE26EFACC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DF8AE4B-BEDF-B2AD-67D7-9FC1A10CE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D6B10D4-0852-1144-23A7-0B37B149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03CCB2-6289-66B1-EE3B-71C35410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FD44B39-8DF6-DC56-2EF9-A872C26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962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C823560-A758-077A-E5E8-8E100080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8F19CD5-2B82-E3FE-0E93-D58757896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D2F69F-777B-08D2-1B44-4E368FFE1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DD7924-1B3C-4070-B1B6-AD0E30DD827F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8F8491-AEBD-A4E3-03D1-E2433E475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7552F6-3CF5-AD6C-25EF-0BD278F72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B6D594-470F-475A-AA26-C9194BF679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384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8B60B6-7C48-C9EF-B3B8-1F6B5D612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146" y="492736"/>
            <a:ext cx="11295707" cy="1400571"/>
          </a:xfrm>
        </p:spPr>
        <p:txBody>
          <a:bodyPr>
            <a:noAutofit/>
          </a:bodyPr>
          <a:lstStyle/>
          <a:p>
            <a:r>
              <a:rPr 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det vanskelig for deg å ta livmorhalsprøven?</a:t>
            </a:r>
            <a:br>
              <a:rPr 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i="1" dirty="0">
                <a:solidFill>
                  <a:srgbClr val="6BA4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 find taking a cervical screening test challenging?</a:t>
            </a:r>
            <a:endParaRPr lang="en-US" sz="4400" i="1" dirty="0">
              <a:solidFill>
                <a:srgbClr val="6BA4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EE7857-7C04-BC7E-F4A0-B87CC87E9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016" y="2665179"/>
            <a:ext cx="6726725" cy="35733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nb-NO" sz="2800" dirty="0">
                <a:solidFill>
                  <a:schemeClr val="bg1"/>
                </a:solidFill>
              </a:rPr>
              <a:t>Snakk med fastlegen din om</a:t>
            </a:r>
          </a:p>
          <a:p>
            <a:pPr>
              <a:spcBef>
                <a:spcPts val="1200"/>
              </a:spcBef>
            </a:pPr>
            <a:r>
              <a:rPr lang="nb-NO" sz="5800" b="1" dirty="0">
                <a:solidFill>
                  <a:schemeClr val="bg1"/>
                </a:solidFill>
              </a:rPr>
              <a:t>HPV HJEMMETEST</a:t>
            </a:r>
          </a:p>
          <a:p>
            <a:pPr>
              <a:spcBef>
                <a:spcPts val="1200"/>
              </a:spcBef>
            </a:pPr>
            <a:r>
              <a:rPr lang="nb-NO" sz="2800" dirty="0">
                <a:solidFill>
                  <a:schemeClr val="bg1"/>
                </a:solidFill>
              </a:rPr>
              <a:t>som du kan ta selv</a:t>
            </a:r>
          </a:p>
          <a:p>
            <a:pPr>
              <a:spcBef>
                <a:spcPts val="1200"/>
              </a:spcBef>
            </a:pPr>
            <a:endParaRPr lang="nb-NO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6BA4B8"/>
                </a:solidFill>
              </a:rPr>
              <a:t>Talk to your doctor about HPV self-sampling</a:t>
            </a:r>
          </a:p>
        </p:txBody>
      </p:sp>
      <p:pic>
        <p:nvPicPr>
          <p:cNvPr id="5" name="Bilde 4" descr="Et bilde som inneholder Menneskeansikt, klær, person, illustrasjon&#10;&#10;Automatisk generert beskrivelse">
            <a:extLst>
              <a:ext uri="{FF2B5EF4-FFF2-40B4-BE49-F238E27FC236}">
                <a16:creationId xmlns:a16="http://schemas.microsoft.com/office/drawing/2014/main" id="{DBEED9EE-088F-BD58-FBB0-162339AF5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43" y="3047725"/>
            <a:ext cx="3649293" cy="3317539"/>
          </a:xfrm>
          <a:prstGeom prst="rect">
            <a:avLst/>
          </a:prstGeom>
        </p:spPr>
      </p:pic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DD339B01-3714-F8DC-F599-AA73623C55D3}"/>
              </a:ext>
            </a:extLst>
          </p:cNvPr>
          <p:cNvCxnSpPr>
            <a:cxnSpLocks/>
          </p:cNvCxnSpPr>
          <p:nvPr/>
        </p:nvCxnSpPr>
        <p:spPr>
          <a:xfrm>
            <a:off x="7660741" y="3573002"/>
            <a:ext cx="431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B8A4F28C-95D5-5B2A-3959-06992D5B7FDC}"/>
              </a:ext>
            </a:extLst>
          </p:cNvPr>
          <p:cNvCxnSpPr>
            <a:cxnSpLocks/>
          </p:cNvCxnSpPr>
          <p:nvPr/>
        </p:nvCxnSpPr>
        <p:spPr>
          <a:xfrm>
            <a:off x="502464" y="3573002"/>
            <a:ext cx="431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Bilde 14" descr="Et bilde som inneholder tekst, Font, Grafikk, logo&#10;&#10;Automatisk generert beskrivelse">
            <a:extLst>
              <a:ext uri="{FF2B5EF4-FFF2-40B4-BE49-F238E27FC236}">
                <a16:creationId xmlns:a16="http://schemas.microsoft.com/office/drawing/2014/main" id="{FD7EDCEA-65F2-CEB1-24A8-7E2C711151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46" y="5856803"/>
            <a:ext cx="2145838" cy="629595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44B99E08-6B9D-D971-8D33-844F7E0A5171}"/>
              </a:ext>
            </a:extLst>
          </p:cNvPr>
          <p:cNvSpPr txBox="1"/>
          <p:nvPr/>
        </p:nvSpPr>
        <p:spPr>
          <a:xfrm>
            <a:off x="8263809" y="6481871"/>
            <a:ext cx="320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>
                <a:solidFill>
                  <a:schemeClr val="bg1"/>
                </a:solidFill>
              </a:rPr>
              <a:t>Les mer på hpvhjemmetest.no</a:t>
            </a:r>
          </a:p>
        </p:txBody>
      </p:sp>
    </p:spTree>
    <p:extLst>
      <p:ext uri="{BB962C8B-B14F-4D97-AF65-F5344CB8AC3E}">
        <p14:creationId xmlns:p14="http://schemas.microsoft.com/office/powerpoint/2010/main" val="23057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12fa44-dbe5-4cb9-8f85-00a9e11581d2">
      <Terms xmlns="http://schemas.microsoft.com/office/infopath/2007/PartnerControls"/>
    </lcf76f155ced4ddcb4097134ff3c332f>
    <TaxCatchAll xmlns="bfe0631c-2575-434a-9e7b-1bc2fdb9f4f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7A93C87AD83458BDB506BF18C792A" ma:contentTypeVersion="16" ma:contentTypeDescription="Create a new document." ma:contentTypeScope="" ma:versionID="db52cb2de77aa8b49e7e9d7c518f1549">
  <xsd:schema xmlns:xsd="http://www.w3.org/2001/XMLSchema" xmlns:xs="http://www.w3.org/2001/XMLSchema" xmlns:p="http://schemas.microsoft.com/office/2006/metadata/properties" xmlns:ns2="0b12fa44-dbe5-4cb9-8f85-00a9e11581d2" xmlns:ns3="bfe0631c-2575-434a-9e7b-1bc2fdb9f4fa" targetNamespace="http://schemas.microsoft.com/office/2006/metadata/properties" ma:root="true" ma:fieldsID="a97cf30609926bbe22dd1c74909a3116" ns2:_="" ns3:_="">
    <xsd:import namespace="0b12fa44-dbe5-4cb9-8f85-00a9e11581d2"/>
    <xsd:import namespace="bfe0631c-2575-434a-9e7b-1bc2fdb9f4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2fa44-dbe5-4cb9-8f85-00a9e11581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38fbc87-8e0b-4415-b628-2ef0ab43bb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631c-2575-434a-9e7b-1bc2fdb9f4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8596197-3582-4d23-84ad-66ec0fb80c49}" ma:internalName="TaxCatchAll" ma:showField="CatchAllData" ma:web="bfe0631c-2575-434a-9e7b-1bc2fdb9f4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F85D3C-2BD9-4271-8BE5-A9E01C5D74BC}">
  <ds:schemaRefs>
    <ds:schemaRef ds:uri="http://schemas.microsoft.com/office/2006/metadata/properties"/>
    <ds:schemaRef ds:uri="http://schemas.microsoft.com/office/infopath/2007/PartnerControls"/>
    <ds:schemaRef ds:uri="0b12fa44-dbe5-4cb9-8f85-00a9e11581d2"/>
    <ds:schemaRef ds:uri="bfe0631c-2575-434a-9e7b-1bc2fdb9f4fa"/>
  </ds:schemaRefs>
</ds:datastoreItem>
</file>

<file path=customXml/itemProps2.xml><?xml version="1.0" encoding="utf-8"?>
<ds:datastoreItem xmlns:ds="http://schemas.openxmlformats.org/officeDocument/2006/customXml" ds:itemID="{C3EED658-DFE2-4017-BF83-BF68168F0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7B9C1A-CD1F-4367-95C6-DDB5AB573B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2fa44-dbe5-4cb9-8f85-00a9e11581d2"/>
    <ds:schemaRef ds:uri="bfe0631c-2575-434a-9e7b-1bc2fdb9f4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Office-tema</vt:lpstr>
      <vt:lpstr>Er det vanskelig for deg å ta livmorhalsprøven? Do you find taking a cervical screening test challenging?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Emilie Pisani Ekeli</dc:creator>
  <cp:lastModifiedBy>Emilie Pisani Ekeli</cp:lastModifiedBy>
  <cp:revision>1</cp:revision>
  <dcterms:created xsi:type="dcterms:W3CDTF">2024-06-24T06:51:23Z</dcterms:created>
  <dcterms:modified xsi:type="dcterms:W3CDTF">2024-06-24T10:40:21Z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1fdeea-9437-4de2-969c-d0eba5dec47e_Enabled">
    <vt:lpwstr>true</vt:lpwstr>
  </property>
  <property fmtid="{D5CDD505-2E9C-101B-9397-08002B2CF9AE}" pid="3" name="MSIP_Label_971fdeea-9437-4de2-969c-d0eba5dec47e_SetDate">
    <vt:lpwstr>2024-06-24T09:33:39Z</vt:lpwstr>
  </property>
  <property fmtid="{D5CDD505-2E9C-101B-9397-08002B2CF9AE}" pid="4" name="MSIP_Label_971fdeea-9437-4de2-969c-d0eba5dec47e_Method">
    <vt:lpwstr>Standard</vt:lpwstr>
  </property>
  <property fmtid="{D5CDD505-2E9C-101B-9397-08002B2CF9AE}" pid="5" name="MSIP_Label_971fdeea-9437-4de2-969c-d0eba5dec47e_Name">
    <vt:lpwstr>Offentlig</vt:lpwstr>
  </property>
  <property fmtid="{D5CDD505-2E9C-101B-9397-08002B2CF9AE}" pid="6" name="MSIP_Label_971fdeea-9437-4de2-969c-d0eba5dec47e_SiteId">
    <vt:lpwstr>974bec44-9bad-4fdb-8e88-d3a1452197c8</vt:lpwstr>
  </property>
  <property fmtid="{D5CDD505-2E9C-101B-9397-08002B2CF9AE}" pid="7" name="MSIP_Label_971fdeea-9437-4de2-969c-d0eba5dec47e_ActionId">
    <vt:lpwstr>fc2034db-f8ce-49e6-bd5a-5e0e46436166</vt:lpwstr>
  </property>
  <property fmtid="{D5CDD505-2E9C-101B-9397-08002B2CF9AE}" pid="8" name="MSIP_Label_971fdeea-9437-4de2-969c-d0eba5dec47e_ContentBits">
    <vt:lpwstr>0</vt:lpwstr>
  </property>
  <property fmtid="{D5CDD505-2E9C-101B-9397-08002B2CF9AE}" pid="9" name="ContentTypeId">
    <vt:lpwstr>0x010100D2E7A93C87AD83458BDB506BF18C792A</vt:lpwstr>
  </property>
  <property fmtid="{D5CDD505-2E9C-101B-9397-08002B2CF9AE}" pid="10" name="MediaServiceImageTags">
    <vt:lpwstr/>
  </property>
</Properties>
</file>