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1"/>
  </p:notesMasterIdLst>
  <p:handoutMasterIdLst>
    <p:handoutMasterId r:id="rId22"/>
  </p:handoutMasterIdLst>
  <p:sldIdLst>
    <p:sldId id="256" r:id="rId2"/>
    <p:sldId id="264" r:id="rId3"/>
    <p:sldId id="268" r:id="rId4"/>
    <p:sldId id="318" r:id="rId5"/>
    <p:sldId id="319" r:id="rId6"/>
    <p:sldId id="299" r:id="rId7"/>
    <p:sldId id="298" r:id="rId8"/>
    <p:sldId id="270" r:id="rId9"/>
    <p:sldId id="320" r:id="rId10"/>
    <p:sldId id="300" r:id="rId11"/>
    <p:sldId id="314" r:id="rId12"/>
    <p:sldId id="316" r:id="rId13"/>
    <p:sldId id="306" r:id="rId14"/>
    <p:sldId id="304" r:id="rId15"/>
    <p:sldId id="324" r:id="rId16"/>
    <p:sldId id="325" r:id="rId17"/>
    <p:sldId id="308" r:id="rId18"/>
    <p:sldId id="307" r:id="rId19"/>
    <p:sldId id="276" r:id="rId20"/>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641"/>
    <a:srgbClr val="04AB79"/>
    <a:srgbClr val="41A97B"/>
    <a:srgbClr val="393C61"/>
    <a:srgbClr val="FEEED9"/>
    <a:srgbClr val="FFF0F0"/>
    <a:srgbClr val="D8EBF4"/>
    <a:srgbClr val="73ACC2"/>
    <a:srgbClr val="436D83"/>
    <a:srgbClr val="D1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69006-1495-7463-051A-AD15239686D6}" v="3" dt="2024-04-11T09:39:19.279"/>
    <p1510:client id="{2FEE389A-176C-4F9A-83EC-4D5CDE071B7B}" v="21" dt="2024-04-11T07:05:03.720"/>
    <p1510:client id="{3EB50C9F-CE91-4323-B762-EF710E7750FC}" v="10" dt="2024-04-11T10:06:33.036"/>
    <p1510:client id="{992DDEBB-50C4-4232-AC34-029204544569}" v="8" dt="2024-04-11T14:27:23.901"/>
    <p1510:client id="{AFCC00F6-00D4-B37F-099D-40E1B1995321}" v="265" dt="2024-04-11T09:49:06.254"/>
    <p1510:client id="{BD047CFB-1429-A16A-6E53-703BB4AAF2FA}" v="76" dt="2024-04-11T12:07:58.915"/>
    <p1510:client id="{CD15E138-4DC7-5B45-B08C-DC6508E2D22C}" v="39" dt="2024-04-11T10:50:06.214"/>
    <p1510:client id="{DAED3882-0302-6EDC-8664-28E9722965B4}" v="34" dt="2024-04-11T13:23:30.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1200" y="1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99BD9BF-B05B-5260-082F-C09B348273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D57791B-214C-2B4E-7D70-1E124317E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831F25-498C-4A0B-AD1F-EC339DC2833B}" type="datetimeFigureOut">
              <a:rPr lang="nb-NO" smtClean="0"/>
              <a:t>25.04.2024</a:t>
            </a:fld>
            <a:endParaRPr lang="nb-NO"/>
          </a:p>
        </p:txBody>
      </p:sp>
      <p:sp>
        <p:nvSpPr>
          <p:cNvPr id="4" name="Plassholder for bunntekst 3">
            <a:extLst>
              <a:ext uri="{FF2B5EF4-FFF2-40B4-BE49-F238E27FC236}">
                <a16:creationId xmlns:a16="http://schemas.microsoft.com/office/drawing/2014/main" id="{CB0D786B-1091-057A-6856-4A7114FCA9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3C39774A-AE68-2103-91FD-5386B02EEB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373E23-5291-4DDF-B120-F5C140729BBC}" type="slidenum">
              <a:rPr lang="nb-NO" smtClean="0"/>
              <a:t>‹#›</a:t>
            </a:fld>
            <a:endParaRPr lang="nb-NO"/>
          </a:p>
        </p:txBody>
      </p:sp>
    </p:spTree>
    <p:extLst>
      <p:ext uri="{BB962C8B-B14F-4D97-AF65-F5344CB8AC3E}">
        <p14:creationId xmlns:p14="http://schemas.microsoft.com/office/powerpoint/2010/main" val="122976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EBC5B-04F3-4C11-9453-AD70019F1296}" type="datetimeFigureOut">
              <a:rPr lang="nb-NO" smtClean="0"/>
              <a:t>25.04.2024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4</a:t>
            </a:fld>
            <a:endParaRPr lang="nb-NO"/>
          </a:p>
        </p:txBody>
      </p:sp>
    </p:spTree>
    <p:extLst>
      <p:ext uri="{BB962C8B-B14F-4D97-AF65-F5344CB8AC3E}">
        <p14:creationId xmlns:p14="http://schemas.microsoft.com/office/powerpoint/2010/main" val="416220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18</a:t>
            </a:fld>
            <a:endParaRPr lang="nb-NO"/>
          </a:p>
        </p:txBody>
      </p:sp>
    </p:spTree>
    <p:extLst>
      <p:ext uri="{BB962C8B-B14F-4D97-AF65-F5344CB8AC3E}">
        <p14:creationId xmlns:p14="http://schemas.microsoft.com/office/powerpoint/2010/main" val="4007795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RtFzT4kNrk" TargetMode="External"/><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tellysbild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3BC7A7-5C0C-4CBB-898C-EA6C636520E8}"/>
              </a:ext>
            </a:extLst>
          </p:cNvPr>
          <p:cNvSpPr/>
          <p:nvPr userDrawn="1"/>
        </p:nvSpPr>
        <p:spPr>
          <a:xfrm>
            <a:off x="157316" y="149766"/>
            <a:ext cx="11884918" cy="6558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2" y="4652765"/>
            <a:ext cx="1575130" cy="215444"/>
          </a:xfrm>
          <a:prstGeom prst="rect">
            <a:avLst/>
          </a:prstGeom>
        </p:spPr>
        <p:txBody>
          <a:bodyPr lIns="0" tIns="0" rIns="0" bIns="0">
            <a:spAutoFit/>
          </a:bodyPr>
          <a:lstStyle>
            <a:lvl1pPr marL="0" indent="0">
              <a:buNone/>
              <a:defRPr sz="1250">
                <a:solidFill>
                  <a:schemeClr val="accent2"/>
                </a:solidFill>
              </a:defRPr>
            </a:lvl1pPr>
          </a:lstStyle>
          <a:p>
            <a:pPr lvl="0"/>
            <a:r>
              <a:rPr lang="nb-NO" noProof="0" err="1"/>
              <a:t>dd.dd.dddd</a:t>
            </a:r>
            <a:endParaRPr lang="nb-NO" noProof="0"/>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hasCustomPrompt="1"/>
          </p:nvPr>
        </p:nvSpPr>
        <p:spPr>
          <a:xfrm>
            <a:off x="1787632" y="3037099"/>
            <a:ext cx="7807127" cy="800347"/>
          </a:xfrm>
        </p:spPr>
        <p:txBody>
          <a:bodyPr lIns="0" tIns="0" rIns="0" bIns="0" anchor="b" anchorCtr="0">
            <a:spAutoFit/>
          </a:bodyPr>
          <a:lstStyle>
            <a:lvl1pPr marL="0" indent="0">
              <a:lnSpc>
                <a:spcPct val="100000"/>
              </a:lnSpc>
              <a:spcBef>
                <a:spcPts val="0"/>
              </a:spcBef>
              <a:spcAft>
                <a:spcPts val="0"/>
              </a:spcAft>
              <a:buNone/>
              <a:defRPr sz="5201">
                <a:solidFill>
                  <a:srgbClr val="FFFFFF"/>
                </a:solidFill>
              </a:defRPr>
            </a:lvl1pPr>
          </a:lstStyle>
          <a:p>
            <a:pPr lvl="0"/>
            <a:r>
              <a:rPr lang="nb-NO"/>
              <a:t>Klikk for å legge til tittel</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hasCustomPrompt="1"/>
          </p:nvPr>
        </p:nvSpPr>
        <p:spPr>
          <a:xfrm>
            <a:off x="1787633" y="4096793"/>
            <a:ext cx="7807127" cy="415547"/>
          </a:xfrm>
        </p:spPr>
        <p:txBody>
          <a:bodyPr lIns="0" tIns="0" rIns="0" bIns="0">
            <a:spAutoFit/>
          </a:bodyPr>
          <a:lstStyle>
            <a:lvl1pPr marL="0" indent="0">
              <a:lnSpc>
                <a:spcPct val="100000"/>
              </a:lnSpc>
              <a:spcBef>
                <a:spcPts val="0"/>
              </a:spcBef>
              <a:spcAft>
                <a:spcPts val="0"/>
              </a:spcAft>
              <a:buNone/>
              <a:defRPr sz="2701">
                <a:solidFill>
                  <a:srgbClr val="FFFFFF"/>
                </a:solidFill>
              </a:defRPr>
            </a:lvl1pPr>
          </a:lstStyle>
          <a:p>
            <a:pPr lvl="0"/>
            <a:r>
              <a:rPr lang="nb-NO"/>
              <a:t>Klikk for å legge til undertittel</a:t>
            </a:r>
          </a:p>
        </p:txBody>
      </p:sp>
      <p:pic>
        <p:nvPicPr>
          <p:cNvPr id="4" name="Grafikk 3">
            <a:extLst>
              <a:ext uri="{FF2B5EF4-FFF2-40B4-BE49-F238E27FC236}">
                <a16:creationId xmlns:a16="http://schemas.microsoft.com/office/drawing/2014/main" id="{F6ACC6E4-AA3C-DA2B-D090-D284292464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2674" y="5619245"/>
            <a:ext cx="1169234" cy="561517"/>
          </a:xfrm>
          <a:prstGeom prst="rect">
            <a:avLst/>
          </a:prstGeom>
        </p:spPr>
      </p:pic>
      <p:pic>
        <p:nvPicPr>
          <p:cNvPr id="3" name="Grafikk 2">
            <a:extLst>
              <a:ext uri="{FF2B5EF4-FFF2-40B4-BE49-F238E27FC236}">
                <a16:creationId xmlns:a16="http://schemas.microsoft.com/office/drawing/2014/main" id="{A569C779-9834-CF4F-4205-82AB20FBF5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951176">
            <a:off x="-1524405" y="-2519787"/>
            <a:ext cx="5039574" cy="5039574"/>
          </a:xfrm>
          <a:prstGeom prst="rect">
            <a:avLst/>
          </a:prstGeom>
        </p:spPr>
      </p:pic>
    </p:spTree>
    <p:extLst>
      <p:ext uri="{BB962C8B-B14F-4D97-AF65-F5344CB8AC3E}">
        <p14:creationId xmlns:p14="http://schemas.microsoft.com/office/powerpoint/2010/main" val="319900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ammenlignin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F013E2A5-157B-D855-CC71-AC13845C56D1}"/>
              </a:ext>
            </a:extLst>
          </p:cNvPr>
          <p:cNvSpPr>
            <a:spLocks noGrp="1"/>
          </p:cNvSpPr>
          <p:nvPr>
            <p:ph type="title"/>
          </p:nvPr>
        </p:nvSpPr>
        <p:spPr>
          <a:xfrm>
            <a:off x="839788" y="410095"/>
            <a:ext cx="10515600" cy="1325563"/>
          </a:xfrm>
        </p:spPr>
        <p:txBody>
          <a:bodyPr/>
          <a:lstStyle/>
          <a:p>
            <a:r>
              <a:rPr lang="nb-NO"/>
              <a:t>Klikk for å redigere tittelstil</a:t>
            </a:r>
          </a:p>
        </p:txBody>
      </p:sp>
      <p:sp>
        <p:nvSpPr>
          <p:cNvPr id="4" name="Plassholder for tekst 2">
            <a:extLst>
              <a:ext uri="{FF2B5EF4-FFF2-40B4-BE49-F238E27FC236}">
                <a16:creationId xmlns:a16="http://schemas.microsoft.com/office/drawing/2014/main" id="{8605592A-D189-7275-AC8C-1E73BB8DE77D}"/>
              </a:ext>
            </a:extLst>
          </p:cNvPr>
          <p:cNvSpPr>
            <a:spLocks noGrp="1"/>
          </p:cNvSpPr>
          <p:nvPr>
            <p:ph type="body" idx="1"/>
          </p:nvPr>
        </p:nvSpPr>
        <p:spPr>
          <a:xfrm>
            <a:off x="839788" y="1726133"/>
            <a:ext cx="5157787" cy="823912"/>
          </a:xfrm>
        </p:spPr>
        <p:txBody>
          <a:bodyPr/>
          <a:lstStyle>
            <a:lvl1pPr marL="0" indent="0">
              <a:buNone/>
              <a:defRPr>
                <a:solidFill>
                  <a:srgbClr val="D14641"/>
                </a:solidFill>
              </a:defRPr>
            </a:lvl1pPr>
          </a:lstStyle>
          <a:p>
            <a:pPr lvl="0"/>
            <a:r>
              <a:rPr lang="nb-NO"/>
              <a:t>Klikk for å redigere tekststiler i malen</a:t>
            </a:r>
          </a:p>
        </p:txBody>
      </p:sp>
      <p:sp>
        <p:nvSpPr>
          <p:cNvPr id="5" name="Plassholder for innhold 3">
            <a:extLst>
              <a:ext uri="{FF2B5EF4-FFF2-40B4-BE49-F238E27FC236}">
                <a16:creationId xmlns:a16="http://schemas.microsoft.com/office/drawing/2014/main" id="{4834F227-282A-9775-77E1-B2F08CDF8E82}"/>
              </a:ext>
            </a:extLst>
          </p:cNvPr>
          <p:cNvSpPr>
            <a:spLocks noGrp="1"/>
          </p:cNvSpPr>
          <p:nvPr>
            <p:ph sz="half" idx="2"/>
          </p:nvPr>
        </p:nvSpPr>
        <p:spPr>
          <a:xfrm>
            <a:off x="839788" y="2550045"/>
            <a:ext cx="5157787" cy="3684588"/>
          </a:xfrm>
        </p:spPr>
        <p:txBody>
          <a:bodyPr/>
          <a:lstStyle/>
          <a:p>
            <a:pPr lvl="0"/>
            <a:r>
              <a:rPr lang="nb-NO"/>
              <a:t>Klikk for å redigere tekststiler i malen</a:t>
            </a:r>
          </a:p>
        </p:txBody>
      </p:sp>
      <p:sp>
        <p:nvSpPr>
          <p:cNvPr id="6" name="Plassholder for tekst 4">
            <a:extLst>
              <a:ext uri="{FF2B5EF4-FFF2-40B4-BE49-F238E27FC236}">
                <a16:creationId xmlns:a16="http://schemas.microsoft.com/office/drawing/2014/main" id="{D5334712-BA61-F709-1702-19E09B64E38C}"/>
              </a:ext>
            </a:extLst>
          </p:cNvPr>
          <p:cNvSpPr>
            <a:spLocks noGrp="1"/>
          </p:cNvSpPr>
          <p:nvPr>
            <p:ph type="body" sz="quarter" idx="3"/>
          </p:nvPr>
        </p:nvSpPr>
        <p:spPr>
          <a:xfrm>
            <a:off x="6172200" y="1726133"/>
            <a:ext cx="5183188" cy="823912"/>
          </a:xfrm>
        </p:spPr>
        <p:txBody>
          <a:bodyPr/>
          <a:lstStyle>
            <a:lvl1pPr marL="0" indent="0">
              <a:buNone/>
              <a:defRPr baseline="0">
                <a:solidFill>
                  <a:srgbClr val="D14641"/>
                </a:solidFill>
              </a:defRPr>
            </a:lvl1pPr>
          </a:lstStyle>
          <a:p>
            <a:pPr lvl="0"/>
            <a:r>
              <a:rPr lang="nb-NO"/>
              <a:t>Klikk for å redigere tekststiler i malen</a:t>
            </a:r>
          </a:p>
        </p:txBody>
      </p:sp>
      <p:sp>
        <p:nvSpPr>
          <p:cNvPr id="7" name="Plassholder for innhold 5">
            <a:extLst>
              <a:ext uri="{FF2B5EF4-FFF2-40B4-BE49-F238E27FC236}">
                <a16:creationId xmlns:a16="http://schemas.microsoft.com/office/drawing/2014/main" id="{5247CFDF-11F8-3326-1670-A62CA3CC92E0}"/>
              </a:ext>
            </a:extLst>
          </p:cNvPr>
          <p:cNvSpPr>
            <a:spLocks noGrp="1"/>
          </p:cNvSpPr>
          <p:nvPr>
            <p:ph sz="quarter" idx="4"/>
          </p:nvPr>
        </p:nvSpPr>
        <p:spPr>
          <a:xfrm>
            <a:off x="6172200" y="2550045"/>
            <a:ext cx="5183188" cy="3684588"/>
          </a:xfrm>
        </p:spPr>
        <p:txBody>
          <a:bodyPr/>
          <a:lstStyle/>
          <a:p>
            <a:pPr lvl="0"/>
            <a:r>
              <a:rPr lang="nb-NO"/>
              <a:t>Klikk for å redigere tekststiler i malen</a:t>
            </a:r>
          </a:p>
        </p:txBody>
      </p:sp>
      <p:pic>
        <p:nvPicPr>
          <p:cNvPr id="10" name="Grafikk 9">
            <a:extLst>
              <a:ext uri="{FF2B5EF4-FFF2-40B4-BE49-F238E27FC236}">
                <a16:creationId xmlns:a16="http://schemas.microsoft.com/office/drawing/2014/main" id="{6ED7BFEA-76FC-F900-766F-0412F10A5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209752"/>
            <a:ext cx="967283" cy="575294"/>
          </a:xfrm>
          <a:prstGeom prst="rect">
            <a:avLst/>
          </a:prstGeom>
        </p:spPr>
      </p:pic>
    </p:spTree>
    <p:extLst>
      <p:ext uri="{BB962C8B-B14F-4D97-AF65-F5344CB8AC3E}">
        <p14:creationId xmlns:p14="http://schemas.microsoft.com/office/powerpoint/2010/main" val="369257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med tekst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172200" y="0"/>
            <a:ext cx="6019800" cy="6858000"/>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0BFB8354-F98C-EF93-8295-35F9864698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83625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096000" y="464694"/>
            <a:ext cx="5588833" cy="5876145"/>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85F483C4-E6EB-C9C3-6388-4B62328827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322177"/>
            <a:ext cx="967283" cy="575294"/>
          </a:xfrm>
          <a:prstGeom prst="rect">
            <a:avLst/>
          </a:prstGeom>
        </p:spPr>
      </p:pic>
    </p:spTree>
    <p:extLst>
      <p:ext uri="{BB962C8B-B14F-4D97-AF65-F5344CB8AC3E}">
        <p14:creationId xmlns:p14="http://schemas.microsoft.com/office/powerpoint/2010/main" val="4199760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skjerm video eller bilde">
    <p:spTree>
      <p:nvGrpSpPr>
        <p:cNvPr id="1" name=""/>
        <p:cNvGrpSpPr/>
        <p:nvPr/>
      </p:nvGrpSpPr>
      <p:grpSpPr>
        <a:xfrm>
          <a:off x="0" y="0"/>
          <a:ext cx="0" cy="0"/>
          <a:chOff x="0" y="0"/>
          <a:chExt cx="0" cy="0"/>
        </a:xfrm>
      </p:grpSpPr>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hasCustomPrompt="1"/>
          </p:nvPr>
        </p:nvSpPr>
        <p:spPr>
          <a:xfrm>
            <a:off x="0" y="0"/>
            <a:ext cx="12192000" cy="6858000"/>
          </a:xfrm>
        </p:spPr>
        <p:txBody>
          <a:bodyPr/>
          <a:lstStyle>
            <a:lvl1pPr marL="0" indent="0">
              <a:buNone/>
              <a:defRPr/>
            </a:lvl1pPr>
          </a:lstStyle>
          <a:p>
            <a:r>
              <a:rPr lang="nb-NO"/>
              <a:t>Fullskjerm video eller bilde</a:t>
            </a:r>
          </a:p>
        </p:txBody>
      </p:sp>
    </p:spTree>
    <p:extLst>
      <p:ext uri="{BB962C8B-B14F-4D97-AF65-F5344CB8AC3E}">
        <p14:creationId xmlns:p14="http://schemas.microsoft.com/office/powerpoint/2010/main" val="373932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rgbClr val="D8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8" name="Plassholder for tekst 7">
            <a:extLst>
              <a:ext uri="{FF2B5EF4-FFF2-40B4-BE49-F238E27FC236}">
                <a16:creationId xmlns:a16="http://schemas.microsoft.com/office/drawing/2014/main" id="{93B30C22-34D8-4698-9474-D7F62BC95145}"/>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chemeClr val="tx2"/>
                </a:solidFill>
              </a:defRPr>
            </a:lvl1pPr>
          </a:lstStyle>
          <a:p>
            <a:pPr lvl="0"/>
            <a:r>
              <a:rPr lang="nb-NO"/>
              <a:t>«Klikk for å sette inn et sitat»</a:t>
            </a:r>
          </a:p>
        </p:txBody>
      </p:sp>
      <p:pic>
        <p:nvPicPr>
          <p:cNvPr id="3" name="Grafikk 2">
            <a:extLst>
              <a:ext uri="{FF2B5EF4-FFF2-40B4-BE49-F238E27FC236}">
                <a16:creationId xmlns:a16="http://schemas.microsoft.com/office/drawing/2014/main" id="{B7B5D010-522D-05DA-1EC4-893CFA961F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9542" y="6119812"/>
            <a:ext cx="967283" cy="575294"/>
          </a:xfrm>
          <a:prstGeom prst="rect">
            <a:avLst/>
          </a:prstGeom>
        </p:spPr>
      </p:pic>
      <p:sp>
        <p:nvSpPr>
          <p:cNvPr id="6" name="Plassholder for tekst 5">
            <a:extLst>
              <a:ext uri="{FF2B5EF4-FFF2-40B4-BE49-F238E27FC236}">
                <a16:creationId xmlns:a16="http://schemas.microsoft.com/office/drawing/2014/main" id="{649D3A60-FE48-52AA-0285-2C05ED8A3BD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a:lvl1pPr>
          </a:lstStyle>
          <a:p>
            <a:pPr lvl="0"/>
            <a:r>
              <a:rPr lang="nb-NO"/>
              <a:t>Klikk for å redigere kilde for sitat</a:t>
            </a:r>
          </a:p>
        </p:txBody>
      </p:sp>
    </p:spTree>
    <p:extLst>
      <p:ext uri="{BB962C8B-B14F-4D97-AF65-F5344CB8AC3E}">
        <p14:creationId xmlns:p14="http://schemas.microsoft.com/office/powerpoint/2010/main" val="366571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5" name="Plassholder for tekst 7">
            <a:extLst>
              <a:ext uri="{FF2B5EF4-FFF2-40B4-BE49-F238E27FC236}">
                <a16:creationId xmlns:a16="http://schemas.microsoft.com/office/drawing/2014/main" id="{43D418DC-0CFF-B8A3-DACF-B18BE6F7C121}"/>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rgbClr val="FFFFFF"/>
                </a:solidFill>
              </a:defRPr>
            </a:lvl1pPr>
          </a:lstStyle>
          <a:p>
            <a:pPr lvl="0"/>
            <a:r>
              <a:rPr lang="nb-NO"/>
              <a:t>«Klikk for å sette inn et sitat»</a:t>
            </a:r>
          </a:p>
        </p:txBody>
      </p:sp>
      <p:pic>
        <p:nvPicPr>
          <p:cNvPr id="7" name="Grafikk 6">
            <a:extLst>
              <a:ext uri="{FF2B5EF4-FFF2-40B4-BE49-F238E27FC236}">
                <a16:creationId xmlns:a16="http://schemas.microsoft.com/office/drawing/2014/main" id="{0E56D826-E349-1BF7-4422-57080DA14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067" y="6119812"/>
            <a:ext cx="967283" cy="575294"/>
          </a:xfrm>
          <a:prstGeom prst="rect">
            <a:avLst/>
          </a:prstGeom>
        </p:spPr>
      </p:pic>
      <p:sp>
        <p:nvSpPr>
          <p:cNvPr id="9" name="Plassholder for tekst 5">
            <a:extLst>
              <a:ext uri="{FF2B5EF4-FFF2-40B4-BE49-F238E27FC236}">
                <a16:creationId xmlns:a16="http://schemas.microsoft.com/office/drawing/2014/main" id="{17905DDC-67D3-D4D9-DBFA-A5C3817FE1A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baseline="0">
                <a:solidFill>
                  <a:srgbClr val="FFFFFF"/>
                </a:solidFill>
              </a:defRPr>
            </a:lvl1pPr>
          </a:lstStyle>
          <a:p>
            <a:pPr lvl="0"/>
            <a:r>
              <a:rPr lang="nb-NO"/>
              <a:t>Klikk for å redigere kilde for sitat</a:t>
            </a:r>
          </a:p>
        </p:txBody>
      </p:sp>
    </p:spTree>
    <p:extLst>
      <p:ext uri="{BB962C8B-B14F-4D97-AF65-F5344CB8AC3E}">
        <p14:creationId xmlns:p14="http://schemas.microsoft.com/office/powerpoint/2010/main" val="78333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med navn og bil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EA9C1-9FD2-4227-8E89-7D7C40717CDC}"/>
              </a:ext>
            </a:extLst>
          </p:cNvPr>
          <p:cNvSpPr>
            <a:spLocks noGrp="1"/>
          </p:cNvSpPr>
          <p:nvPr>
            <p:ph type="title"/>
          </p:nvPr>
        </p:nvSpPr>
        <p:spPr>
          <a:xfrm>
            <a:off x="1015458" y="752493"/>
            <a:ext cx="10161084" cy="644151"/>
          </a:xfrm>
        </p:spPr>
        <p:txBody>
          <a:bodyPr/>
          <a:lstStyle>
            <a:lvl1pPr>
              <a:defRPr/>
            </a:lvl1pPr>
          </a:lstStyle>
          <a:p>
            <a:r>
              <a:rPr lang="nb-NO"/>
              <a:t>Klikk for å redigere tittelstil</a:t>
            </a:r>
            <a:endParaRPr lang="en-US"/>
          </a:p>
        </p:txBody>
      </p:sp>
      <p:sp>
        <p:nvSpPr>
          <p:cNvPr id="17" name="Picture Placeholder 6"/>
          <p:cNvSpPr>
            <a:spLocks noGrp="1"/>
          </p:cNvSpPr>
          <p:nvPr>
            <p:ph type="pic" sz="quarter" idx="24" hasCustomPrompt="1"/>
          </p:nvPr>
        </p:nvSpPr>
        <p:spPr>
          <a:xfrm>
            <a:off x="1015458"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2" name="Picture Placeholder 6"/>
          <p:cNvSpPr>
            <a:spLocks noGrp="1"/>
          </p:cNvSpPr>
          <p:nvPr>
            <p:ph type="pic" sz="quarter" idx="25" hasCustomPrompt="1"/>
          </p:nvPr>
        </p:nvSpPr>
        <p:spPr>
          <a:xfrm>
            <a:off x="3122882" y="1697314"/>
            <a:ext cx="183087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3" name="Picture Placeholder 6"/>
          <p:cNvSpPr>
            <a:spLocks noGrp="1"/>
          </p:cNvSpPr>
          <p:nvPr>
            <p:ph type="pic" sz="quarter" idx="26" hasCustomPrompt="1"/>
          </p:nvPr>
        </p:nvSpPr>
        <p:spPr>
          <a:xfrm>
            <a:off x="5206396" y="1697314"/>
            <a:ext cx="181736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4" name="Picture Placeholder 6"/>
          <p:cNvSpPr>
            <a:spLocks noGrp="1"/>
          </p:cNvSpPr>
          <p:nvPr>
            <p:ph type="pic" sz="quarter" idx="27" hasCustomPrompt="1"/>
          </p:nvPr>
        </p:nvSpPr>
        <p:spPr>
          <a:xfrm>
            <a:off x="7276400" y="1697314"/>
            <a:ext cx="1817367"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6" name="Picture Placeholder 6"/>
          <p:cNvSpPr>
            <a:spLocks noGrp="1"/>
          </p:cNvSpPr>
          <p:nvPr>
            <p:ph type="pic" sz="quarter" idx="28" hasCustomPrompt="1"/>
          </p:nvPr>
        </p:nvSpPr>
        <p:spPr>
          <a:xfrm>
            <a:off x="9356664"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14" name="Text Placeholder 4">
            <a:extLst>
              <a:ext uri="{FF2B5EF4-FFF2-40B4-BE49-F238E27FC236}">
                <a16:creationId xmlns:a16="http://schemas.microsoft.com/office/drawing/2014/main" id="{08A0766A-0302-437E-A735-9F697DDEB56A}"/>
              </a:ext>
            </a:extLst>
          </p:cNvPr>
          <p:cNvSpPr>
            <a:spLocks noGrp="1"/>
          </p:cNvSpPr>
          <p:nvPr>
            <p:ph type="body" sz="quarter" idx="33" hasCustomPrompt="1"/>
          </p:nvPr>
        </p:nvSpPr>
        <p:spPr>
          <a:xfrm>
            <a:off x="1011259" y="4875017"/>
            <a:ext cx="1819878"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5" name="Text Placeholder 4">
            <a:extLst>
              <a:ext uri="{FF2B5EF4-FFF2-40B4-BE49-F238E27FC236}">
                <a16:creationId xmlns:a16="http://schemas.microsoft.com/office/drawing/2014/main" id="{08A0766A-0302-437E-A735-9F697DDEB56A}"/>
              </a:ext>
            </a:extLst>
          </p:cNvPr>
          <p:cNvSpPr>
            <a:spLocks noGrp="1"/>
          </p:cNvSpPr>
          <p:nvPr>
            <p:ph type="body" sz="quarter" idx="34" hasCustomPrompt="1"/>
          </p:nvPr>
        </p:nvSpPr>
        <p:spPr>
          <a:xfrm>
            <a:off x="3122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6" name="Text Placeholder 4">
            <a:extLst>
              <a:ext uri="{FF2B5EF4-FFF2-40B4-BE49-F238E27FC236}">
                <a16:creationId xmlns:a16="http://schemas.microsoft.com/office/drawing/2014/main" id="{08A0766A-0302-437E-A735-9F697DDEB56A}"/>
              </a:ext>
            </a:extLst>
          </p:cNvPr>
          <p:cNvSpPr>
            <a:spLocks noGrp="1"/>
          </p:cNvSpPr>
          <p:nvPr>
            <p:ph type="body" sz="quarter" idx="35" hasCustomPrompt="1"/>
          </p:nvPr>
        </p:nvSpPr>
        <p:spPr>
          <a:xfrm>
            <a:off x="5206396" y="4875017"/>
            <a:ext cx="1830876" cy="1176867"/>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8" name="Text Placeholder 4">
            <a:extLst>
              <a:ext uri="{FF2B5EF4-FFF2-40B4-BE49-F238E27FC236}">
                <a16:creationId xmlns:a16="http://schemas.microsoft.com/office/drawing/2014/main" id="{08A0766A-0302-437E-A735-9F697DDEB56A}"/>
              </a:ext>
            </a:extLst>
          </p:cNvPr>
          <p:cNvSpPr>
            <a:spLocks noGrp="1"/>
          </p:cNvSpPr>
          <p:nvPr>
            <p:ph type="body" sz="quarter" idx="36" hasCustomPrompt="1"/>
          </p:nvPr>
        </p:nvSpPr>
        <p:spPr>
          <a:xfrm>
            <a:off x="7278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9" name="Text Placeholder 4">
            <a:extLst>
              <a:ext uri="{FF2B5EF4-FFF2-40B4-BE49-F238E27FC236}">
                <a16:creationId xmlns:a16="http://schemas.microsoft.com/office/drawing/2014/main" id="{08A0766A-0302-437E-A735-9F697DDEB56A}"/>
              </a:ext>
            </a:extLst>
          </p:cNvPr>
          <p:cNvSpPr>
            <a:spLocks noGrp="1"/>
          </p:cNvSpPr>
          <p:nvPr>
            <p:ph type="body" sz="quarter" idx="37" hasCustomPrompt="1"/>
          </p:nvPr>
        </p:nvSpPr>
        <p:spPr>
          <a:xfrm>
            <a:off x="9379068" y="4875017"/>
            <a:ext cx="1796933"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4" name="Plassholder for tekst 3">
            <a:extLst>
              <a:ext uri="{FF2B5EF4-FFF2-40B4-BE49-F238E27FC236}">
                <a16:creationId xmlns:a16="http://schemas.microsoft.com/office/drawing/2014/main" id="{73AEB3A5-954A-4E7B-9822-25580AF0B37B}"/>
              </a:ext>
            </a:extLst>
          </p:cNvPr>
          <p:cNvSpPr>
            <a:spLocks noGrp="1"/>
          </p:cNvSpPr>
          <p:nvPr>
            <p:ph type="body" sz="quarter" idx="38" hasCustomPrompt="1"/>
          </p:nvPr>
        </p:nvSpPr>
        <p:spPr>
          <a:xfrm>
            <a:off x="9379067" y="1431883"/>
            <a:ext cx="1796933" cy="230187"/>
          </a:xfrm>
        </p:spPr>
        <p:txBody>
          <a:bodyPr>
            <a:noAutofit/>
          </a:bodyPr>
          <a:lstStyle>
            <a:lvl1pPr marL="0" indent="0">
              <a:buNone/>
              <a:defRPr sz="1400">
                <a:solidFill>
                  <a:schemeClr val="accent2"/>
                </a:solidFill>
              </a:defRPr>
            </a:lvl1pPr>
          </a:lstStyle>
          <a:p>
            <a:pPr lvl="0"/>
            <a:r>
              <a:rPr lang="nb-NO"/>
              <a:t>Sett inn navn</a:t>
            </a:r>
          </a:p>
        </p:txBody>
      </p:sp>
      <p:sp>
        <p:nvSpPr>
          <p:cNvPr id="20" name="Plassholder for tekst 3">
            <a:extLst>
              <a:ext uri="{FF2B5EF4-FFF2-40B4-BE49-F238E27FC236}">
                <a16:creationId xmlns:a16="http://schemas.microsoft.com/office/drawing/2014/main" id="{7FE8E7F1-1979-4F4A-B066-FF0C45CDB6E9}"/>
              </a:ext>
            </a:extLst>
          </p:cNvPr>
          <p:cNvSpPr>
            <a:spLocks noGrp="1"/>
          </p:cNvSpPr>
          <p:nvPr>
            <p:ph type="body" sz="quarter" idx="39" hasCustomPrompt="1"/>
          </p:nvPr>
        </p:nvSpPr>
        <p:spPr>
          <a:xfrm>
            <a:off x="3125845"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1" name="Plassholder for tekst 3">
            <a:extLst>
              <a:ext uri="{FF2B5EF4-FFF2-40B4-BE49-F238E27FC236}">
                <a16:creationId xmlns:a16="http://schemas.microsoft.com/office/drawing/2014/main" id="{15094034-1D55-4E1B-9DC5-6611A0FC6034}"/>
              </a:ext>
            </a:extLst>
          </p:cNvPr>
          <p:cNvSpPr>
            <a:spLocks noGrp="1"/>
          </p:cNvSpPr>
          <p:nvPr>
            <p:ph type="body" sz="quarter" idx="40" hasCustomPrompt="1"/>
          </p:nvPr>
        </p:nvSpPr>
        <p:spPr>
          <a:xfrm>
            <a:off x="5206396"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5" name="Plassholder for tekst 3">
            <a:extLst>
              <a:ext uri="{FF2B5EF4-FFF2-40B4-BE49-F238E27FC236}">
                <a16:creationId xmlns:a16="http://schemas.microsoft.com/office/drawing/2014/main" id="{4625233E-CB7C-4779-A76D-F0C8334816F4}"/>
              </a:ext>
            </a:extLst>
          </p:cNvPr>
          <p:cNvSpPr>
            <a:spLocks noGrp="1"/>
          </p:cNvSpPr>
          <p:nvPr>
            <p:ph type="body" sz="quarter" idx="41" hasCustomPrompt="1"/>
          </p:nvPr>
        </p:nvSpPr>
        <p:spPr>
          <a:xfrm>
            <a:off x="7278085" y="143740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7" name="Plassholder for tekst 3">
            <a:extLst>
              <a:ext uri="{FF2B5EF4-FFF2-40B4-BE49-F238E27FC236}">
                <a16:creationId xmlns:a16="http://schemas.microsoft.com/office/drawing/2014/main" id="{5DFB3E57-C1A1-426C-99AB-F08D765655CB}"/>
              </a:ext>
            </a:extLst>
          </p:cNvPr>
          <p:cNvSpPr>
            <a:spLocks noGrp="1"/>
          </p:cNvSpPr>
          <p:nvPr>
            <p:ph type="body" sz="quarter" idx="42" hasCustomPrompt="1"/>
          </p:nvPr>
        </p:nvSpPr>
        <p:spPr>
          <a:xfrm>
            <a:off x="1011259" y="1431885"/>
            <a:ext cx="1819878" cy="230187"/>
          </a:xfrm>
        </p:spPr>
        <p:txBody>
          <a:bodyPr>
            <a:noAutofit/>
          </a:bodyPr>
          <a:lstStyle>
            <a:lvl1pPr marL="0" indent="0">
              <a:buNone/>
              <a:defRPr sz="1400">
                <a:solidFill>
                  <a:schemeClr val="accent2"/>
                </a:solidFill>
              </a:defRPr>
            </a:lvl1pPr>
          </a:lstStyle>
          <a:p>
            <a:pPr lvl="0"/>
            <a:r>
              <a:rPr lang="nb-NO"/>
              <a:t>Sett inn navn</a:t>
            </a:r>
          </a:p>
        </p:txBody>
      </p:sp>
      <p:pic>
        <p:nvPicPr>
          <p:cNvPr id="6" name="Grafikk 5">
            <a:extLst>
              <a:ext uri="{FF2B5EF4-FFF2-40B4-BE49-F238E27FC236}">
                <a16:creationId xmlns:a16="http://schemas.microsoft.com/office/drawing/2014/main" id="{A6078DE7-6C3C-3526-F1FB-44EE145CA7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407425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llustrasjon/bilde på side">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F141F88-203A-3982-C475-286A1701E426}"/>
              </a:ext>
            </a:extLst>
          </p:cNvPr>
          <p:cNvSpPr>
            <a:spLocks noGrp="1"/>
          </p:cNvSpPr>
          <p:nvPr>
            <p:ph type="title"/>
          </p:nvPr>
        </p:nvSpPr>
        <p:spPr>
          <a:xfrm>
            <a:off x="2664542" y="662815"/>
            <a:ext cx="8866516" cy="644097"/>
          </a:xfrm>
        </p:spPr>
        <p:txBody>
          <a:bodyPr/>
          <a:lstStyle/>
          <a:p>
            <a:r>
              <a:rPr lang="nb-NO"/>
              <a:t>Klikk for å redigere tittelstil</a:t>
            </a:r>
          </a:p>
        </p:txBody>
      </p:sp>
      <p:sp>
        <p:nvSpPr>
          <p:cNvPr id="3" name="Plassholder for bilde 2">
            <a:extLst>
              <a:ext uri="{FF2B5EF4-FFF2-40B4-BE49-F238E27FC236}">
                <a16:creationId xmlns:a16="http://schemas.microsoft.com/office/drawing/2014/main" id="{2A121433-8804-A8E0-AD92-F8BE12700259}"/>
              </a:ext>
            </a:extLst>
          </p:cNvPr>
          <p:cNvSpPr>
            <a:spLocks noGrp="1"/>
          </p:cNvSpPr>
          <p:nvPr>
            <p:ph type="pic" sz="quarter" idx="10" hasCustomPrompt="1"/>
          </p:nvPr>
        </p:nvSpPr>
        <p:spPr>
          <a:xfrm>
            <a:off x="531813" y="663574"/>
            <a:ext cx="1866900" cy="5332491"/>
          </a:xfrm>
        </p:spPr>
        <p:txBody>
          <a:bodyPr/>
          <a:lstStyle>
            <a:lvl1pPr marL="0" indent="0">
              <a:buNone/>
              <a:defRPr/>
            </a:lvl1pPr>
          </a:lstStyle>
          <a:p>
            <a:r>
              <a:rPr lang="nb-NO"/>
              <a:t>Illustrasjon</a:t>
            </a:r>
          </a:p>
        </p:txBody>
      </p:sp>
      <p:sp>
        <p:nvSpPr>
          <p:cNvPr id="6" name="Plassholder for tekst 7">
            <a:extLst>
              <a:ext uri="{FF2B5EF4-FFF2-40B4-BE49-F238E27FC236}">
                <a16:creationId xmlns:a16="http://schemas.microsoft.com/office/drawing/2014/main" id="{EB876A5B-0EA9-4756-0555-6E700A1C2248}"/>
              </a:ext>
            </a:extLst>
          </p:cNvPr>
          <p:cNvSpPr>
            <a:spLocks noGrp="1"/>
          </p:cNvSpPr>
          <p:nvPr>
            <p:ph type="body" sz="quarter" idx="22"/>
          </p:nvPr>
        </p:nvSpPr>
        <p:spPr>
          <a:xfrm>
            <a:off x="2664542" y="1586955"/>
            <a:ext cx="8866516" cy="4409110"/>
          </a:xfrm>
        </p:spPr>
        <p:txBody>
          <a:bodyPr/>
          <a:lstStyle>
            <a:lvl1pPr marL="270054" indent="-270054">
              <a:buFont typeface="Arial" panose="020B0604020202020204" pitchFamily="34" charset="0"/>
              <a:buChar char="•"/>
              <a:defRPr/>
            </a:lvl1pPr>
            <a:lvl2pPr marL="540108" indent="-180036">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845DE25C-EED2-46A4-63FF-A5658D3176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708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cxnSp>
        <p:nvCxnSpPr>
          <p:cNvPr id="4" name="Rett linje 3">
            <a:extLst>
              <a:ext uri="{FF2B5EF4-FFF2-40B4-BE49-F238E27FC236}">
                <a16:creationId xmlns:a16="http://schemas.microsoft.com/office/drawing/2014/main" id="{6344F45C-044F-4F58-B39A-424740567BD3}"/>
              </a:ext>
            </a:extLst>
          </p:cNvPr>
          <p:cNvCxnSpPr>
            <a:cxnSpLocks/>
          </p:cNvCxnSpPr>
          <p:nvPr userDrawn="1"/>
        </p:nvCxnSpPr>
        <p:spPr>
          <a:xfrm>
            <a:off x="3316361" y="1408220"/>
            <a:ext cx="0" cy="5077748"/>
          </a:xfrm>
          <a:prstGeom prst="line">
            <a:avLst/>
          </a:prstGeom>
          <a:ln>
            <a:solidFill>
              <a:schemeClr val="accent2"/>
            </a:solidFill>
          </a:ln>
        </p:spPr>
        <p:style>
          <a:lnRef idx="1">
            <a:schemeClr val="accent4"/>
          </a:lnRef>
          <a:fillRef idx="0">
            <a:schemeClr val="accent4"/>
          </a:fillRef>
          <a:effectRef idx="0">
            <a:schemeClr val="accent4"/>
          </a:effectRef>
          <a:fontRef idx="minor">
            <a:schemeClr val="tx1"/>
          </a:fontRef>
        </p:style>
      </p:cxnSp>
      <p:sp>
        <p:nvSpPr>
          <p:cNvPr id="6" name="Plassholder for tekst 5">
            <a:extLst>
              <a:ext uri="{FF2B5EF4-FFF2-40B4-BE49-F238E27FC236}">
                <a16:creationId xmlns:a16="http://schemas.microsoft.com/office/drawing/2014/main" id="{FE7B14AC-8F7D-47E9-87A7-B3DAF791841E}"/>
              </a:ext>
            </a:extLst>
          </p:cNvPr>
          <p:cNvSpPr>
            <a:spLocks noGrp="1"/>
          </p:cNvSpPr>
          <p:nvPr>
            <p:ph type="body" sz="quarter" idx="10" hasCustomPrompt="1"/>
          </p:nvPr>
        </p:nvSpPr>
        <p:spPr>
          <a:xfrm>
            <a:off x="2241082" y="154345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8" name="Plassholder for tekst 5">
            <a:extLst>
              <a:ext uri="{FF2B5EF4-FFF2-40B4-BE49-F238E27FC236}">
                <a16:creationId xmlns:a16="http://schemas.microsoft.com/office/drawing/2014/main" id="{555FF45B-93CC-49AD-A331-3D266349B232}"/>
              </a:ext>
            </a:extLst>
          </p:cNvPr>
          <p:cNvSpPr>
            <a:spLocks noGrp="1"/>
          </p:cNvSpPr>
          <p:nvPr>
            <p:ph type="body" sz="quarter" idx="12" hasCustomPrompt="1"/>
          </p:nvPr>
        </p:nvSpPr>
        <p:spPr>
          <a:xfrm>
            <a:off x="2241082" y="216175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0" name="Plassholder for tekst 5">
            <a:extLst>
              <a:ext uri="{FF2B5EF4-FFF2-40B4-BE49-F238E27FC236}">
                <a16:creationId xmlns:a16="http://schemas.microsoft.com/office/drawing/2014/main" id="{B418AA3D-BBE0-46E6-8552-E9B834F3B1F7}"/>
              </a:ext>
            </a:extLst>
          </p:cNvPr>
          <p:cNvSpPr>
            <a:spLocks noGrp="1"/>
          </p:cNvSpPr>
          <p:nvPr>
            <p:ph type="body" sz="quarter" idx="14" hasCustomPrompt="1"/>
          </p:nvPr>
        </p:nvSpPr>
        <p:spPr>
          <a:xfrm>
            <a:off x="2241082" y="278006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2" name="Plassholder for tekst 5">
            <a:extLst>
              <a:ext uri="{FF2B5EF4-FFF2-40B4-BE49-F238E27FC236}">
                <a16:creationId xmlns:a16="http://schemas.microsoft.com/office/drawing/2014/main" id="{B7E858B7-F7EE-43F9-8155-AEE886CA219E}"/>
              </a:ext>
            </a:extLst>
          </p:cNvPr>
          <p:cNvSpPr>
            <a:spLocks noGrp="1"/>
          </p:cNvSpPr>
          <p:nvPr>
            <p:ph type="body" sz="quarter" idx="16" hasCustomPrompt="1"/>
          </p:nvPr>
        </p:nvSpPr>
        <p:spPr>
          <a:xfrm>
            <a:off x="2241082" y="3398375"/>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4" name="Plassholder for tekst 5">
            <a:extLst>
              <a:ext uri="{FF2B5EF4-FFF2-40B4-BE49-F238E27FC236}">
                <a16:creationId xmlns:a16="http://schemas.microsoft.com/office/drawing/2014/main" id="{618BAD4A-1C32-4E60-8593-98C153C396E2}"/>
              </a:ext>
            </a:extLst>
          </p:cNvPr>
          <p:cNvSpPr>
            <a:spLocks noGrp="1"/>
          </p:cNvSpPr>
          <p:nvPr>
            <p:ph type="body" sz="quarter" idx="18" hasCustomPrompt="1"/>
          </p:nvPr>
        </p:nvSpPr>
        <p:spPr>
          <a:xfrm>
            <a:off x="2241082" y="401668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6" name="Plassholder for tekst 5">
            <a:extLst>
              <a:ext uri="{FF2B5EF4-FFF2-40B4-BE49-F238E27FC236}">
                <a16:creationId xmlns:a16="http://schemas.microsoft.com/office/drawing/2014/main" id="{9A3AF5B4-EF68-41C6-B7F8-9DE087C6C588}"/>
              </a:ext>
            </a:extLst>
          </p:cNvPr>
          <p:cNvSpPr>
            <a:spLocks noGrp="1"/>
          </p:cNvSpPr>
          <p:nvPr>
            <p:ph type="body" sz="quarter" idx="20" hasCustomPrompt="1"/>
          </p:nvPr>
        </p:nvSpPr>
        <p:spPr>
          <a:xfrm>
            <a:off x="2241082" y="464669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8" name="Plassholder for tekst 5">
            <a:extLst>
              <a:ext uri="{FF2B5EF4-FFF2-40B4-BE49-F238E27FC236}">
                <a16:creationId xmlns:a16="http://schemas.microsoft.com/office/drawing/2014/main" id="{6BE155DE-B264-4F75-8A6E-CC42357CD9B0}"/>
              </a:ext>
            </a:extLst>
          </p:cNvPr>
          <p:cNvSpPr>
            <a:spLocks noGrp="1"/>
          </p:cNvSpPr>
          <p:nvPr>
            <p:ph type="body" sz="quarter" idx="22" hasCustomPrompt="1"/>
          </p:nvPr>
        </p:nvSpPr>
        <p:spPr>
          <a:xfrm>
            <a:off x="2241082" y="527671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0" name="Plassholder for tekst 5">
            <a:extLst>
              <a:ext uri="{FF2B5EF4-FFF2-40B4-BE49-F238E27FC236}">
                <a16:creationId xmlns:a16="http://schemas.microsoft.com/office/drawing/2014/main" id="{3C49E2AF-ABC8-441F-BFD6-EC59951476CB}"/>
              </a:ext>
            </a:extLst>
          </p:cNvPr>
          <p:cNvSpPr>
            <a:spLocks noGrp="1"/>
          </p:cNvSpPr>
          <p:nvPr>
            <p:ph type="body" sz="quarter" idx="24" hasCustomPrompt="1"/>
          </p:nvPr>
        </p:nvSpPr>
        <p:spPr>
          <a:xfrm>
            <a:off x="2241082" y="5909648"/>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2" name="Plassholder for tekst 21">
            <a:extLst>
              <a:ext uri="{FF2B5EF4-FFF2-40B4-BE49-F238E27FC236}">
                <a16:creationId xmlns:a16="http://schemas.microsoft.com/office/drawing/2014/main" id="{79BB66D1-6AAE-472A-90EC-3047E980DE7F}"/>
              </a:ext>
            </a:extLst>
          </p:cNvPr>
          <p:cNvSpPr>
            <a:spLocks noGrp="1"/>
          </p:cNvSpPr>
          <p:nvPr>
            <p:ph type="body" sz="quarter" idx="25"/>
          </p:nvPr>
        </p:nvSpPr>
        <p:spPr>
          <a:xfrm>
            <a:off x="3573630" y="1542680"/>
            <a:ext cx="6833686" cy="531720"/>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4" name="Plassholder for tekst 21">
            <a:extLst>
              <a:ext uri="{FF2B5EF4-FFF2-40B4-BE49-F238E27FC236}">
                <a16:creationId xmlns:a16="http://schemas.microsoft.com/office/drawing/2014/main" id="{B63691A1-96AE-4EAB-BFFB-2FA7ABD4034F}"/>
              </a:ext>
            </a:extLst>
          </p:cNvPr>
          <p:cNvSpPr>
            <a:spLocks noGrp="1"/>
          </p:cNvSpPr>
          <p:nvPr>
            <p:ph type="body" sz="quarter" idx="27"/>
          </p:nvPr>
        </p:nvSpPr>
        <p:spPr>
          <a:xfrm>
            <a:off x="3573628" y="2161394"/>
            <a:ext cx="6833683" cy="531719"/>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6" name="Plassholder for tekst 21">
            <a:extLst>
              <a:ext uri="{FF2B5EF4-FFF2-40B4-BE49-F238E27FC236}">
                <a16:creationId xmlns:a16="http://schemas.microsoft.com/office/drawing/2014/main" id="{3A418C78-D8F2-4204-A77F-BC0A6DDD5275}"/>
              </a:ext>
            </a:extLst>
          </p:cNvPr>
          <p:cNvSpPr>
            <a:spLocks noGrp="1"/>
          </p:cNvSpPr>
          <p:nvPr>
            <p:ph type="body" sz="quarter" idx="29"/>
          </p:nvPr>
        </p:nvSpPr>
        <p:spPr>
          <a:xfrm>
            <a:off x="3573627" y="2782834"/>
            <a:ext cx="6833681" cy="531718"/>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8" name="Plassholder for tekst 21">
            <a:extLst>
              <a:ext uri="{FF2B5EF4-FFF2-40B4-BE49-F238E27FC236}">
                <a16:creationId xmlns:a16="http://schemas.microsoft.com/office/drawing/2014/main" id="{E80A743A-46E3-4DA9-9E30-9927A93F9A0C}"/>
              </a:ext>
            </a:extLst>
          </p:cNvPr>
          <p:cNvSpPr>
            <a:spLocks noGrp="1"/>
          </p:cNvSpPr>
          <p:nvPr>
            <p:ph type="body" sz="quarter" idx="31"/>
          </p:nvPr>
        </p:nvSpPr>
        <p:spPr>
          <a:xfrm>
            <a:off x="3573627" y="3401548"/>
            <a:ext cx="6833681"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0" name="Plassholder for tekst 21">
            <a:extLst>
              <a:ext uri="{FF2B5EF4-FFF2-40B4-BE49-F238E27FC236}">
                <a16:creationId xmlns:a16="http://schemas.microsoft.com/office/drawing/2014/main" id="{3DFDBE0F-93ED-4EAD-BC48-E2CE2A591496}"/>
              </a:ext>
            </a:extLst>
          </p:cNvPr>
          <p:cNvSpPr>
            <a:spLocks noGrp="1"/>
          </p:cNvSpPr>
          <p:nvPr>
            <p:ph type="body" sz="quarter" idx="33"/>
          </p:nvPr>
        </p:nvSpPr>
        <p:spPr>
          <a:xfrm>
            <a:off x="3573627" y="4012058"/>
            <a:ext cx="6833679"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2" name="Plassholder for tekst 21">
            <a:extLst>
              <a:ext uri="{FF2B5EF4-FFF2-40B4-BE49-F238E27FC236}">
                <a16:creationId xmlns:a16="http://schemas.microsoft.com/office/drawing/2014/main" id="{C9DD995B-E008-4210-B780-B5CDA7128E05}"/>
              </a:ext>
            </a:extLst>
          </p:cNvPr>
          <p:cNvSpPr>
            <a:spLocks noGrp="1"/>
          </p:cNvSpPr>
          <p:nvPr>
            <p:ph type="body" sz="quarter" idx="35"/>
          </p:nvPr>
        </p:nvSpPr>
        <p:spPr>
          <a:xfrm>
            <a:off x="3573625" y="4651327"/>
            <a:ext cx="6833679" cy="531716"/>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4" name="Plassholder for tekst 21">
            <a:extLst>
              <a:ext uri="{FF2B5EF4-FFF2-40B4-BE49-F238E27FC236}">
                <a16:creationId xmlns:a16="http://schemas.microsoft.com/office/drawing/2014/main" id="{1F68771E-EFFE-4474-AD61-545B6E59BE2A}"/>
              </a:ext>
            </a:extLst>
          </p:cNvPr>
          <p:cNvSpPr>
            <a:spLocks noGrp="1"/>
          </p:cNvSpPr>
          <p:nvPr>
            <p:ph type="body" sz="quarter" idx="37"/>
          </p:nvPr>
        </p:nvSpPr>
        <p:spPr>
          <a:xfrm>
            <a:off x="3573624" y="5276346"/>
            <a:ext cx="6833678"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6" name="Plassholder for tekst 21">
            <a:extLst>
              <a:ext uri="{FF2B5EF4-FFF2-40B4-BE49-F238E27FC236}">
                <a16:creationId xmlns:a16="http://schemas.microsoft.com/office/drawing/2014/main" id="{A4995428-FF7B-4D58-970E-1A10D5380424}"/>
              </a:ext>
            </a:extLst>
          </p:cNvPr>
          <p:cNvSpPr>
            <a:spLocks noGrp="1"/>
          </p:cNvSpPr>
          <p:nvPr>
            <p:ph type="body" sz="quarter" idx="39"/>
          </p:nvPr>
        </p:nvSpPr>
        <p:spPr>
          <a:xfrm>
            <a:off x="3573622" y="5909283"/>
            <a:ext cx="6833676"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 name="Tittel 1">
            <a:extLst>
              <a:ext uri="{FF2B5EF4-FFF2-40B4-BE49-F238E27FC236}">
                <a16:creationId xmlns:a16="http://schemas.microsoft.com/office/drawing/2014/main" id="{1FE991AB-F689-C44D-1040-A60270FDB326}"/>
              </a:ext>
            </a:extLst>
          </p:cNvPr>
          <p:cNvSpPr>
            <a:spLocks noGrp="1"/>
          </p:cNvSpPr>
          <p:nvPr>
            <p:ph type="title" hasCustomPrompt="1"/>
          </p:nvPr>
        </p:nvSpPr>
        <p:spPr>
          <a:xfrm>
            <a:off x="3316361" y="662815"/>
            <a:ext cx="7090935" cy="644097"/>
          </a:xfrm>
        </p:spPr>
        <p:txBody>
          <a:bodyPr/>
          <a:lstStyle>
            <a:lvl1pPr algn="l">
              <a:defRPr/>
            </a:lvl1pPr>
          </a:lstStyle>
          <a:p>
            <a:r>
              <a:rPr lang="nb-NO"/>
              <a:t>Tidslinje – klikk for tittel</a:t>
            </a:r>
          </a:p>
        </p:txBody>
      </p:sp>
      <p:pic>
        <p:nvPicPr>
          <p:cNvPr id="3" name="Grafikk 2">
            <a:extLst>
              <a:ext uri="{FF2B5EF4-FFF2-40B4-BE49-F238E27FC236}">
                <a16:creationId xmlns:a16="http://schemas.microsoft.com/office/drawing/2014/main" id="{CEFC163D-DD1B-68EF-D65E-0F5B0F1756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
        <p:nvSpPr>
          <p:cNvPr id="21" name="Ellipse 20">
            <a:extLst>
              <a:ext uri="{FF2B5EF4-FFF2-40B4-BE49-F238E27FC236}">
                <a16:creationId xmlns:a16="http://schemas.microsoft.com/office/drawing/2014/main" id="{A1117DE4-DC44-1BD6-CB15-DED08418A487}"/>
              </a:ext>
            </a:extLst>
          </p:cNvPr>
          <p:cNvSpPr/>
          <p:nvPr userDrawn="1"/>
        </p:nvSpPr>
        <p:spPr>
          <a:xfrm>
            <a:off x="3207683" y="155267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solidFill>
                <a:schemeClr val="tx2"/>
              </a:solidFill>
            </a:endParaRPr>
          </a:p>
        </p:txBody>
      </p:sp>
      <p:sp>
        <p:nvSpPr>
          <p:cNvPr id="37" name="Ellipse 36">
            <a:extLst>
              <a:ext uri="{FF2B5EF4-FFF2-40B4-BE49-F238E27FC236}">
                <a16:creationId xmlns:a16="http://schemas.microsoft.com/office/drawing/2014/main" id="{29322BDC-CDEC-54D4-CB66-CD3F03204E39}"/>
              </a:ext>
            </a:extLst>
          </p:cNvPr>
          <p:cNvSpPr/>
          <p:nvPr userDrawn="1"/>
        </p:nvSpPr>
        <p:spPr>
          <a:xfrm>
            <a:off x="3207682" y="21802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8" name="Ellipse 37">
            <a:extLst>
              <a:ext uri="{FF2B5EF4-FFF2-40B4-BE49-F238E27FC236}">
                <a16:creationId xmlns:a16="http://schemas.microsoft.com/office/drawing/2014/main" id="{E50C878B-A165-8009-3428-C331A5E5D225}"/>
              </a:ext>
            </a:extLst>
          </p:cNvPr>
          <p:cNvSpPr/>
          <p:nvPr userDrawn="1"/>
        </p:nvSpPr>
        <p:spPr>
          <a:xfrm>
            <a:off x="3207681" y="280135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9" name="Ellipse 38">
            <a:extLst>
              <a:ext uri="{FF2B5EF4-FFF2-40B4-BE49-F238E27FC236}">
                <a16:creationId xmlns:a16="http://schemas.microsoft.com/office/drawing/2014/main" id="{0704DCD3-F9CB-877F-0F49-99C844ACE7F1}"/>
              </a:ext>
            </a:extLst>
          </p:cNvPr>
          <p:cNvSpPr/>
          <p:nvPr userDrawn="1"/>
        </p:nvSpPr>
        <p:spPr>
          <a:xfrm>
            <a:off x="3207681" y="341797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0" name="Ellipse 39">
            <a:extLst>
              <a:ext uri="{FF2B5EF4-FFF2-40B4-BE49-F238E27FC236}">
                <a16:creationId xmlns:a16="http://schemas.microsoft.com/office/drawing/2014/main" id="{64105A5E-E8D4-96E5-ED61-A49A4555541E}"/>
              </a:ext>
            </a:extLst>
          </p:cNvPr>
          <p:cNvSpPr/>
          <p:nvPr userDrawn="1"/>
        </p:nvSpPr>
        <p:spPr>
          <a:xfrm>
            <a:off x="3212426" y="4033242"/>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1" name="Ellipse 40">
            <a:extLst>
              <a:ext uri="{FF2B5EF4-FFF2-40B4-BE49-F238E27FC236}">
                <a16:creationId xmlns:a16="http://schemas.microsoft.com/office/drawing/2014/main" id="{C6A45875-2524-C151-94F0-5059A03EDC84}"/>
              </a:ext>
            </a:extLst>
          </p:cNvPr>
          <p:cNvSpPr/>
          <p:nvPr userDrawn="1"/>
        </p:nvSpPr>
        <p:spPr>
          <a:xfrm>
            <a:off x="3204931" y="466335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2" name="Ellipse 41">
            <a:extLst>
              <a:ext uri="{FF2B5EF4-FFF2-40B4-BE49-F238E27FC236}">
                <a16:creationId xmlns:a16="http://schemas.microsoft.com/office/drawing/2014/main" id="{9E80056A-BBC3-CD34-8855-0233E9275276}"/>
              </a:ext>
            </a:extLst>
          </p:cNvPr>
          <p:cNvSpPr/>
          <p:nvPr userDrawn="1"/>
        </p:nvSpPr>
        <p:spPr>
          <a:xfrm>
            <a:off x="3204930" y="5301443"/>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3" name="Ellipse 42">
            <a:extLst>
              <a:ext uri="{FF2B5EF4-FFF2-40B4-BE49-F238E27FC236}">
                <a16:creationId xmlns:a16="http://schemas.microsoft.com/office/drawing/2014/main" id="{56BDF3DC-60E5-0238-C8B6-F136F9C77C3E}"/>
              </a:ext>
            </a:extLst>
          </p:cNvPr>
          <p:cNvSpPr/>
          <p:nvPr userDrawn="1"/>
        </p:nvSpPr>
        <p:spPr>
          <a:xfrm>
            <a:off x="3205932" y="59167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16290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Årshjul">
    <p:spTree>
      <p:nvGrpSpPr>
        <p:cNvPr id="1" name=""/>
        <p:cNvGrpSpPr/>
        <p:nvPr/>
      </p:nvGrpSpPr>
      <p:grpSpPr>
        <a:xfrm>
          <a:off x="0" y="0"/>
          <a:ext cx="0" cy="0"/>
          <a:chOff x="0" y="0"/>
          <a:chExt cx="0" cy="0"/>
        </a:xfrm>
      </p:grpSpPr>
      <p:grpSp>
        <p:nvGrpSpPr>
          <p:cNvPr id="91" name="Gruppe 90">
            <a:extLst>
              <a:ext uri="{FF2B5EF4-FFF2-40B4-BE49-F238E27FC236}">
                <a16:creationId xmlns:a16="http://schemas.microsoft.com/office/drawing/2014/main" id="{9DD1D16B-047E-C5F8-685C-D22347A5055A}"/>
              </a:ext>
            </a:extLst>
          </p:cNvPr>
          <p:cNvGrpSpPr/>
          <p:nvPr userDrawn="1"/>
        </p:nvGrpSpPr>
        <p:grpSpPr>
          <a:xfrm>
            <a:off x="3899600" y="1230419"/>
            <a:ext cx="4393610" cy="4395354"/>
            <a:chOff x="4064448" y="1395331"/>
            <a:chExt cx="4063914" cy="4065529"/>
          </a:xfrm>
        </p:grpSpPr>
        <p:sp>
          <p:nvSpPr>
            <p:cNvPr id="11" name="Frihåndsform: figur 10">
              <a:extLst>
                <a:ext uri="{FF2B5EF4-FFF2-40B4-BE49-F238E27FC236}">
                  <a16:creationId xmlns:a16="http://schemas.microsoft.com/office/drawing/2014/main" id="{C01CAC64-FF15-6A61-6006-808F8B4969F0}"/>
                </a:ext>
              </a:extLst>
            </p:cNvPr>
            <p:cNvSpPr/>
            <p:nvPr userDrawn="1"/>
          </p:nvSpPr>
          <p:spPr>
            <a:xfrm>
              <a:off x="6096002" y="143883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8EB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7" name="Frihåndsform: figur 56">
              <a:extLst>
                <a:ext uri="{FF2B5EF4-FFF2-40B4-BE49-F238E27FC236}">
                  <a16:creationId xmlns:a16="http://schemas.microsoft.com/office/drawing/2014/main" id="{7ADF562B-361E-72F1-6103-ECF9059D227A}"/>
                </a:ext>
              </a:extLst>
            </p:cNvPr>
            <p:cNvSpPr/>
            <p:nvPr userDrawn="1"/>
          </p:nvSpPr>
          <p:spPr>
            <a:xfrm rot="1804936">
              <a:off x="6799595" y="1895217"/>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3ACC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0" name="Frihåndsform: figur 59">
              <a:extLst>
                <a:ext uri="{FF2B5EF4-FFF2-40B4-BE49-F238E27FC236}">
                  <a16:creationId xmlns:a16="http://schemas.microsoft.com/office/drawing/2014/main" id="{2518A2A6-6706-FB9F-8A79-E91996EAD3DB}"/>
                </a:ext>
              </a:extLst>
            </p:cNvPr>
            <p:cNvSpPr/>
            <p:nvPr userDrawn="1"/>
          </p:nvSpPr>
          <p:spPr>
            <a:xfrm rot="3594633">
              <a:off x="7178168" y="263579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36D8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3" name="Frihåndsform: figur 62">
              <a:extLst>
                <a:ext uri="{FF2B5EF4-FFF2-40B4-BE49-F238E27FC236}">
                  <a16:creationId xmlns:a16="http://schemas.microsoft.com/office/drawing/2014/main" id="{E7391F1C-745E-ACF7-A78F-3CD2050B7F48}"/>
                </a:ext>
              </a:extLst>
            </p:cNvPr>
            <p:cNvSpPr/>
            <p:nvPr userDrawn="1"/>
          </p:nvSpPr>
          <p:spPr>
            <a:xfrm rot="5400000">
              <a:off x="7135972" y="3473574"/>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EDE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6" name="Frihåndsform: figur 65">
              <a:extLst>
                <a:ext uri="{FF2B5EF4-FFF2-40B4-BE49-F238E27FC236}">
                  <a16:creationId xmlns:a16="http://schemas.microsoft.com/office/drawing/2014/main" id="{2716ACFA-A715-E809-E65A-5FFA0391805A}"/>
                </a:ext>
              </a:extLst>
            </p:cNvPr>
            <p:cNvSpPr/>
            <p:nvPr userDrawn="1"/>
          </p:nvSpPr>
          <p:spPr>
            <a:xfrm rot="7190770">
              <a:off x="6684529" y="4172702"/>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CCBB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9" name="Frihåndsform: figur 68">
              <a:extLst>
                <a:ext uri="{FF2B5EF4-FFF2-40B4-BE49-F238E27FC236}">
                  <a16:creationId xmlns:a16="http://schemas.microsoft.com/office/drawing/2014/main" id="{422676A9-9843-62F6-E08B-FE7DBEA1C044}"/>
                </a:ext>
              </a:extLst>
            </p:cNvPr>
            <p:cNvSpPr/>
            <p:nvPr userDrawn="1"/>
          </p:nvSpPr>
          <p:spPr>
            <a:xfrm rot="8989589">
              <a:off x="5941331" y="4555238"/>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1A97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2" name="Frihåndsform: figur 71">
              <a:extLst>
                <a:ext uri="{FF2B5EF4-FFF2-40B4-BE49-F238E27FC236}">
                  <a16:creationId xmlns:a16="http://schemas.microsoft.com/office/drawing/2014/main" id="{98158E14-6572-B4C6-2922-B4C5FE426F11}"/>
                </a:ext>
              </a:extLst>
            </p:cNvPr>
            <p:cNvSpPr/>
            <p:nvPr userDrawn="1"/>
          </p:nvSpPr>
          <p:spPr>
            <a:xfrm rot="10800000">
              <a:off x="5101233" y="451354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5" name="Frihåndsform: figur 74">
              <a:extLst>
                <a:ext uri="{FF2B5EF4-FFF2-40B4-BE49-F238E27FC236}">
                  <a16:creationId xmlns:a16="http://schemas.microsoft.com/office/drawing/2014/main" id="{A6A41DC9-1508-089F-1EBA-024979132DD1}"/>
                </a:ext>
              </a:extLst>
            </p:cNvPr>
            <p:cNvSpPr/>
            <p:nvPr userDrawn="1"/>
          </p:nvSpPr>
          <p:spPr>
            <a:xfrm rot="12587592">
              <a:off x="4403109" y="4063206"/>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8" name="Frihåndsform: figur 77">
              <a:extLst>
                <a:ext uri="{FF2B5EF4-FFF2-40B4-BE49-F238E27FC236}">
                  <a16:creationId xmlns:a16="http://schemas.microsoft.com/office/drawing/2014/main" id="{213A0663-DE31-6B92-90E9-6B6B6FDEBA75}"/>
                </a:ext>
              </a:extLst>
            </p:cNvPr>
            <p:cNvSpPr/>
            <p:nvPr userDrawn="1"/>
          </p:nvSpPr>
          <p:spPr>
            <a:xfrm rot="14386512">
              <a:off x="4019876" y="332031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46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1" name="Frihåndsform: figur 80">
              <a:extLst>
                <a:ext uri="{FF2B5EF4-FFF2-40B4-BE49-F238E27FC236}">
                  <a16:creationId xmlns:a16="http://schemas.microsoft.com/office/drawing/2014/main" id="{FA70601C-B5CB-A206-4A07-88A4DC1E438C}"/>
                </a:ext>
              </a:extLst>
            </p:cNvPr>
            <p:cNvSpPr/>
            <p:nvPr userDrawn="1"/>
          </p:nvSpPr>
          <p:spPr>
            <a:xfrm rot="16200000">
              <a:off x="4061264" y="247880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CEE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4" name="Frihåndsform: figur 83">
              <a:extLst>
                <a:ext uri="{FF2B5EF4-FFF2-40B4-BE49-F238E27FC236}">
                  <a16:creationId xmlns:a16="http://schemas.microsoft.com/office/drawing/2014/main" id="{32E76579-C47A-8AA2-95A9-6EF0D61CBD47}"/>
                </a:ext>
              </a:extLst>
            </p:cNvPr>
            <p:cNvSpPr/>
            <p:nvPr userDrawn="1"/>
          </p:nvSpPr>
          <p:spPr>
            <a:xfrm rot="18002648">
              <a:off x="4516846" y="17759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AE19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7" name="Frihåndsform: figur 86">
              <a:extLst>
                <a:ext uri="{FF2B5EF4-FFF2-40B4-BE49-F238E27FC236}">
                  <a16:creationId xmlns:a16="http://schemas.microsoft.com/office/drawing/2014/main" id="{26619EE9-DC75-3649-9BF7-133C395707AE}"/>
                </a:ext>
              </a:extLst>
            </p:cNvPr>
            <p:cNvSpPr/>
            <p:nvPr userDrawn="1"/>
          </p:nvSpPr>
          <p:spPr>
            <a:xfrm rot="19807961">
              <a:off x="5264348" y="13953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EFB76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grpSp>
      <p:sp>
        <p:nvSpPr>
          <p:cNvPr id="92" name="Ellipse 91">
            <a:extLst>
              <a:ext uri="{FF2B5EF4-FFF2-40B4-BE49-F238E27FC236}">
                <a16:creationId xmlns:a16="http://schemas.microsoft.com/office/drawing/2014/main" id="{7BA5F43B-F40A-C4B6-945C-9D2A1E1E58A0}"/>
              </a:ext>
            </a:extLst>
          </p:cNvPr>
          <p:cNvSpPr/>
          <p:nvPr userDrawn="1"/>
        </p:nvSpPr>
        <p:spPr>
          <a:xfrm>
            <a:off x="4849940" y="2182975"/>
            <a:ext cx="2492050" cy="2492050"/>
          </a:xfrm>
          <a:prstGeom prst="ellipse">
            <a:avLst/>
          </a:prstGeom>
          <a:gradFill>
            <a:gsLst>
              <a:gs pos="0">
                <a:srgbClr val="FFFFFF"/>
              </a:gs>
              <a:gs pos="100000">
                <a:schemeClr val="accent6">
                  <a:lumMod val="20000"/>
                  <a:lumOff val="80000"/>
                </a:schemeClr>
              </a:gs>
            </a:gsLst>
            <a:lin ang="8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800" b="1">
              <a:solidFill>
                <a:schemeClr val="tx1"/>
              </a:solidFill>
              <a:latin typeface="+mj-lt"/>
            </a:endParaRPr>
          </a:p>
          <a:p>
            <a:pPr algn="ctr"/>
            <a:endParaRPr lang="nb-NO"/>
          </a:p>
        </p:txBody>
      </p:sp>
      <p:sp>
        <p:nvSpPr>
          <p:cNvPr id="136" name="TekstSylinder 135">
            <a:extLst>
              <a:ext uri="{FF2B5EF4-FFF2-40B4-BE49-F238E27FC236}">
                <a16:creationId xmlns:a16="http://schemas.microsoft.com/office/drawing/2014/main" id="{DA22BD19-19C5-E431-F24F-94EE0E70C09C}"/>
              </a:ext>
            </a:extLst>
          </p:cNvPr>
          <p:cNvSpPr txBox="1"/>
          <p:nvPr userDrawn="1"/>
        </p:nvSpPr>
        <p:spPr>
          <a:xfrm rot="955432">
            <a:off x="6289860" y="1555960"/>
            <a:ext cx="556563" cy="430887"/>
          </a:xfrm>
          <a:prstGeom prst="rect">
            <a:avLst/>
          </a:prstGeom>
          <a:noFill/>
        </p:spPr>
        <p:txBody>
          <a:bodyPr wrap="none" rtlCol="0">
            <a:spAutoFit/>
          </a:bodyPr>
          <a:lstStyle/>
          <a:p>
            <a:pPr algn="l"/>
            <a:r>
              <a:rPr lang="nb-NO" sz="2200">
                <a:solidFill>
                  <a:schemeClr val="tx2"/>
                </a:solidFill>
              </a:rPr>
              <a:t>Jan</a:t>
            </a:r>
          </a:p>
        </p:txBody>
      </p:sp>
      <p:sp>
        <p:nvSpPr>
          <p:cNvPr id="137" name="TekstSylinder 136">
            <a:extLst>
              <a:ext uri="{FF2B5EF4-FFF2-40B4-BE49-F238E27FC236}">
                <a16:creationId xmlns:a16="http://schemas.microsoft.com/office/drawing/2014/main" id="{ECCC38D6-27B6-C352-8405-5F4E7529CF0C}"/>
              </a:ext>
            </a:extLst>
          </p:cNvPr>
          <p:cNvSpPr txBox="1"/>
          <p:nvPr userDrawn="1"/>
        </p:nvSpPr>
        <p:spPr>
          <a:xfrm rot="2743980">
            <a:off x="7054606" y="1993044"/>
            <a:ext cx="598947" cy="430887"/>
          </a:xfrm>
          <a:prstGeom prst="rect">
            <a:avLst/>
          </a:prstGeom>
          <a:noFill/>
        </p:spPr>
        <p:txBody>
          <a:bodyPr wrap="none" rtlCol="0">
            <a:spAutoFit/>
          </a:bodyPr>
          <a:lstStyle/>
          <a:p>
            <a:pPr algn="l"/>
            <a:r>
              <a:rPr lang="nb-NO" sz="2200" err="1">
                <a:solidFill>
                  <a:srgbClr val="FFFFFF"/>
                </a:solidFill>
              </a:rPr>
              <a:t>Feb</a:t>
            </a:r>
            <a:endParaRPr lang="nb-NO" sz="2200">
              <a:solidFill>
                <a:srgbClr val="FFFFFF"/>
              </a:solidFill>
            </a:endParaRPr>
          </a:p>
        </p:txBody>
      </p:sp>
      <p:sp>
        <p:nvSpPr>
          <p:cNvPr id="138" name="TekstSylinder 137">
            <a:extLst>
              <a:ext uri="{FF2B5EF4-FFF2-40B4-BE49-F238E27FC236}">
                <a16:creationId xmlns:a16="http://schemas.microsoft.com/office/drawing/2014/main" id="{2E9198AD-06F5-E05F-B545-4356E7E34361}"/>
              </a:ext>
            </a:extLst>
          </p:cNvPr>
          <p:cNvSpPr txBox="1"/>
          <p:nvPr userDrawn="1"/>
        </p:nvSpPr>
        <p:spPr>
          <a:xfrm rot="4529329">
            <a:off x="7442033" y="2787479"/>
            <a:ext cx="657552" cy="430887"/>
          </a:xfrm>
          <a:prstGeom prst="rect">
            <a:avLst/>
          </a:prstGeom>
          <a:noFill/>
        </p:spPr>
        <p:txBody>
          <a:bodyPr wrap="none" rtlCol="0">
            <a:spAutoFit/>
          </a:bodyPr>
          <a:lstStyle/>
          <a:p>
            <a:pPr algn="l"/>
            <a:r>
              <a:rPr lang="nb-NO" sz="2200">
                <a:solidFill>
                  <a:srgbClr val="FFFFFF"/>
                </a:solidFill>
              </a:rPr>
              <a:t>Mar</a:t>
            </a:r>
          </a:p>
        </p:txBody>
      </p:sp>
      <p:sp>
        <p:nvSpPr>
          <p:cNvPr id="139" name="TekstSylinder 138">
            <a:extLst>
              <a:ext uri="{FF2B5EF4-FFF2-40B4-BE49-F238E27FC236}">
                <a16:creationId xmlns:a16="http://schemas.microsoft.com/office/drawing/2014/main" id="{2E5F7674-35B8-A4EF-8137-6B84F6D62C49}"/>
              </a:ext>
            </a:extLst>
          </p:cNvPr>
          <p:cNvSpPr txBox="1"/>
          <p:nvPr userDrawn="1"/>
        </p:nvSpPr>
        <p:spPr>
          <a:xfrm rot="6350649">
            <a:off x="7472076" y="3679011"/>
            <a:ext cx="593432" cy="430887"/>
          </a:xfrm>
          <a:prstGeom prst="rect">
            <a:avLst/>
          </a:prstGeom>
          <a:noFill/>
        </p:spPr>
        <p:txBody>
          <a:bodyPr wrap="none" rtlCol="0">
            <a:spAutoFit/>
          </a:bodyPr>
          <a:lstStyle/>
          <a:p>
            <a:pPr algn="l"/>
            <a:r>
              <a:rPr lang="nb-NO" sz="2200" err="1">
                <a:solidFill>
                  <a:schemeClr val="tx2"/>
                </a:solidFill>
              </a:rPr>
              <a:t>Apr</a:t>
            </a:r>
            <a:endParaRPr lang="nb-NO" sz="2200">
              <a:solidFill>
                <a:schemeClr val="tx2"/>
              </a:solidFill>
            </a:endParaRPr>
          </a:p>
        </p:txBody>
      </p:sp>
      <p:sp>
        <p:nvSpPr>
          <p:cNvPr id="140" name="TekstSylinder 139">
            <a:extLst>
              <a:ext uri="{FF2B5EF4-FFF2-40B4-BE49-F238E27FC236}">
                <a16:creationId xmlns:a16="http://schemas.microsoft.com/office/drawing/2014/main" id="{63790B8E-BFFB-B533-6BBA-C90D29E0F827}"/>
              </a:ext>
            </a:extLst>
          </p:cNvPr>
          <p:cNvSpPr txBox="1"/>
          <p:nvPr userDrawn="1"/>
        </p:nvSpPr>
        <p:spPr>
          <a:xfrm rot="8063538">
            <a:off x="7013773" y="4459978"/>
            <a:ext cx="623889" cy="430887"/>
          </a:xfrm>
          <a:prstGeom prst="rect">
            <a:avLst/>
          </a:prstGeom>
          <a:noFill/>
        </p:spPr>
        <p:txBody>
          <a:bodyPr wrap="none" rtlCol="0">
            <a:spAutoFit/>
          </a:bodyPr>
          <a:lstStyle/>
          <a:p>
            <a:pPr algn="l"/>
            <a:r>
              <a:rPr lang="nb-NO" sz="2200">
                <a:solidFill>
                  <a:schemeClr val="tx2"/>
                </a:solidFill>
              </a:rPr>
              <a:t>Mai</a:t>
            </a:r>
          </a:p>
        </p:txBody>
      </p:sp>
      <p:sp>
        <p:nvSpPr>
          <p:cNvPr id="141" name="TekstSylinder 140">
            <a:extLst>
              <a:ext uri="{FF2B5EF4-FFF2-40B4-BE49-F238E27FC236}">
                <a16:creationId xmlns:a16="http://schemas.microsoft.com/office/drawing/2014/main" id="{492B8DFA-B97A-68F7-B6D1-C4D5D34ADB8B}"/>
              </a:ext>
            </a:extLst>
          </p:cNvPr>
          <p:cNvSpPr txBox="1"/>
          <p:nvPr userDrawn="1"/>
        </p:nvSpPr>
        <p:spPr>
          <a:xfrm rot="9751708">
            <a:off x="6267308" y="4889704"/>
            <a:ext cx="569387" cy="430887"/>
          </a:xfrm>
          <a:prstGeom prst="rect">
            <a:avLst/>
          </a:prstGeom>
          <a:noFill/>
        </p:spPr>
        <p:txBody>
          <a:bodyPr wrap="none" rtlCol="0">
            <a:spAutoFit/>
          </a:bodyPr>
          <a:lstStyle/>
          <a:p>
            <a:pPr algn="l"/>
            <a:r>
              <a:rPr lang="nb-NO" sz="2200" err="1">
                <a:solidFill>
                  <a:srgbClr val="FFFFFF"/>
                </a:solidFill>
              </a:rPr>
              <a:t>Jun</a:t>
            </a:r>
            <a:endParaRPr lang="nb-NO" sz="2200">
              <a:solidFill>
                <a:srgbClr val="FFFFFF"/>
              </a:solidFill>
            </a:endParaRPr>
          </a:p>
        </p:txBody>
      </p:sp>
      <p:sp>
        <p:nvSpPr>
          <p:cNvPr id="142" name="TekstSylinder 141">
            <a:extLst>
              <a:ext uri="{FF2B5EF4-FFF2-40B4-BE49-F238E27FC236}">
                <a16:creationId xmlns:a16="http://schemas.microsoft.com/office/drawing/2014/main" id="{DD6151BC-09ED-08B5-0182-03F393636937}"/>
              </a:ext>
            </a:extLst>
          </p:cNvPr>
          <p:cNvSpPr txBox="1"/>
          <p:nvPr userDrawn="1"/>
        </p:nvSpPr>
        <p:spPr>
          <a:xfrm rot="11622885">
            <a:off x="5388905" y="4889704"/>
            <a:ext cx="486030" cy="430887"/>
          </a:xfrm>
          <a:prstGeom prst="rect">
            <a:avLst/>
          </a:prstGeom>
          <a:noFill/>
        </p:spPr>
        <p:txBody>
          <a:bodyPr wrap="none" rtlCol="0">
            <a:spAutoFit/>
          </a:bodyPr>
          <a:lstStyle/>
          <a:p>
            <a:pPr algn="l"/>
            <a:r>
              <a:rPr lang="nb-NO" sz="2200">
                <a:solidFill>
                  <a:schemeClr val="tx2"/>
                </a:solidFill>
              </a:rPr>
              <a:t>Jul</a:t>
            </a:r>
          </a:p>
        </p:txBody>
      </p:sp>
      <p:sp>
        <p:nvSpPr>
          <p:cNvPr id="143" name="TekstSylinder 142">
            <a:extLst>
              <a:ext uri="{FF2B5EF4-FFF2-40B4-BE49-F238E27FC236}">
                <a16:creationId xmlns:a16="http://schemas.microsoft.com/office/drawing/2014/main" id="{261F081B-79D2-251C-0A37-108D42154BEC}"/>
              </a:ext>
            </a:extLst>
          </p:cNvPr>
          <p:cNvSpPr txBox="1"/>
          <p:nvPr userDrawn="1"/>
        </p:nvSpPr>
        <p:spPr>
          <a:xfrm rot="13472424">
            <a:off x="4563927" y="4479869"/>
            <a:ext cx="628698" cy="430887"/>
          </a:xfrm>
          <a:prstGeom prst="rect">
            <a:avLst/>
          </a:prstGeom>
          <a:noFill/>
        </p:spPr>
        <p:txBody>
          <a:bodyPr wrap="none" rtlCol="0">
            <a:spAutoFit/>
          </a:bodyPr>
          <a:lstStyle/>
          <a:p>
            <a:pPr algn="l"/>
            <a:r>
              <a:rPr lang="nb-NO" sz="2200" err="1">
                <a:solidFill>
                  <a:schemeClr val="tx2"/>
                </a:solidFill>
              </a:rPr>
              <a:t>Aug</a:t>
            </a:r>
            <a:endParaRPr lang="nb-NO" sz="2200">
              <a:solidFill>
                <a:schemeClr val="tx2"/>
              </a:solidFill>
            </a:endParaRPr>
          </a:p>
        </p:txBody>
      </p:sp>
      <p:sp>
        <p:nvSpPr>
          <p:cNvPr id="144" name="TekstSylinder 143">
            <a:extLst>
              <a:ext uri="{FF2B5EF4-FFF2-40B4-BE49-F238E27FC236}">
                <a16:creationId xmlns:a16="http://schemas.microsoft.com/office/drawing/2014/main" id="{E1B230B4-4D9E-4E3C-D2E2-00A48CBCCD75}"/>
              </a:ext>
            </a:extLst>
          </p:cNvPr>
          <p:cNvSpPr txBox="1"/>
          <p:nvPr userDrawn="1"/>
        </p:nvSpPr>
        <p:spPr>
          <a:xfrm rot="15043648">
            <a:off x="4118388" y="3730459"/>
            <a:ext cx="603050" cy="430887"/>
          </a:xfrm>
          <a:prstGeom prst="rect">
            <a:avLst/>
          </a:prstGeom>
          <a:noFill/>
        </p:spPr>
        <p:txBody>
          <a:bodyPr wrap="none" rtlCol="0">
            <a:spAutoFit/>
          </a:bodyPr>
          <a:lstStyle/>
          <a:p>
            <a:pPr algn="l"/>
            <a:r>
              <a:rPr lang="nb-NO" sz="2200" err="1">
                <a:solidFill>
                  <a:srgbClr val="FFFFFF"/>
                </a:solidFill>
              </a:rPr>
              <a:t>Sep</a:t>
            </a:r>
            <a:endParaRPr lang="nb-NO" sz="2200">
              <a:solidFill>
                <a:srgbClr val="FFFFFF"/>
              </a:solidFill>
            </a:endParaRPr>
          </a:p>
        </p:txBody>
      </p:sp>
      <p:sp>
        <p:nvSpPr>
          <p:cNvPr id="145" name="TekstSylinder 144">
            <a:extLst>
              <a:ext uri="{FF2B5EF4-FFF2-40B4-BE49-F238E27FC236}">
                <a16:creationId xmlns:a16="http://schemas.microsoft.com/office/drawing/2014/main" id="{CA416A96-E486-EF2A-85F1-46FA5B590F82}"/>
              </a:ext>
            </a:extLst>
          </p:cNvPr>
          <p:cNvSpPr txBox="1"/>
          <p:nvPr userDrawn="1"/>
        </p:nvSpPr>
        <p:spPr>
          <a:xfrm rot="16885425">
            <a:off x="4136640" y="2782101"/>
            <a:ext cx="593689" cy="430887"/>
          </a:xfrm>
          <a:prstGeom prst="rect">
            <a:avLst/>
          </a:prstGeom>
          <a:noFill/>
        </p:spPr>
        <p:txBody>
          <a:bodyPr wrap="none" rtlCol="0">
            <a:spAutoFit/>
          </a:bodyPr>
          <a:lstStyle/>
          <a:p>
            <a:pPr algn="l"/>
            <a:r>
              <a:rPr lang="nb-NO" sz="2200" err="1">
                <a:solidFill>
                  <a:schemeClr val="tx2"/>
                </a:solidFill>
              </a:rPr>
              <a:t>Okt</a:t>
            </a:r>
            <a:endParaRPr lang="nb-NO" sz="2200">
              <a:solidFill>
                <a:schemeClr val="tx2"/>
              </a:solidFill>
            </a:endParaRPr>
          </a:p>
        </p:txBody>
      </p:sp>
      <p:sp>
        <p:nvSpPr>
          <p:cNvPr id="146" name="TekstSylinder 145">
            <a:extLst>
              <a:ext uri="{FF2B5EF4-FFF2-40B4-BE49-F238E27FC236}">
                <a16:creationId xmlns:a16="http://schemas.microsoft.com/office/drawing/2014/main" id="{9B056171-57D9-12CB-8507-D2AB8E4B7581}"/>
              </a:ext>
            </a:extLst>
          </p:cNvPr>
          <p:cNvSpPr txBox="1"/>
          <p:nvPr userDrawn="1"/>
        </p:nvSpPr>
        <p:spPr>
          <a:xfrm rot="18743562">
            <a:off x="4538601" y="2012133"/>
            <a:ext cx="641907" cy="430887"/>
          </a:xfrm>
          <a:prstGeom prst="rect">
            <a:avLst/>
          </a:prstGeom>
          <a:noFill/>
        </p:spPr>
        <p:txBody>
          <a:bodyPr wrap="none" rtlCol="0">
            <a:spAutoFit/>
          </a:bodyPr>
          <a:lstStyle/>
          <a:p>
            <a:pPr algn="l"/>
            <a:r>
              <a:rPr lang="nb-NO" sz="2200">
                <a:solidFill>
                  <a:schemeClr val="tx2"/>
                </a:solidFill>
              </a:rPr>
              <a:t>Nov</a:t>
            </a:r>
          </a:p>
        </p:txBody>
      </p:sp>
      <p:sp>
        <p:nvSpPr>
          <p:cNvPr id="147" name="TekstSylinder 146">
            <a:extLst>
              <a:ext uri="{FF2B5EF4-FFF2-40B4-BE49-F238E27FC236}">
                <a16:creationId xmlns:a16="http://schemas.microsoft.com/office/drawing/2014/main" id="{F79F15DD-787D-BC5B-4577-4794AA16E2B6}"/>
              </a:ext>
            </a:extLst>
          </p:cNvPr>
          <p:cNvSpPr txBox="1"/>
          <p:nvPr userDrawn="1"/>
        </p:nvSpPr>
        <p:spPr>
          <a:xfrm rot="20503138">
            <a:off x="5325446" y="1536415"/>
            <a:ext cx="609462" cy="430887"/>
          </a:xfrm>
          <a:prstGeom prst="rect">
            <a:avLst/>
          </a:prstGeom>
          <a:noFill/>
        </p:spPr>
        <p:txBody>
          <a:bodyPr wrap="none" rtlCol="0">
            <a:spAutoFit/>
          </a:bodyPr>
          <a:lstStyle/>
          <a:p>
            <a:pPr algn="l"/>
            <a:r>
              <a:rPr lang="nb-NO" sz="2200">
                <a:solidFill>
                  <a:srgbClr val="FFFFFF"/>
                </a:solidFill>
              </a:rPr>
              <a:t>Des</a:t>
            </a:r>
          </a:p>
        </p:txBody>
      </p:sp>
      <p:pic>
        <p:nvPicPr>
          <p:cNvPr id="150" name="Grafikk 149" descr="Dagskalender kontur">
            <a:extLst>
              <a:ext uri="{FF2B5EF4-FFF2-40B4-BE49-F238E27FC236}">
                <a16:creationId xmlns:a16="http://schemas.microsoft.com/office/drawing/2014/main" id="{B56F551A-BBEA-CBE2-A21B-E31E1EA2A5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0116" y="2948109"/>
            <a:ext cx="575508" cy="575508"/>
          </a:xfrm>
          <a:prstGeom prst="rect">
            <a:avLst/>
          </a:prstGeom>
        </p:spPr>
      </p:pic>
      <p:sp>
        <p:nvSpPr>
          <p:cNvPr id="167" name="Plassholder for tekst 21">
            <a:extLst>
              <a:ext uri="{FF2B5EF4-FFF2-40B4-BE49-F238E27FC236}">
                <a16:creationId xmlns:a16="http://schemas.microsoft.com/office/drawing/2014/main" id="{C5575B6B-D9D1-BF36-985C-6D6A3A602D9F}"/>
              </a:ext>
            </a:extLst>
          </p:cNvPr>
          <p:cNvSpPr>
            <a:spLocks noGrp="1"/>
          </p:cNvSpPr>
          <p:nvPr>
            <p:ph type="body" sz="quarter" idx="26" hasCustomPrompt="1"/>
          </p:nvPr>
        </p:nvSpPr>
        <p:spPr>
          <a:xfrm>
            <a:off x="5622959" y="2535656"/>
            <a:ext cx="979094" cy="395788"/>
          </a:xfrm>
        </p:spPr>
        <p:txBody>
          <a:bodyPr>
            <a:noAutofit/>
          </a:bodyPr>
          <a:lstStyle>
            <a:lvl1pPr marL="0" indent="0" algn="ctr">
              <a:buNone/>
              <a:defRPr sz="2800" b="1">
                <a:solidFill>
                  <a:schemeClr val="tx2"/>
                </a:solidFill>
              </a:defRPr>
            </a:lvl1pPr>
          </a:lstStyle>
          <a:p>
            <a:pPr lvl="0"/>
            <a:r>
              <a:rPr lang="nb-NO"/>
              <a:t>XXXX</a:t>
            </a:r>
          </a:p>
        </p:txBody>
      </p:sp>
      <p:sp>
        <p:nvSpPr>
          <p:cNvPr id="168" name="Plassholder for tekst 21">
            <a:extLst>
              <a:ext uri="{FF2B5EF4-FFF2-40B4-BE49-F238E27FC236}">
                <a16:creationId xmlns:a16="http://schemas.microsoft.com/office/drawing/2014/main" id="{64597A42-4E03-91C4-43D7-5B45F1B92841}"/>
              </a:ext>
            </a:extLst>
          </p:cNvPr>
          <p:cNvSpPr>
            <a:spLocks noGrp="1"/>
          </p:cNvSpPr>
          <p:nvPr>
            <p:ph type="body" sz="quarter" idx="27" hasCustomPrompt="1"/>
          </p:nvPr>
        </p:nvSpPr>
        <p:spPr>
          <a:xfrm>
            <a:off x="5411449" y="3539461"/>
            <a:ext cx="1351563" cy="1013483"/>
          </a:xfrm>
        </p:spPr>
        <p:txBody>
          <a:bodyPr wrap="square">
            <a:spAutoFit/>
          </a:bodyPr>
          <a:lstStyle>
            <a:lvl1pPr marL="0" indent="0" algn="ctr">
              <a:buNone/>
              <a:defRPr sz="1800" b="1" baseline="0">
                <a:solidFill>
                  <a:schemeClr val="tx2"/>
                </a:solidFill>
              </a:defRPr>
            </a:lvl1pPr>
          </a:lstStyle>
          <a:p>
            <a:pPr lvl="0"/>
            <a:r>
              <a:rPr lang="nb-NO" err="1"/>
              <a:t>Årshjul</a:t>
            </a:r>
            <a:r>
              <a:rPr lang="nb-NO"/>
              <a:t> for avdeling/</a:t>
            </a:r>
          </a:p>
          <a:p>
            <a:pPr lvl="0"/>
            <a:r>
              <a:rPr lang="nb-NO"/>
              <a:t>prosjekt</a:t>
            </a:r>
          </a:p>
        </p:txBody>
      </p:sp>
      <p:sp>
        <p:nvSpPr>
          <p:cNvPr id="170" name="Plassholder for tekst 21">
            <a:extLst>
              <a:ext uri="{FF2B5EF4-FFF2-40B4-BE49-F238E27FC236}">
                <a16:creationId xmlns:a16="http://schemas.microsoft.com/office/drawing/2014/main" id="{0FDC6265-9576-33AD-6E3A-1DDD8F968C73}"/>
              </a:ext>
            </a:extLst>
          </p:cNvPr>
          <p:cNvSpPr>
            <a:spLocks noGrp="1"/>
          </p:cNvSpPr>
          <p:nvPr>
            <p:ph type="body" sz="quarter" idx="28"/>
          </p:nvPr>
        </p:nvSpPr>
        <p:spPr>
          <a:xfrm>
            <a:off x="6568141" y="466231"/>
            <a:ext cx="5443684" cy="815620"/>
          </a:xfrm>
        </p:spPr>
        <p:txBody>
          <a:bodyPr>
            <a:noAutofit/>
          </a:bodyPr>
          <a:lstStyle>
            <a:lvl1pPr marL="176213" indent="-176213">
              <a:buClr>
                <a:srgbClr val="D8EBF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1" name="Plassholder for tekst 21">
            <a:extLst>
              <a:ext uri="{FF2B5EF4-FFF2-40B4-BE49-F238E27FC236}">
                <a16:creationId xmlns:a16="http://schemas.microsoft.com/office/drawing/2014/main" id="{E06E21F2-FFA0-FC7F-09B5-C9EAC68A23BB}"/>
              </a:ext>
            </a:extLst>
          </p:cNvPr>
          <p:cNvSpPr>
            <a:spLocks noGrp="1"/>
          </p:cNvSpPr>
          <p:nvPr>
            <p:ph type="body" sz="quarter" idx="29"/>
          </p:nvPr>
        </p:nvSpPr>
        <p:spPr>
          <a:xfrm>
            <a:off x="8098361" y="1451702"/>
            <a:ext cx="3913464" cy="898654"/>
          </a:xfrm>
        </p:spPr>
        <p:txBody>
          <a:bodyPr>
            <a:noAutofit/>
          </a:bodyPr>
          <a:lstStyle>
            <a:lvl1pPr marL="176213" indent="-176213">
              <a:buClr>
                <a:srgbClr val="73ACC2"/>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2" name="Plassholder for tekst 21">
            <a:extLst>
              <a:ext uri="{FF2B5EF4-FFF2-40B4-BE49-F238E27FC236}">
                <a16:creationId xmlns:a16="http://schemas.microsoft.com/office/drawing/2014/main" id="{6851B69C-20E9-5A01-A156-33E91BD57EDB}"/>
              </a:ext>
            </a:extLst>
          </p:cNvPr>
          <p:cNvSpPr>
            <a:spLocks noGrp="1"/>
          </p:cNvSpPr>
          <p:nvPr>
            <p:ph type="body" sz="quarter" idx="30"/>
          </p:nvPr>
        </p:nvSpPr>
        <p:spPr>
          <a:xfrm>
            <a:off x="8388905" y="3563959"/>
            <a:ext cx="3625701" cy="898654"/>
          </a:xfrm>
        </p:spPr>
        <p:txBody>
          <a:bodyPr>
            <a:noAutofit/>
          </a:bodyPr>
          <a:lstStyle>
            <a:lvl1pPr marL="176213" indent="-176213">
              <a:buClr>
                <a:srgbClr val="CCEEE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2" name="Plassholder for tekst 21">
            <a:extLst>
              <a:ext uri="{FF2B5EF4-FFF2-40B4-BE49-F238E27FC236}">
                <a16:creationId xmlns:a16="http://schemas.microsoft.com/office/drawing/2014/main" id="{4C6A663B-ACBF-E48F-5DF2-8DA635F77EA1}"/>
              </a:ext>
            </a:extLst>
          </p:cNvPr>
          <p:cNvSpPr>
            <a:spLocks noGrp="1"/>
          </p:cNvSpPr>
          <p:nvPr>
            <p:ph type="body" sz="quarter" idx="39"/>
          </p:nvPr>
        </p:nvSpPr>
        <p:spPr>
          <a:xfrm>
            <a:off x="8391687" y="2499281"/>
            <a:ext cx="3620138" cy="898654"/>
          </a:xfrm>
        </p:spPr>
        <p:txBody>
          <a:bodyPr>
            <a:noAutofit/>
          </a:bodyPr>
          <a:lstStyle>
            <a:lvl1pPr marL="176213" indent="-176213">
              <a:buClr>
                <a:srgbClr val="436D8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3" name="Plassholder for tekst 21">
            <a:extLst>
              <a:ext uri="{FF2B5EF4-FFF2-40B4-BE49-F238E27FC236}">
                <a16:creationId xmlns:a16="http://schemas.microsoft.com/office/drawing/2014/main" id="{5C8AD568-5311-99AD-3356-024D9EA6C4E5}"/>
              </a:ext>
            </a:extLst>
          </p:cNvPr>
          <p:cNvSpPr>
            <a:spLocks noGrp="1"/>
          </p:cNvSpPr>
          <p:nvPr>
            <p:ph type="body" sz="quarter" idx="40"/>
          </p:nvPr>
        </p:nvSpPr>
        <p:spPr>
          <a:xfrm>
            <a:off x="8105064" y="4628637"/>
            <a:ext cx="3906761" cy="925837"/>
          </a:xfrm>
        </p:spPr>
        <p:txBody>
          <a:bodyPr>
            <a:noAutofit/>
          </a:bodyPr>
          <a:lstStyle>
            <a:lvl1pPr marL="176213" indent="-176213">
              <a:buClr>
                <a:schemeClr val="accent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4" name="Plassholder for tekst 21">
            <a:extLst>
              <a:ext uri="{FF2B5EF4-FFF2-40B4-BE49-F238E27FC236}">
                <a16:creationId xmlns:a16="http://schemas.microsoft.com/office/drawing/2014/main" id="{01F054DF-73FC-DA1E-3E85-1B2718C47CDA}"/>
              </a:ext>
            </a:extLst>
          </p:cNvPr>
          <p:cNvSpPr>
            <a:spLocks noGrp="1"/>
          </p:cNvSpPr>
          <p:nvPr>
            <p:ph type="body" sz="quarter" idx="41"/>
          </p:nvPr>
        </p:nvSpPr>
        <p:spPr>
          <a:xfrm>
            <a:off x="6568142" y="5703287"/>
            <a:ext cx="5443684" cy="898654"/>
          </a:xfrm>
        </p:spPr>
        <p:txBody>
          <a:bodyPr>
            <a:noAutofit/>
          </a:bodyPr>
          <a:lstStyle>
            <a:lvl1pPr marL="176213" indent="-176213">
              <a:buClr>
                <a:srgbClr val="04AB7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5" name="Plassholder for tekst 21">
            <a:extLst>
              <a:ext uri="{FF2B5EF4-FFF2-40B4-BE49-F238E27FC236}">
                <a16:creationId xmlns:a16="http://schemas.microsoft.com/office/drawing/2014/main" id="{1938F788-703D-9D6C-9EA3-3DD1C49513AD}"/>
              </a:ext>
            </a:extLst>
          </p:cNvPr>
          <p:cNvSpPr>
            <a:spLocks noGrp="1"/>
          </p:cNvSpPr>
          <p:nvPr>
            <p:ph type="body" sz="quarter" idx="42"/>
          </p:nvPr>
        </p:nvSpPr>
        <p:spPr>
          <a:xfrm>
            <a:off x="211932" y="461683"/>
            <a:ext cx="5443684" cy="815620"/>
          </a:xfrm>
        </p:spPr>
        <p:txBody>
          <a:bodyPr>
            <a:noAutofit/>
          </a:bodyPr>
          <a:lstStyle>
            <a:lvl1pPr marL="176213" indent="-176213">
              <a:buClr>
                <a:schemeClr val="accent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6" name="Plassholder for tekst 21">
            <a:extLst>
              <a:ext uri="{FF2B5EF4-FFF2-40B4-BE49-F238E27FC236}">
                <a16:creationId xmlns:a16="http://schemas.microsoft.com/office/drawing/2014/main" id="{129EDA07-6FD4-DBF4-8C48-1E14CD16491E}"/>
              </a:ext>
            </a:extLst>
          </p:cNvPr>
          <p:cNvSpPr>
            <a:spLocks noGrp="1"/>
          </p:cNvSpPr>
          <p:nvPr>
            <p:ph type="body" sz="quarter" idx="43"/>
          </p:nvPr>
        </p:nvSpPr>
        <p:spPr>
          <a:xfrm>
            <a:off x="209488" y="1447154"/>
            <a:ext cx="3913464" cy="898654"/>
          </a:xfrm>
        </p:spPr>
        <p:txBody>
          <a:bodyPr>
            <a:noAutofit/>
          </a:bodyPr>
          <a:lstStyle>
            <a:lvl1pPr marL="176213" indent="-176213">
              <a:buClr>
                <a:srgbClr val="FEE19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7" name="Plassholder for tekst 21">
            <a:extLst>
              <a:ext uri="{FF2B5EF4-FFF2-40B4-BE49-F238E27FC236}">
                <a16:creationId xmlns:a16="http://schemas.microsoft.com/office/drawing/2014/main" id="{CAF13453-29F0-7779-C742-A5CBA4857021}"/>
              </a:ext>
            </a:extLst>
          </p:cNvPr>
          <p:cNvSpPr>
            <a:spLocks noGrp="1"/>
          </p:cNvSpPr>
          <p:nvPr>
            <p:ph type="body" sz="quarter" idx="44"/>
          </p:nvPr>
        </p:nvSpPr>
        <p:spPr>
          <a:xfrm>
            <a:off x="216700" y="3559411"/>
            <a:ext cx="3625701" cy="898654"/>
          </a:xfrm>
        </p:spPr>
        <p:txBody>
          <a:bodyPr>
            <a:noAutofit/>
          </a:bodyPr>
          <a:lstStyle>
            <a:lvl1pPr marL="176213" indent="-176213">
              <a:buClr>
                <a:srgbClr val="D1464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8" name="Plassholder for tekst 21">
            <a:extLst>
              <a:ext uri="{FF2B5EF4-FFF2-40B4-BE49-F238E27FC236}">
                <a16:creationId xmlns:a16="http://schemas.microsoft.com/office/drawing/2014/main" id="{3B57AC17-8238-057C-E125-7D9BD16065B8}"/>
              </a:ext>
            </a:extLst>
          </p:cNvPr>
          <p:cNvSpPr>
            <a:spLocks noGrp="1"/>
          </p:cNvSpPr>
          <p:nvPr>
            <p:ph type="body" sz="quarter" idx="45"/>
          </p:nvPr>
        </p:nvSpPr>
        <p:spPr>
          <a:xfrm>
            <a:off x="214622" y="2494733"/>
            <a:ext cx="3620138" cy="898654"/>
          </a:xfrm>
        </p:spPr>
        <p:txBody>
          <a:bodyPr>
            <a:noAutofit/>
          </a:bodyPr>
          <a:lstStyle>
            <a:lvl1pPr marL="176213" indent="-176213">
              <a:buClr>
                <a:srgbClr val="FEEED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9" name="Plassholder for tekst 21">
            <a:extLst>
              <a:ext uri="{FF2B5EF4-FFF2-40B4-BE49-F238E27FC236}">
                <a16:creationId xmlns:a16="http://schemas.microsoft.com/office/drawing/2014/main" id="{8CB66892-D404-CF6E-1A20-A108F063CDD9}"/>
              </a:ext>
            </a:extLst>
          </p:cNvPr>
          <p:cNvSpPr>
            <a:spLocks noGrp="1"/>
          </p:cNvSpPr>
          <p:nvPr>
            <p:ph type="body" sz="quarter" idx="46"/>
          </p:nvPr>
        </p:nvSpPr>
        <p:spPr>
          <a:xfrm>
            <a:off x="215945" y="4624089"/>
            <a:ext cx="3906761" cy="925837"/>
          </a:xfrm>
        </p:spPr>
        <p:txBody>
          <a:bodyPr>
            <a:noAutofit/>
          </a:bodyPr>
          <a:lstStyle>
            <a:lvl1pPr marL="176213" indent="-176213">
              <a:buClr>
                <a:srgbClr val="EE7068"/>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0" name="Plassholder for tekst 21">
            <a:extLst>
              <a:ext uri="{FF2B5EF4-FFF2-40B4-BE49-F238E27FC236}">
                <a16:creationId xmlns:a16="http://schemas.microsoft.com/office/drawing/2014/main" id="{052DDFE7-C049-E43D-65B6-A13EE3CE732B}"/>
              </a:ext>
            </a:extLst>
          </p:cNvPr>
          <p:cNvSpPr>
            <a:spLocks noGrp="1"/>
          </p:cNvSpPr>
          <p:nvPr>
            <p:ph type="body" sz="quarter" idx="47"/>
          </p:nvPr>
        </p:nvSpPr>
        <p:spPr>
          <a:xfrm>
            <a:off x="211933" y="5698739"/>
            <a:ext cx="5443684" cy="898654"/>
          </a:xfrm>
        </p:spPr>
        <p:txBody>
          <a:bodyPr>
            <a:noAutofit/>
          </a:bodyPr>
          <a:lstStyle>
            <a:lvl1pPr marL="176213" indent="-176213">
              <a:buClr>
                <a:srgbClr val="FAD8D7"/>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cxnSp>
        <p:nvCxnSpPr>
          <p:cNvPr id="12" name="Rett linje 11">
            <a:extLst>
              <a:ext uri="{FF2B5EF4-FFF2-40B4-BE49-F238E27FC236}">
                <a16:creationId xmlns:a16="http://schemas.microsoft.com/office/drawing/2014/main" id="{453F78EF-8F42-B8AB-3846-F54AA46C0389}"/>
              </a:ext>
            </a:extLst>
          </p:cNvPr>
          <p:cNvCxnSpPr>
            <a:cxnSpLocks/>
          </p:cNvCxnSpPr>
          <p:nvPr userDrawn="1"/>
        </p:nvCxnSpPr>
        <p:spPr>
          <a:xfrm flipH="1">
            <a:off x="215945" y="1287135"/>
            <a:ext cx="507043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Rett linje 13">
            <a:extLst>
              <a:ext uri="{FF2B5EF4-FFF2-40B4-BE49-F238E27FC236}">
                <a16:creationId xmlns:a16="http://schemas.microsoft.com/office/drawing/2014/main" id="{E81B8CA6-D004-5246-F38F-C8CCE2EADEDB}"/>
              </a:ext>
            </a:extLst>
          </p:cNvPr>
          <p:cNvCxnSpPr>
            <a:cxnSpLocks/>
          </p:cNvCxnSpPr>
          <p:nvPr userDrawn="1"/>
        </p:nvCxnSpPr>
        <p:spPr>
          <a:xfrm flipH="1" flipV="1">
            <a:off x="5286375" y="1287135"/>
            <a:ext cx="152400" cy="183171"/>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Rett linje 14">
            <a:extLst>
              <a:ext uri="{FF2B5EF4-FFF2-40B4-BE49-F238E27FC236}">
                <a16:creationId xmlns:a16="http://schemas.microsoft.com/office/drawing/2014/main" id="{18880A9C-1D90-8ED5-B5C3-7B11D1164B56}"/>
              </a:ext>
            </a:extLst>
          </p:cNvPr>
          <p:cNvCxnSpPr>
            <a:cxnSpLocks/>
          </p:cNvCxnSpPr>
          <p:nvPr userDrawn="1"/>
        </p:nvCxnSpPr>
        <p:spPr>
          <a:xfrm flipH="1">
            <a:off x="209488" y="2361659"/>
            <a:ext cx="4023949" cy="1777"/>
          </a:xfrm>
          <a:prstGeom prst="line">
            <a:avLst/>
          </a:prstGeom>
          <a:ln>
            <a:solidFill>
              <a:srgbClr val="FAE196"/>
            </a:solidFill>
          </a:ln>
        </p:spPr>
        <p:style>
          <a:lnRef idx="1">
            <a:schemeClr val="accent4"/>
          </a:lnRef>
          <a:fillRef idx="0">
            <a:schemeClr val="accent4"/>
          </a:fillRef>
          <a:effectRef idx="0">
            <a:schemeClr val="accent4"/>
          </a:effectRef>
          <a:fontRef idx="minor">
            <a:schemeClr val="tx1"/>
          </a:fontRef>
        </p:style>
      </p:cxnSp>
      <p:cxnSp>
        <p:nvCxnSpPr>
          <p:cNvPr id="18" name="Rett linje 17">
            <a:extLst>
              <a:ext uri="{FF2B5EF4-FFF2-40B4-BE49-F238E27FC236}">
                <a16:creationId xmlns:a16="http://schemas.microsoft.com/office/drawing/2014/main" id="{54924B5C-C1EC-08C0-E33F-4DF9A254D50C}"/>
              </a:ext>
            </a:extLst>
          </p:cNvPr>
          <p:cNvCxnSpPr>
            <a:cxnSpLocks/>
          </p:cNvCxnSpPr>
          <p:nvPr userDrawn="1"/>
        </p:nvCxnSpPr>
        <p:spPr>
          <a:xfrm flipH="1">
            <a:off x="215945" y="3398948"/>
            <a:ext cx="4013155" cy="0"/>
          </a:xfrm>
          <a:prstGeom prst="line">
            <a:avLst/>
          </a:prstGeom>
          <a:ln>
            <a:solidFill>
              <a:srgbClr val="FEEED9"/>
            </a:solidFill>
          </a:ln>
        </p:spPr>
        <p:style>
          <a:lnRef idx="1">
            <a:schemeClr val="accent4"/>
          </a:lnRef>
          <a:fillRef idx="0">
            <a:schemeClr val="accent4"/>
          </a:fillRef>
          <a:effectRef idx="0">
            <a:schemeClr val="accent4"/>
          </a:effectRef>
          <a:fontRef idx="minor">
            <a:schemeClr val="tx1"/>
          </a:fontRef>
        </p:style>
      </p:cxnSp>
      <p:cxnSp>
        <p:nvCxnSpPr>
          <p:cNvPr id="19" name="Rett linje 18">
            <a:extLst>
              <a:ext uri="{FF2B5EF4-FFF2-40B4-BE49-F238E27FC236}">
                <a16:creationId xmlns:a16="http://schemas.microsoft.com/office/drawing/2014/main" id="{B433C170-0DA3-0BB9-8364-524171F49D1B}"/>
              </a:ext>
            </a:extLst>
          </p:cNvPr>
          <p:cNvCxnSpPr>
            <a:cxnSpLocks/>
          </p:cNvCxnSpPr>
          <p:nvPr userDrawn="1"/>
        </p:nvCxnSpPr>
        <p:spPr>
          <a:xfrm flipH="1" flipV="1">
            <a:off x="206890" y="4462397"/>
            <a:ext cx="4059448" cy="628"/>
          </a:xfrm>
          <a:prstGeom prst="line">
            <a:avLst/>
          </a:prstGeom>
          <a:ln>
            <a:solidFill>
              <a:srgbClr val="EE7068"/>
            </a:solidFill>
          </a:ln>
        </p:spPr>
        <p:style>
          <a:lnRef idx="1">
            <a:schemeClr val="accent4"/>
          </a:lnRef>
          <a:fillRef idx="0">
            <a:schemeClr val="accent4"/>
          </a:fillRef>
          <a:effectRef idx="0">
            <a:schemeClr val="accent4"/>
          </a:effectRef>
          <a:fontRef idx="minor">
            <a:schemeClr val="tx1"/>
          </a:fontRef>
        </p:style>
      </p:cxnSp>
      <p:cxnSp>
        <p:nvCxnSpPr>
          <p:cNvPr id="22" name="Rett linje 21">
            <a:extLst>
              <a:ext uri="{FF2B5EF4-FFF2-40B4-BE49-F238E27FC236}">
                <a16:creationId xmlns:a16="http://schemas.microsoft.com/office/drawing/2014/main" id="{42E11C6D-D6A8-1DAC-3F77-D94E155605A0}"/>
              </a:ext>
            </a:extLst>
          </p:cNvPr>
          <p:cNvCxnSpPr/>
          <p:nvPr userDrawn="1"/>
        </p:nvCxnSpPr>
        <p:spPr>
          <a:xfrm>
            <a:off x="209488" y="5569590"/>
            <a:ext cx="44482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100A591A-8B0D-C76A-6A89-95C844015668}"/>
              </a:ext>
            </a:extLst>
          </p:cNvPr>
          <p:cNvCxnSpPr>
            <a:cxnSpLocks/>
          </p:cNvCxnSpPr>
          <p:nvPr userDrawn="1"/>
        </p:nvCxnSpPr>
        <p:spPr>
          <a:xfrm flipV="1">
            <a:off x="4657725" y="5267939"/>
            <a:ext cx="377506" cy="3016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DBB34813-1184-0CAA-CC76-8B9938CD370C}"/>
              </a:ext>
            </a:extLst>
          </p:cNvPr>
          <p:cNvCxnSpPr>
            <a:cxnSpLocks/>
          </p:cNvCxnSpPr>
          <p:nvPr userDrawn="1"/>
        </p:nvCxnSpPr>
        <p:spPr>
          <a:xfrm flipH="1" flipV="1">
            <a:off x="6245220" y="5545102"/>
            <a:ext cx="322921" cy="1169351"/>
          </a:xfrm>
          <a:prstGeom prst="line">
            <a:avLst/>
          </a:prstGeom>
          <a:ln>
            <a:solidFill>
              <a:srgbClr val="41A97B"/>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3DBEC81-AF37-E553-01E7-FE7CC72B6345}"/>
              </a:ext>
            </a:extLst>
          </p:cNvPr>
          <p:cNvCxnSpPr>
            <a:cxnSpLocks/>
          </p:cNvCxnSpPr>
          <p:nvPr userDrawn="1"/>
        </p:nvCxnSpPr>
        <p:spPr>
          <a:xfrm>
            <a:off x="7573420" y="5571256"/>
            <a:ext cx="4448237" cy="0"/>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B0755353-99DF-D1D5-BDEE-F4DD33DAD89D}"/>
              </a:ext>
            </a:extLst>
          </p:cNvPr>
          <p:cNvCxnSpPr>
            <a:cxnSpLocks/>
          </p:cNvCxnSpPr>
          <p:nvPr userDrawn="1"/>
        </p:nvCxnSpPr>
        <p:spPr>
          <a:xfrm flipH="1" flipV="1">
            <a:off x="7198008" y="5283462"/>
            <a:ext cx="375412" cy="287794"/>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F36AFCE-633F-C14B-1541-C98988415F84}"/>
              </a:ext>
            </a:extLst>
          </p:cNvPr>
          <p:cNvCxnSpPr>
            <a:cxnSpLocks/>
          </p:cNvCxnSpPr>
          <p:nvPr userDrawn="1"/>
        </p:nvCxnSpPr>
        <p:spPr>
          <a:xfrm flipH="1" flipV="1">
            <a:off x="7955725" y="4457437"/>
            <a:ext cx="4059448" cy="628"/>
          </a:xfrm>
          <a:prstGeom prst="line">
            <a:avLst/>
          </a:prstGeom>
          <a:ln>
            <a:solidFill>
              <a:srgbClr val="D1EDE4"/>
            </a:solidFill>
          </a:ln>
        </p:spPr>
        <p:style>
          <a:lnRef idx="1">
            <a:schemeClr val="accent4"/>
          </a:lnRef>
          <a:fillRef idx="0">
            <a:schemeClr val="accent4"/>
          </a:fillRef>
          <a:effectRef idx="0">
            <a:schemeClr val="accent4"/>
          </a:effectRef>
          <a:fontRef idx="minor">
            <a:schemeClr val="tx1"/>
          </a:fontRef>
        </p:style>
      </p:cxnSp>
      <p:cxnSp>
        <p:nvCxnSpPr>
          <p:cNvPr id="38" name="Rett linje 37">
            <a:extLst>
              <a:ext uri="{FF2B5EF4-FFF2-40B4-BE49-F238E27FC236}">
                <a16:creationId xmlns:a16="http://schemas.microsoft.com/office/drawing/2014/main" id="{E819F593-434E-F95B-2DA8-1DFF9ACA4875}"/>
              </a:ext>
            </a:extLst>
          </p:cNvPr>
          <p:cNvCxnSpPr>
            <a:cxnSpLocks/>
          </p:cNvCxnSpPr>
          <p:nvPr userDrawn="1"/>
        </p:nvCxnSpPr>
        <p:spPr>
          <a:xfrm flipH="1">
            <a:off x="8000965" y="3413051"/>
            <a:ext cx="4013155" cy="0"/>
          </a:xfrm>
          <a:prstGeom prst="line">
            <a:avLst/>
          </a:prstGeom>
          <a:ln>
            <a:solidFill>
              <a:srgbClr val="436D83"/>
            </a:solidFill>
          </a:ln>
        </p:spPr>
        <p:style>
          <a:lnRef idx="1">
            <a:schemeClr val="accent4"/>
          </a:lnRef>
          <a:fillRef idx="0">
            <a:schemeClr val="accent4"/>
          </a:fillRef>
          <a:effectRef idx="0">
            <a:schemeClr val="accent4"/>
          </a:effectRef>
          <a:fontRef idx="minor">
            <a:schemeClr val="tx1"/>
          </a:fontRef>
        </p:style>
      </p:cxnSp>
      <p:cxnSp>
        <p:nvCxnSpPr>
          <p:cNvPr id="39" name="Rett linje 38">
            <a:extLst>
              <a:ext uri="{FF2B5EF4-FFF2-40B4-BE49-F238E27FC236}">
                <a16:creationId xmlns:a16="http://schemas.microsoft.com/office/drawing/2014/main" id="{8BDD7C5F-0ABE-E782-DCEC-EFE122E6E7E7}"/>
              </a:ext>
            </a:extLst>
          </p:cNvPr>
          <p:cNvCxnSpPr>
            <a:cxnSpLocks/>
          </p:cNvCxnSpPr>
          <p:nvPr userDrawn="1"/>
        </p:nvCxnSpPr>
        <p:spPr>
          <a:xfrm flipH="1">
            <a:off x="7768792" y="2348374"/>
            <a:ext cx="4252865" cy="0"/>
          </a:xfrm>
          <a:prstGeom prst="line">
            <a:avLst/>
          </a:prstGeom>
          <a:ln>
            <a:solidFill>
              <a:srgbClr val="73ACC2"/>
            </a:solidFill>
          </a:ln>
        </p:spPr>
        <p:style>
          <a:lnRef idx="1">
            <a:schemeClr val="accent4"/>
          </a:lnRef>
          <a:fillRef idx="0">
            <a:schemeClr val="accent4"/>
          </a:fillRef>
          <a:effectRef idx="0">
            <a:schemeClr val="accent4"/>
          </a:effectRef>
          <a:fontRef idx="minor">
            <a:schemeClr val="tx1"/>
          </a:fontRef>
        </p:style>
      </p:cxnSp>
      <p:cxnSp>
        <p:nvCxnSpPr>
          <p:cNvPr id="45" name="Rett linje 44">
            <a:extLst>
              <a:ext uri="{FF2B5EF4-FFF2-40B4-BE49-F238E27FC236}">
                <a16:creationId xmlns:a16="http://schemas.microsoft.com/office/drawing/2014/main" id="{6FDD7F52-6B38-FDB8-D745-9CC443BF51AB}"/>
              </a:ext>
            </a:extLst>
          </p:cNvPr>
          <p:cNvCxnSpPr>
            <a:cxnSpLocks/>
          </p:cNvCxnSpPr>
          <p:nvPr userDrawn="1"/>
        </p:nvCxnSpPr>
        <p:spPr>
          <a:xfrm flipH="1">
            <a:off x="6953561" y="1287135"/>
            <a:ext cx="5070430" cy="0"/>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6" name="Rett linje 45">
            <a:extLst>
              <a:ext uri="{FF2B5EF4-FFF2-40B4-BE49-F238E27FC236}">
                <a16:creationId xmlns:a16="http://schemas.microsoft.com/office/drawing/2014/main" id="{6B848DF5-1ECE-5B35-E975-F041469EBF16}"/>
              </a:ext>
            </a:extLst>
          </p:cNvPr>
          <p:cNvCxnSpPr>
            <a:cxnSpLocks/>
          </p:cNvCxnSpPr>
          <p:nvPr userDrawn="1"/>
        </p:nvCxnSpPr>
        <p:spPr>
          <a:xfrm flipH="1">
            <a:off x="6793894" y="1281138"/>
            <a:ext cx="138213" cy="115413"/>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9" name="Rett linje 48">
            <a:extLst>
              <a:ext uri="{FF2B5EF4-FFF2-40B4-BE49-F238E27FC236}">
                <a16:creationId xmlns:a16="http://schemas.microsoft.com/office/drawing/2014/main" id="{76B5DAEC-B554-DC1F-A198-4ACB2C999E55}"/>
              </a:ext>
            </a:extLst>
          </p:cNvPr>
          <p:cNvCxnSpPr>
            <a:cxnSpLocks/>
          </p:cNvCxnSpPr>
          <p:nvPr userDrawn="1"/>
        </p:nvCxnSpPr>
        <p:spPr>
          <a:xfrm flipV="1">
            <a:off x="5655616" y="5569587"/>
            <a:ext cx="267984" cy="114486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1" name="Grafikk 50">
            <a:extLst>
              <a:ext uri="{FF2B5EF4-FFF2-40B4-BE49-F238E27FC236}">
                <a16:creationId xmlns:a16="http://schemas.microsoft.com/office/drawing/2014/main" id="{0A6BC515-25CA-8B70-D38B-AFE473A3EA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961303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74809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side)">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6ACC3F8C-EE5E-7855-AD4C-65A3CEA03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3490157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sess">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F5DC08C8-4CBB-A4F4-1085-5A608C81C6F8}"/>
              </a:ext>
            </a:extLst>
          </p:cNvPr>
          <p:cNvSpPr>
            <a:spLocks/>
          </p:cNvSpPr>
          <p:nvPr userDrawn="1"/>
        </p:nvSpPr>
        <p:spPr bwMode="auto">
          <a:xfrm rot="17280944">
            <a:off x="4201335" y="804983"/>
            <a:ext cx="2443163" cy="2189163"/>
          </a:xfrm>
          <a:custGeom>
            <a:avLst/>
            <a:gdLst>
              <a:gd name="T0" fmla="*/ 0 w 3080"/>
              <a:gd name="T1" fmla="*/ 0 h 2758"/>
              <a:gd name="T2" fmla="*/ 133 w 3080"/>
              <a:gd name="T3" fmla="*/ 4 h 2758"/>
              <a:gd name="T4" fmla="*/ 261 w 3080"/>
              <a:gd name="T5" fmla="*/ 11 h 2758"/>
              <a:gd name="T6" fmla="*/ 390 w 3080"/>
              <a:gd name="T7" fmla="*/ 23 h 2758"/>
              <a:gd name="T8" fmla="*/ 518 w 3080"/>
              <a:gd name="T9" fmla="*/ 42 h 2758"/>
              <a:gd name="T10" fmla="*/ 643 w 3080"/>
              <a:gd name="T11" fmla="*/ 65 h 2758"/>
              <a:gd name="T12" fmla="*/ 768 w 3080"/>
              <a:gd name="T13" fmla="*/ 92 h 2758"/>
              <a:gd name="T14" fmla="*/ 891 w 3080"/>
              <a:gd name="T15" fmla="*/ 125 h 2758"/>
              <a:gd name="T16" fmla="*/ 1012 w 3080"/>
              <a:gd name="T17" fmla="*/ 161 h 2758"/>
              <a:gd name="T18" fmla="*/ 1131 w 3080"/>
              <a:gd name="T19" fmla="*/ 203 h 2758"/>
              <a:gd name="T20" fmla="*/ 1250 w 3080"/>
              <a:gd name="T21" fmla="*/ 249 h 2758"/>
              <a:gd name="T22" fmla="*/ 1363 w 3080"/>
              <a:gd name="T23" fmla="*/ 301 h 2758"/>
              <a:gd name="T24" fmla="*/ 1477 w 3080"/>
              <a:gd name="T25" fmla="*/ 357 h 2758"/>
              <a:gd name="T26" fmla="*/ 1588 w 3080"/>
              <a:gd name="T27" fmla="*/ 417 h 2758"/>
              <a:gd name="T28" fmla="*/ 1696 w 3080"/>
              <a:gd name="T29" fmla="*/ 480 h 2758"/>
              <a:gd name="T30" fmla="*/ 1801 w 3080"/>
              <a:gd name="T31" fmla="*/ 547 h 2758"/>
              <a:gd name="T32" fmla="*/ 1903 w 3080"/>
              <a:gd name="T33" fmla="*/ 618 h 2758"/>
              <a:gd name="T34" fmla="*/ 2003 w 3080"/>
              <a:gd name="T35" fmla="*/ 693 h 2758"/>
              <a:gd name="T36" fmla="*/ 2101 w 3080"/>
              <a:gd name="T37" fmla="*/ 774 h 2758"/>
              <a:gd name="T38" fmla="*/ 2195 w 3080"/>
              <a:gd name="T39" fmla="*/ 856 h 2758"/>
              <a:gd name="T40" fmla="*/ 2285 w 3080"/>
              <a:gd name="T41" fmla="*/ 943 h 2758"/>
              <a:gd name="T42" fmla="*/ 2371 w 3080"/>
              <a:gd name="T43" fmla="*/ 1033 h 2758"/>
              <a:gd name="T44" fmla="*/ 2456 w 3080"/>
              <a:gd name="T45" fmla="*/ 1127 h 2758"/>
              <a:gd name="T46" fmla="*/ 2537 w 3080"/>
              <a:gd name="T47" fmla="*/ 1225 h 2758"/>
              <a:gd name="T48" fmla="*/ 2613 w 3080"/>
              <a:gd name="T49" fmla="*/ 1325 h 2758"/>
              <a:gd name="T50" fmla="*/ 2686 w 3080"/>
              <a:gd name="T51" fmla="*/ 1429 h 2758"/>
              <a:gd name="T52" fmla="*/ 2755 w 3080"/>
              <a:gd name="T53" fmla="*/ 1536 h 2758"/>
              <a:gd name="T54" fmla="*/ 2821 w 3080"/>
              <a:gd name="T55" fmla="*/ 1646 h 2758"/>
              <a:gd name="T56" fmla="*/ 2880 w 3080"/>
              <a:gd name="T57" fmla="*/ 1759 h 2758"/>
              <a:gd name="T58" fmla="*/ 2938 w 3080"/>
              <a:gd name="T59" fmla="*/ 1874 h 2758"/>
              <a:gd name="T60" fmla="*/ 2990 w 3080"/>
              <a:gd name="T61" fmla="*/ 1993 h 2758"/>
              <a:gd name="T62" fmla="*/ 3038 w 3080"/>
              <a:gd name="T63" fmla="*/ 2114 h 2758"/>
              <a:gd name="T64" fmla="*/ 3080 w 3080"/>
              <a:gd name="T65" fmla="*/ 2237 h 2758"/>
              <a:gd name="T66" fmla="*/ 1479 w 3080"/>
              <a:gd name="T67" fmla="*/ 2758 h 2758"/>
              <a:gd name="T68" fmla="*/ 1457 w 3080"/>
              <a:gd name="T69" fmla="*/ 2698 h 2758"/>
              <a:gd name="T70" fmla="*/ 1436 w 3080"/>
              <a:gd name="T71" fmla="*/ 2641 h 2758"/>
              <a:gd name="T72" fmla="*/ 1411 w 3080"/>
              <a:gd name="T73" fmla="*/ 2583 h 2758"/>
              <a:gd name="T74" fmla="*/ 1383 w 3080"/>
              <a:gd name="T75" fmla="*/ 2527 h 2758"/>
              <a:gd name="T76" fmla="*/ 1354 w 3080"/>
              <a:gd name="T77" fmla="*/ 2474 h 2758"/>
              <a:gd name="T78" fmla="*/ 1323 w 3080"/>
              <a:gd name="T79" fmla="*/ 2422 h 2758"/>
              <a:gd name="T80" fmla="*/ 1290 w 3080"/>
              <a:gd name="T81" fmla="*/ 2370 h 2758"/>
              <a:gd name="T82" fmla="*/ 1256 w 3080"/>
              <a:gd name="T83" fmla="*/ 2320 h 2758"/>
              <a:gd name="T84" fmla="*/ 1179 w 3080"/>
              <a:gd name="T85" fmla="*/ 2226 h 2758"/>
              <a:gd name="T86" fmla="*/ 1098 w 3080"/>
              <a:gd name="T87" fmla="*/ 2137 h 2758"/>
              <a:gd name="T88" fmla="*/ 1008 w 3080"/>
              <a:gd name="T89" fmla="*/ 2055 h 2758"/>
              <a:gd name="T90" fmla="*/ 914 w 3080"/>
              <a:gd name="T91" fmla="*/ 1980 h 2758"/>
              <a:gd name="T92" fmla="*/ 866 w 3080"/>
              <a:gd name="T93" fmla="*/ 1947 h 2758"/>
              <a:gd name="T94" fmla="*/ 814 w 3080"/>
              <a:gd name="T95" fmla="*/ 1915 h 2758"/>
              <a:gd name="T96" fmla="*/ 762 w 3080"/>
              <a:gd name="T97" fmla="*/ 1884 h 2758"/>
              <a:gd name="T98" fmla="*/ 710 w 3080"/>
              <a:gd name="T99" fmla="*/ 1855 h 2758"/>
              <a:gd name="T100" fmla="*/ 655 w 3080"/>
              <a:gd name="T101" fmla="*/ 1828 h 2758"/>
              <a:gd name="T102" fmla="*/ 601 w 3080"/>
              <a:gd name="T103" fmla="*/ 1803 h 2758"/>
              <a:gd name="T104" fmla="*/ 543 w 3080"/>
              <a:gd name="T105" fmla="*/ 1782 h 2758"/>
              <a:gd name="T106" fmla="*/ 486 w 3080"/>
              <a:gd name="T107" fmla="*/ 1761 h 2758"/>
              <a:gd name="T108" fmla="*/ 428 w 3080"/>
              <a:gd name="T109" fmla="*/ 1744 h 2758"/>
              <a:gd name="T110" fmla="*/ 369 w 3080"/>
              <a:gd name="T111" fmla="*/ 1728 h 2758"/>
              <a:gd name="T112" fmla="*/ 309 w 3080"/>
              <a:gd name="T113" fmla="*/ 1715 h 2758"/>
              <a:gd name="T114" fmla="*/ 250 w 3080"/>
              <a:gd name="T115" fmla="*/ 1703 h 2758"/>
              <a:gd name="T116" fmla="*/ 188 w 3080"/>
              <a:gd name="T117" fmla="*/ 1696 h 2758"/>
              <a:gd name="T118" fmla="*/ 127 w 3080"/>
              <a:gd name="T119" fmla="*/ 1690 h 2758"/>
              <a:gd name="T120" fmla="*/ 63 w 3080"/>
              <a:gd name="T121" fmla="*/ 1686 h 2758"/>
              <a:gd name="T122" fmla="*/ 0 w 3080"/>
              <a:gd name="T123" fmla="*/ 1684 h 2758"/>
              <a:gd name="T124" fmla="*/ 0 w 3080"/>
              <a:gd name="T125" fmla="*/ 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0" h="2758">
                <a:moveTo>
                  <a:pt x="0" y="0"/>
                </a:moveTo>
                <a:lnTo>
                  <a:pt x="133" y="4"/>
                </a:lnTo>
                <a:lnTo>
                  <a:pt x="261" y="11"/>
                </a:lnTo>
                <a:lnTo>
                  <a:pt x="390" y="23"/>
                </a:lnTo>
                <a:lnTo>
                  <a:pt x="518" y="42"/>
                </a:lnTo>
                <a:lnTo>
                  <a:pt x="643" y="65"/>
                </a:lnTo>
                <a:lnTo>
                  <a:pt x="768" y="92"/>
                </a:lnTo>
                <a:lnTo>
                  <a:pt x="891" y="125"/>
                </a:lnTo>
                <a:lnTo>
                  <a:pt x="1012" y="161"/>
                </a:lnTo>
                <a:lnTo>
                  <a:pt x="1131" y="203"/>
                </a:lnTo>
                <a:lnTo>
                  <a:pt x="1250" y="249"/>
                </a:lnTo>
                <a:lnTo>
                  <a:pt x="1363" y="301"/>
                </a:lnTo>
                <a:lnTo>
                  <a:pt x="1477" y="357"/>
                </a:lnTo>
                <a:lnTo>
                  <a:pt x="1588" y="417"/>
                </a:lnTo>
                <a:lnTo>
                  <a:pt x="1696" y="480"/>
                </a:lnTo>
                <a:lnTo>
                  <a:pt x="1801" y="547"/>
                </a:lnTo>
                <a:lnTo>
                  <a:pt x="1903" y="618"/>
                </a:lnTo>
                <a:lnTo>
                  <a:pt x="2003" y="693"/>
                </a:lnTo>
                <a:lnTo>
                  <a:pt x="2101" y="774"/>
                </a:lnTo>
                <a:lnTo>
                  <a:pt x="2195" y="856"/>
                </a:lnTo>
                <a:lnTo>
                  <a:pt x="2285" y="943"/>
                </a:lnTo>
                <a:lnTo>
                  <a:pt x="2371" y="1033"/>
                </a:lnTo>
                <a:lnTo>
                  <a:pt x="2456" y="1127"/>
                </a:lnTo>
                <a:lnTo>
                  <a:pt x="2537" y="1225"/>
                </a:lnTo>
                <a:lnTo>
                  <a:pt x="2613" y="1325"/>
                </a:lnTo>
                <a:lnTo>
                  <a:pt x="2686" y="1429"/>
                </a:lnTo>
                <a:lnTo>
                  <a:pt x="2755" y="1536"/>
                </a:lnTo>
                <a:lnTo>
                  <a:pt x="2821" y="1646"/>
                </a:lnTo>
                <a:lnTo>
                  <a:pt x="2880" y="1759"/>
                </a:lnTo>
                <a:lnTo>
                  <a:pt x="2938" y="1874"/>
                </a:lnTo>
                <a:lnTo>
                  <a:pt x="2990" y="1993"/>
                </a:lnTo>
                <a:lnTo>
                  <a:pt x="3038" y="2114"/>
                </a:lnTo>
                <a:lnTo>
                  <a:pt x="3080" y="2237"/>
                </a:lnTo>
                <a:lnTo>
                  <a:pt x="1479" y="2758"/>
                </a:lnTo>
                <a:lnTo>
                  <a:pt x="1457" y="2698"/>
                </a:lnTo>
                <a:lnTo>
                  <a:pt x="1436" y="2641"/>
                </a:lnTo>
                <a:lnTo>
                  <a:pt x="1411" y="2583"/>
                </a:lnTo>
                <a:lnTo>
                  <a:pt x="1383" y="2527"/>
                </a:lnTo>
                <a:lnTo>
                  <a:pt x="1354" y="2474"/>
                </a:lnTo>
                <a:lnTo>
                  <a:pt x="1323" y="2422"/>
                </a:lnTo>
                <a:lnTo>
                  <a:pt x="1290" y="2370"/>
                </a:lnTo>
                <a:lnTo>
                  <a:pt x="1256" y="2320"/>
                </a:lnTo>
                <a:lnTo>
                  <a:pt x="1179" y="2226"/>
                </a:lnTo>
                <a:lnTo>
                  <a:pt x="1098" y="2137"/>
                </a:lnTo>
                <a:lnTo>
                  <a:pt x="1008" y="2055"/>
                </a:lnTo>
                <a:lnTo>
                  <a:pt x="914" y="1980"/>
                </a:lnTo>
                <a:lnTo>
                  <a:pt x="866" y="1947"/>
                </a:lnTo>
                <a:lnTo>
                  <a:pt x="814" y="1915"/>
                </a:lnTo>
                <a:lnTo>
                  <a:pt x="762" y="1884"/>
                </a:lnTo>
                <a:lnTo>
                  <a:pt x="710" y="1855"/>
                </a:lnTo>
                <a:lnTo>
                  <a:pt x="655" y="1828"/>
                </a:lnTo>
                <a:lnTo>
                  <a:pt x="601" y="1803"/>
                </a:lnTo>
                <a:lnTo>
                  <a:pt x="543" y="1782"/>
                </a:lnTo>
                <a:lnTo>
                  <a:pt x="486" y="1761"/>
                </a:lnTo>
                <a:lnTo>
                  <a:pt x="428" y="1744"/>
                </a:lnTo>
                <a:lnTo>
                  <a:pt x="369" y="1728"/>
                </a:lnTo>
                <a:lnTo>
                  <a:pt x="309" y="1715"/>
                </a:lnTo>
                <a:lnTo>
                  <a:pt x="250" y="1703"/>
                </a:lnTo>
                <a:lnTo>
                  <a:pt x="188" y="1696"/>
                </a:lnTo>
                <a:lnTo>
                  <a:pt x="127" y="1690"/>
                </a:lnTo>
                <a:lnTo>
                  <a:pt x="63" y="1686"/>
                </a:lnTo>
                <a:lnTo>
                  <a:pt x="0" y="1684"/>
                </a:lnTo>
                <a:lnTo>
                  <a:pt x="0"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Freeform 12">
            <a:extLst>
              <a:ext uri="{FF2B5EF4-FFF2-40B4-BE49-F238E27FC236}">
                <a16:creationId xmlns:a16="http://schemas.microsoft.com/office/drawing/2014/main" id="{29309FB4-206B-977F-6DD8-3E12EB899C1F}"/>
              </a:ext>
            </a:extLst>
          </p:cNvPr>
          <p:cNvSpPr>
            <a:spLocks/>
          </p:cNvSpPr>
          <p:nvPr userDrawn="1"/>
        </p:nvSpPr>
        <p:spPr bwMode="auto">
          <a:xfrm rot="17280944">
            <a:off x="5627785" y="3846812"/>
            <a:ext cx="1844675" cy="2873375"/>
          </a:xfrm>
          <a:custGeom>
            <a:avLst/>
            <a:gdLst>
              <a:gd name="T0" fmla="*/ 1231 w 2325"/>
              <a:gd name="T1" fmla="*/ 3542 h 3621"/>
              <a:gd name="T2" fmla="*/ 1033 w 2325"/>
              <a:gd name="T3" fmla="*/ 3373 h 3621"/>
              <a:gd name="T4" fmla="*/ 852 w 2325"/>
              <a:gd name="T5" fmla="*/ 3191 h 3621"/>
              <a:gd name="T6" fmla="*/ 687 w 2325"/>
              <a:gd name="T7" fmla="*/ 2997 h 3621"/>
              <a:gd name="T8" fmla="*/ 539 w 2325"/>
              <a:gd name="T9" fmla="*/ 2791 h 3621"/>
              <a:gd name="T10" fmla="*/ 409 w 2325"/>
              <a:gd name="T11" fmla="*/ 2576 h 3621"/>
              <a:gd name="T12" fmla="*/ 295 w 2325"/>
              <a:gd name="T13" fmla="*/ 2351 h 3621"/>
              <a:gd name="T14" fmla="*/ 199 w 2325"/>
              <a:gd name="T15" fmla="*/ 2121 h 3621"/>
              <a:gd name="T16" fmla="*/ 123 w 2325"/>
              <a:gd name="T17" fmla="*/ 1883 h 3621"/>
              <a:gd name="T18" fmla="*/ 63 w 2325"/>
              <a:gd name="T19" fmla="*/ 1639 h 3621"/>
              <a:gd name="T20" fmla="*/ 23 w 2325"/>
              <a:gd name="T21" fmla="*/ 1391 h 3621"/>
              <a:gd name="T22" fmla="*/ 4 w 2325"/>
              <a:gd name="T23" fmla="*/ 1139 h 3621"/>
              <a:gd name="T24" fmla="*/ 2 w 2325"/>
              <a:gd name="T25" fmla="*/ 886 h 3621"/>
              <a:gd name="T26" fmla="*/ 21 w 2325"/>
              <a:gd name="T27" fmla="*/ 632 h 3621"/>
              <a:gd name="T28" fmla="*/ 61 w 2325"/>
              <a:gd name="T29" fmla="*/ 379 h 3621"/>
              <a:gd name="T30" fmla="*/ 121 w 2325"/>
              <a:gd name="T31" fmla="*/ 125 h 3621"/>
              <a:gd name="T32" fmla="*/ 1760 w 2325"/>
              <a:gd name="T33" fmla="*/ 521 h 3621"/>
              <a:gd name="T34" fmla="*/ 1726 w 2325"/>
              <a:gd name="T35" fmla="*/ 642 h 3621"/>
              <a:gd name="T36" fmla="*/ 1701 w 2325"/>
              <a:gd name="T37" fmla="*/ 763 h 3621"/>
              <a:gd name="T38" fmla="*/ 1688 w 2325"/>
              <a:gd name="T39" fmla="*/ 886 h 3621"/>
              <a:gd name="T40" fmla="*/ 1684 w 2325"/>
              <a:gd name="T41" fmla="*/ 1007 h 3621"/>
              <a:gd name="T42" fmla="*/ 1689 w 2325"/>
              <a:gd name="T43" fmla="*/ 1128 h 3621"/>
              <a:gd name="T44" fmla="*/ 1703 w 2325"/>
              <a:gd name="T45" fmla="*/ 1247 h 3621"/>
              <a:gd name="T46" fmla="*/ 1728 w 2325"/>
              <a:gd name="T47" fmla="*/ 1366 h 3621"/>
              <a:gd name="T48" fmla="*/ 1760 w 2325"/>
              <a:gd name="T49" fmla="*/ 1481 h 3621"/>
              <a:gd name="T50" fmla="*/ 1801 w 2325"/>
              <a:gd name="T51" fmla="*/ 1595 h 3621"/>
              <a:gd name="T52" fmla="*/ 1851 w 2325"/>
              <a:gd name="T53" fmla="*/ 1704 h 3621"/>
              <a:gd name="T54" fmla="*/ 1910 w 2325"/>
              <a:gd name="T55" fmla="*/ 1810 h 3621"/>
              <a:gd name="T56" fmla="*/ 1977 w 2325"/>
              <a:gd name="T57" fmla="*/ 1910 h 3621"/>
              <a:gd name="T58" fmla="*/ 2052 w 2325"/>
              <a:gd name="T59" fmla="*/ 2006 h 3621"/>
              <a:gd name="T60" fmla="*/ 2135 w 2325"/>
              <a:gd name="T61" fmla="*/ 2096 h 3621"/>
              <a:gd name="T62" fmla="*/ 2225 w 2325"/>
              <a:gd name="T63" fmla="*/ 2180 h 3621"/>
              <a:gd name="T64" fmla="*/ 1334 w 2325"/>
              <a:gd name="T65" fmla="*/ 3621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5" h="3621">
                <a:moveTo>
                  <a:pt x="1334" y="3621"/>
                </a:moveTo>
                <a:lnTo>
                  <a:pt x="1231" y="3542"/>
                </a:lnTo>
                <a:lnTo>
                  <a:pt x="1129" y="3460"/>
                </a:lnTo>
                <a:lnTo>
                  <a:pt x="1033" y="3373"/>
                </a:lnTo>
                <a:lnTo>
                  <a:pt x="941" y="3283"/>
                </a:lnTo>
                <a:lnTo>
                  <a:pt x="852" y="3191"/>
                </a:lnTo>
                <a:lnTo>
                  <a:pt x="768" y="3095"/>
                </a:lnTo>
                <a:lnTo>
                  <a:pt x="687" y="2997"/>
                </a:lnTo>
                <a:lnTo>
                  <a:pt x="610" y="2895"/>
                </a:lnTo>
                <a:lnTo>
                  <a:pt x="539" y="2791"/>
                </a:lnTo>
                <a:lnTo>
                  <a:pt x="472" y="2685"/>
                </a:lnTo>
                <a:lnTo>
                  <a:pt x="409" y="2576"/>
                </a:lnTo>
                <a:lnTo>
                  <a:pt x="349" y="2465"/>
                </a:lnTo>
                <a:lnTo>
                  <a:pt x="295" y="2351"/>
                </a:lnTo>
                <a:lnTo>
                  <a:pt x="245" y="2238"/>
                </a:lnTo>
                <a:lnTo>
                  <a:pt x="199" y="2121"/>
                </a:lnTo>
                <a:lnTo>
                  <a:pt x="159" y="2002"/>
                </a:lnTo>
                <a:lnTo>
                  <a:pt x="123" y="1883"/>
                </a:lnTo>
                <a:lnTo>
                  <a:pt x="90" y="1762"/>
                </a:lnTo>
                <a:lnTo>
                  <a:pt x="63" y="1639"/>
                </a:lnTo>
                <a:lnTo>
                  <a:pt x="40" y="1516"/>
                </a:lnTo>
                <a:lnTo>
                  <a:pt x="23" y="1391"/>
                </a:lnTo>
                <a:lnTo>
                  <a:pt x="11" y="1266"/>
                </a:lnTo>
                <a:lnTo>
                  <a:pt x="4" y="1139"/>
                </a:lnTo>
                <a:lnTo>
                  <a:pt x="0" y="1013"/>
                </a:lnTo>
                <a:lnTo>
                  <a:pt x="2" y="886"/>
                </a:lnTo>
                <a:lnTo>
                  <a:pt x="9" y="759"/>
                </a:lnTo>
                <a:lnTo>
                  <a:pt x="21" y="632"/>
                </a:lnTo>
                <a:lnTo>
                  <a:pt x="38" y="506"/>
                </a:lnTo>
                <a:lnTo>
                  <a:pt x="61" y="379"/>
                </a:lnTo>
                <a:lnTo>
                  <a:pt x="88" y="252"/>
                </a:lnTo>
                <a:lnTo>
                  <a:pt x="121" y="125"/>
                </a:lnTo>
                <a:lnTo>
                  <a:pt x="159" y="0"/>
                </a:lnTo>
                <a:lnTo>
                  <a:pt x="1760" y="521"/>
                </a:lnTo>
                <a:lnTo>
                  <a:pt x="1741" y="580"/>
                </a:lnTo>
                <a:lnTo>
                  <a:pt x="1726" y="642"/>
                </a:lnTo>
                <a:lnTo>
                  <a:pt x="1712" y="701"/>
                </a:lnTo>
                <a:lnTo>
                  <a:pt x="1701" y="763"/>
                </a:lnTo>
                <a:lnTo>
                  <a:pt x="1693" y="824"/>
                </a:lnTo>
                <a:lnTo>
                  <a:pt x="1688" y="886"/>
                </a:lnTo>
                <a:lnTo>
                  <a:pt x="1684" y="945"/>
                </a:lnTo>
                <a:lnTo>
                  <a:pt x="1684" y="1007"/>
                </a:lnTo>
                <a:lnTo>
                  <a:pt x="1686" y="1068"/>
                </a:lnTo>
                <a:lnTo>
                  <a:pt x="1689" y="1128"/>
                </a:lnTo>
                <a:lnTo>
                  <a:pt x="1695" y="1187"/>
                </a:lnTo>
                <a:lnTo>
                  <a:pt x="1703" y="1247"/>
                </a:lnTo>
                <a:lnTo>
                  <a:pt x="1714" y="1306"/>
                </a:lnTo>
                <a:lnTo>
                  <a:pt x="1728" y="1366"/>
                </a:lnTo>
                <a:lnTo>
                  <a:pt x="1741" y="1424"/>
                </a:lnTo>
                <a:lnTo>
                  <a:pt x="1760" y="1481"/>
                </a:lnTo>
                <a:lnTo>
                  <a:pt x="1780" y="1539"/>
                </a:lnTo>
                <a:lnTo>
                  <a:pt x="1801" y="1595"/>
                </a:lnTo>
                <a:lnTo>
                  <a:pt x="1826" y="1650"/>
                </a:lnTo>
                <a:lnTo>
                  <a:pt x="1851" y="1704"/>
                </a:lnTo>
                <a:lnTo>
                  <a:pt x="1880" y="1758"/>
                </a:lnTo>
                <a:lnTo>
                  <a:pt x="1910" y="1810"/>
                </a:lnTo>
                <a:lnTo>
                  <a:pt x="1943" y="1860"/>
                </a:lnTo>
                <a:lnTo>
                  <a:pt x="1977" y="1910"/>
                </a:lnTo>
                <a:lnTo>
                  <a:pt x="2014" y="1959"/>
                </a:lnTo>
                <a:lnTo>
                  <a:pt x="2052" y="2006"/>
                </a:lnTo>
                <a:lnTo>
                  <a:pt x="2093" y="2052"/>
                </a:lnTo>
                <a:lnTo>
                  <a:pt x="2135" y="2096"/>
                </a:lnTo>
                <a:lnTo>
                  <a:pt x="2179" y="2140"/>
                </a:lnTo>
                <a:lnTo>
                  <a:pt x="2225" y="2180"/>
                </a:lnTo>
                <a:lnTo>
                  <a:pt x="2325" y="2259"/>
                </a:lnTo>
                <a:lnTo>
                  <a:pt x="1334" y="362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grpSp>
        <p:nvGrpSpPr>
          <p:cNvPr id="4" name="Gruppe 3">
            <a:extLst>
              <a:ext uri="{FF2B5EF4-FFF2-40B4-BE49-F238E27FC236}">
                <a16:creationId xmlns:a16="http://schemas.microsoft.com/office/drawing/2014/main" id="{2556A171-2A23-4F47-5FE9-6A2745EB53F4}"/>
              </a:ext>
            </a:extLst>
          </p:cNvPr>
          <p:cNvGrpSpPr/>
          <p:nvPr userDrawn="1"/>
        </p:nvGrpSpPr>
        <p:grpSpPr>
          <a:xfrm>
            <a:off x="2068043" y="550915"/>
            <a:ext cx="5408112" cy="2243818"/>
            <a:chOff x="1789547" y="318536"/>
            <a:chExt cx="5408112" cy="2243818"/>
          </a:xfrm>
        </p:grpSpPr>
        <p:sp>
          <p:nvSpPr>
            <p:cNvPr id="5" name="Rektangel 4">
              <a:extLst>
                <a:ext uri="{FF2B5EF4-FFF2-40B4-BE49-F238E27FC236}">
                  <a16:creationId xmlns:a16="http://schemas.microsoft.com/office/drawing/2014/main" id="{ABFC4C42-7355-F3C5-E12E-E6BCF0BB8C3A}"/>
                </a:ext>
              </a:extLst>
            </p:cNvPr>
            <p:cNvSpPr/>
            <p:nvPr/>
          </p:nvSpPr>
          <p:spPr>
            <a:xfrm>
              <a:off x="1789547" y="639675"/>
              <a:ext cx="4346793" cy="1339850"/>
            </a:xfrm>
            <a:prstGeom prst="rect">
              <a:avLst/>
            </a:pr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håndsform: figur 5">
              <a:extLst>
                <a:ext uri="{FF2B5EF4-FFF2-40B4-BE49-F238E27FC236}">
                  <a16:creationId xmlns:a16="http://schemas.microsoft.com/office/drawing/2014/main" id="{4D7B939B-F09F-A604-0A08-7E38C942A4CA}"/>
                </a:ext>
              </a:extLst>
            </p:cNvPr>
            <p:cNvSpPr/>
            <p:nvPr/>
          </p:nvSpPr>
          <p:spPr>
            <a:xfrm rot="5400000">
              <a:off x="4393598" y="-241708"/>
              <a:ext cx="2243818" cy="3364305"/>
            </a:xfrm>
            <a:custGeom>
              <a:avLst/>
              <a:gdLst>
                <a:gd name="connsiteX0" fmla="*/ 0 w 2243818"/>
                <a:gd name="connsiteY0" fmla="*/ 1074936 h 3364305"/>
                <a:gd name="connsiteX1" fmla="*/ 990971 w 2243818"/>
                <a:gd name="connsiteY1" fmla="*/ 0 h 3364305"/>
                <a:gd name="connsiteX2" fmla="*/ 1981942 w 2243818"/>
                <a:gd name="connsiteY2" fmla="*/ 1074936 h 3364305"/>
                <a:gd name="connsiteX3" fmla="*/ 1667933 w 2243818"/>
                <a:gd name="connsiteY3" fmla="*/ 1074936 h 3364305"/>
                <a:gd name="connsiteX4" fmla="*/ 1667680 w 2243818"/>
                <a:gd name="connsiteY4" fmla="*/ 1112686 h 3364305"/>
                <a:gd name="connsiteX5" fmla="*/ 1670610 w 2243818"/>
                <a:gd name="connsiteY5" fmla="*/ 1162878 h 3364305"/>
                <a:gd name="connsiteX6" fmla="*/ 1675783 w 2243818"/>
                <a:gd name="connsiteY6" fmla="*/ 1211293 h 3364305"/>
                <a:gd name="connsiteX7" fmla="*/ 1682710 w 2243818"/>
                <a:gd name="connsiteY7" fmla="*/ 1259441 h 3364305"/>
                <a:gd name="connsiteX8" fmla="*/ 1692902 w 2243818"/>
                <a:gd name="connsiteY8" fmla="*/ 1307812 h 3364305"/>
                <a:gd name="connsiteX9" fmla="*/ 1703094 w 2243818"/>
                <a:gd name="connsiteY9" fmla="*/ 1356183 h 3364305"/>
                <a:gd name="connsiteX10" fmla="*/ 1715019 w 2243818"/>
                <a:gd name="connsiteY10" fmla="*/ 1401776 h 3364305"/>
                <a:gd name="connsiteX11" fmla="*/ 1729209 w 2243818"/>
                <a:gd name="connsiteY11" fmla="*/ 1448103 h 3364305"/>
                <a:gd name="connsiteX12" fmla="*/ 1762342 w 2243818"/>
                <a:gd name="connsiteY12" fmla="*/ 1538958 h 3364305"/>
                <a:gd name="connsiteX13" fmla="*/ 1802716 w 2243818"/>
                <a:gd name="connsiteY13" fmla="*/ 1625480 h 3364305"/>
                <a:gd name="connsiteX14" fmla="*/ 1850087 w 2243818"/>
                <a:gd name="connsiteY14" fmla="*/ 1708426 h 3364305"/>
                <a:gd name="connsiteX15" fmla="*/ 1904209 w 2243818"/>
                <a:gd name="connsiteY15" fmla="*/ 1788551 h 3364305"/>
                <a:gd name="connsiteX16" fmla="*/ 1932127 w 2243818"/>
                <a:gd name="connsiteY16" fmla="*/ 1825969 h 3364305"/>
                <a:gd name="connsiteX17" fmla="*/ 1963309 w 2243818"/>
                <a:gd name="connsiteY17" fmla="*/ 1863609 h 3364305"/>
                <a:gd name="connsiteX18" fmla="*/ 1994225 w 2243818"/>
                <a:gd name="connsiteY18" fmla="*/ 1899495 h 3364305"/>
                <a:gd name="connsiteX19" fmla="*/ 2026630 w 2243818"/>
                <a:gd name="connsiteY19" fmla="*/ 1933359 h 3364305"/>
                <a:gd name="connsiteX20" fmla="*/ 2061279 w 2243818"/>
                <a:gd name="connsiteY20" fmla="*/ 1965445 h 3364305"/>
                <a:gd name="connsiteX21" fmla="*/ 2097437 w 2243818"/>
                <a:gd name="connsiteY21" fmla="*/ 1998020 h 3364305"/>
                <a:gd name="connsiteX22" fmla="*/ 2134840 w 2243818"/>
                <a:gd name="connsiteY22" fmla="*/ 2029329 h 3364305"/>
                <a:gd name="connsiteX23" fmla="*/ 2172221 w 2243818"/>
                <a:gd name="connsiteY23" fmla="*/ 2058127 h 3364305"/>
                <a:gd name="connsiteX24" fmla="*/ 2213356 w 2243818"/>
                <a:gd name="connsiteY24" fmla="*/ 2085637 h 3364305"/>
                <a:gd name="connsiteX25" fmla="*/ 2243818 w 2243818"/>
                <a:gd name="connsiteY25" fmla="*/ 2106620 h 3364305"/>
                <a:gd name="connsiteX26" fmla="*/ 1295875 w 2243818"/>
                <a:gd name="connsiteY26" fmla="*/ 2543203 h 3364305"/>
                <a:gd name="connsiteX27" fmla="*/ 1758234 w 2243818"/>
                <a:gd name="connsiteY27" fmla="*/ 3364305 h 3364305"/>
                <a:gd name="connsiteX28" fmla="*/ 1728056 w 2243818"/>
                <a:gd name="connsiteY28" fmla="*/ 3349864 h 3364305"/>
                <a:gd name="connsiteX29" fmla="*/ 1638565 w 2243818"/>
                <a:gd name="connsiteY29" fmla="*/ 3301687 h 3364305"/>
                <a:gd name="connsiteX30" fmla="*/ 1551298 w 2243818"/>
                <a:gd name="connsiteY30" fmla="*/ 3249222 h 3364305"/>
                <a:gd name="connsiteX31" fmla="*/ 1466273 w 2243818"/>
                <a:gd name="connsiteY31" fmla="*/ 3194980 h 3364305"/>
                <a:gd name="connsiteX32" fmla="*/ 1383982 w 2243818"/>
                <a:gd name="connsiteY32" fmla="*/ 3137450 h 3364305"/>
                <a:gd name="connsiteX33" fmla="*/ 1304424 w 2243818"/>
                <a:gd name="connsiteY33" fmla="*/ 3076631 h 3364305"/>
                <a:gd name="connsiteX34" fmla="*/ 1227354 w 2243818"/>
                <a:gd name="connsiteY34" fmla="*/ 3013280 h 3364305"/>
                <a:gd name="connsiteX35" fmla="*/ 1152018 w 2243818"/>
                <a:gd name="connsiteY35" fmla="*/ 2947152 h 3364305"/>
                <a:gd name="connsiteX36" fmla="*/ 1080414 w 2243818"/>
                <a:gd name="connsiteY36" fmla="*/ 2877224 h 3364305"/>
                <a:gd name="connsiteX37" fmla="*/ 1012563 w 2243818"/>
                <a:gd name="connsiteY37" fmla="*/ 2806009 h 3364305"/>
                <a:gd name="connsiteX38" fmla="*/ 946691 w 2243818"/>
                <a:gd name="connsiteY38" fmla="*/ 2731260 h 3364305"/>
                <a:gd name="connsiteX39" fmla="*/ 883062 w 2243818"/>
                <a:gd name="connsiteY39" fmla="*/ 2654734 h 3364305"/>
                <a:gd name="connsiteX40" fmla="*/ 823165 w 2243818"/>
                <a:gd name="connsiteY40" fmla="*/ 2574409 h 3364305"/>
                <a:gd name="connsiteX41" fmla="*/ 766023 w 2243818"/>
                <a:gd name="connsiteY41" fmla="*/ 2493307 h 3364305"/>
                <a:gd name="connsiteX42" fmla="*/ 712879 w 2243818"/>
                <a:gd name="connsiteY42" fmla="*/ 2410161 h 3364305"/>
                <a:gd name="connsiteX43" fmla="*/ 662468 w 2243818"/>
                <a:gd name="connsiteY43" fmla="*/ 2323727 h 3364305"/>
                <a:gd name="connsiteX44" fmla="*/ 615565 w 2243818"/>
                <a:gd name="connsiteY44" fmla="*/ 2236759 h 3364305"/>
                <a:gd name="connsiteX45" fmla="*/ 570641 w 2243818"/>
                <a:gd name="connsiteY45" fmla="*/ 2146259 h 3364305"/>
                <a:gd name="connsiteX46" fmla="*/ 530225 w 2243818"/>
                <a:gd name="connsiteY46" fmla="*/ 2054715 h 3364305"/>
                <a:gd name="connsiteX47" fmla="*/ 494072 w 2243818"/>
                <a:gd name="connsiteY47" fmla="*/ 1962883 h 3364305"/>
                <a:gd name="connsiteX48" fmla="*/ 460897 w 2243818"/>
                <a:gd name="connsiteY48" fmla="*/ 1867007 h 3364305"/>
                <a:gd name="connsiteX49" fmla="*/ 430987 w 2243818"/>
                <a:gd name="connsiteY49" fmla="*/ 1771354 h 3364305"/>
                <a:gd name="connsiteX50" fmla="*/ 404830 w 2243818"/>
                <a:gd name="connsiteY50" fmla="*/ 1674412 h 3364305"/>
                <a:gd name="connsiteX51" fmla="*/ 382426 w 2243818"/>
                <a:gd name="connsiteY51" fmla="*/ 1576181 h 3364305"/>
                <a:gd name="connsiteX52" fmla="*/ 363510 w 2243818"/>
                <a:gd name="connsiteY52" fmla="*/ 1474907 h 3364305"/>
                <a:gd name="connsiteX53" fmla="*/ 350124 w 2243818"/>
                <a:gd name="connsiteY53" fmla="*/ 1374589 h 3364305"/>
                <a:gd name="connsiteX54" fmla="*/ 339980 w 2243818"/>
                <a:gd name="connsiteY54" fmla="*/ 1271983 h 3364305"/>
                <a:gd name="connsiteX55" fmla="*/ 333345 w 2243818"/>
                <a:gd name="connsiteY55" fmla="*/ 1168843 h 3364305"/>
                <a:gd name="connsiteX56" fmla="*/ 331661 w 2243818"/>
                <a:gd name="connsiteY56" fmla="*/ 1074936 h 336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43818" h="3364305">
                  <a:moveTo>
                    <a:pt x="0" y="1074936"/>
                  </a:moveTo>
                  <a:lnTo>
                    <a:pt x="990971" y="0"/>
                  </a:lnTo>
                  <a:lnTo>
                    <a:pt x="1981942" y="1074936"/>
                  </a:lnTo>
                  <a:lnTo>
                    <a:pt x="1667933" y="1074936"/>
                  </a:lnTo>
                  <a:lnTo>
                    <a:pt x="1667680" y="1112686"/>
                  </a:lnTo>
                  <a:lnTo>
                    <a:pt x="1670610" y="1162878"/>
                  </a:lnTo>
                  <a:lnTo>
                    <a:pt x="1675783" y="1211293"/>
                  </a:lnTo>
                  <a:lnTo>
                    <a:pt x="1682710" y="1259441"/>
                  </a:lnTo>
                  <a:lnTo>
                    <a:pt x="1692902" y="1307812"/>
                  </a:lnTo>
                  <a:lnTo>
                    <a:pt x="1703094" y="1356183"/>
                  </a:lnTo>
                  <a:lnTo>
                    <a:pt x="1715019" y="1401776"/>
                  </a:lnTo>
                  <a:lnTo>
                    <a:pt x="1729209" y="1448103"/>
                  </a:lnTo>
                  <a:lnTo>
                    <a:pt x="1762342" y="1538958"/>
                  </a:lnTo>
                  <a:lnTo>
                    <a:pt x="1802716" y="1625480"/>
                  </a:lnTo>
                  <a:lnTo>
                    <a:pt x="1850087" y="1708426"/>
                  </a:lnTo>
                  <a:lnTo>
                    <a:pt x="1904209" y="1788551"/>
                  </a:lnTo>
                  <a:lnTo>
                    <a:pt x="1932127" y="1825969"/>
                  </a:lnTo>
                  <a:lnTo>
                    <a:pt x="1963309" y="1863609"/>
                  </a:lnTo>
                  <a:lnTo>
                    <a:pt x="1994225" y="1899495"/>
                  </a:lnTo>
                  <a:lnTo>
                    <a:pt x="2026630" y="1933359"/>
                  </a:lnTo>
                  <a:lnTo>
                    <a:pt x="2061279" y="1965445"/>
                  </a:lnTo>
                  <a:lnTo>
                    <a:pt x="2097437" y="1998020"/>
                  </a:lnTo>
                  <a:lnTo>
                    <a:pt x="2134840" y="2029329"/>
                  </a:lnTo>
                  <a:lnTo>
                    <a:pt x="2172221" y="2058127"/>
                  </a:lnTo>
                  <a:lnTo>
                    <a:pt x="2213356" y="2085637"/>
                  </a:lnTo>
                  <a:lnTo>
                    <a:pt x="2243818" y="2106620"/>
                  </a:lnTo>
                  <a:lnTo>
                    <a:pt x="1295875" y="2543203"/>
                  </a:lnTo>
                  <a:lnTo>
                    <a:pt x="1758234" y="3364305"/>
                  </a:lnTo>
                  <a:lnTo>
                    <a:pt x="1728056" y="3349864"/>
                  </a:lnTo>
                  <a:lnTo>
                    <a:pt x="1638565" y="3301687"/>
                  </a:lnTo>
                  <a:lnTo>
                    <a:pt x="1551298" y="3249222"/>
                  </a:lnTo>
                  <a:lnTo>
                    <a:pt x="1466273" y="3194980"/>
                  </a:lnTo>
                  <a:lnTo>
                    <a:pt x="1383982" y="3137450"/>
                  </a:lnTo>
                  <a:lnTo>
                    <a:pt x="1304424" y="3076631"/>
                  </a:lnTo>
                  <a:lnTo>
                    <a:pt x="1227354" y="3013280"/>
                  </a:lnTo>
                  <a:lnTo>
                    <a:pt x="1152018" y="2947152"/>
                  </a:lnTo>
                  <a:lnTo>
                    <a:pt x="1080414" y="2877224"/>
                  </a:lnTo>
                  <a:lnTo>
                    <a:pt x="1012563" y="2806009"/>
                  </a:lnTo>
                  <a:lnTo>
                    <a:pt x="946691" y="2731260"/>
                  </a:lnTo>
                  <a:lnTo>
                    <a:pt x="883062" y="2654734"/>
                  </a:lnTo>
                  <a:lnTo>
                    <a:pt x="823165" y="2574409"/>
                  </a:lnTo>
                  <a:lnTo>
                    <a:pt x="766023" y="2493307"/>
                  </a:lnTo>
                  <a:lnTo>
                    <a:pt x="712879" y="2410161"/>
                  </a:lnTo>
                  <a:lnTo>
                    <a:pt x="662468" y="2323727"/>
                  </a:lnTo>
                  <a:lnTo>
                    <a:pt x="615565" y="2236759"/>
                  </a:lnTo>
                  <a:lnTo>
                    <a:pt x="570641" y="2146259"/>
                  </a:lnTo>
                  <a:lnTo>
                    <a:pt x="530225" y="2054715"/>
                  </a:lnTo>
                  <a:lnTo>
                    <a:pt x="494072" y="1962883"/>
                  </a:lnTo>
                  <a:lnTo>
                    <a:pt x="460897" y="1867007"/>
                  </a:lnTo>
                  <a:lnTo>
                    <a:pt x="430987" y="1771354"/>
                  </a:lnTo>
                  <a:lnTo>
                    <a:pt x="404830" y="1674412"/>
                  </a:lnTo>
                  <a:lnTo>
                    <a:pt x="382426" y="1576181"/>
                  </a:lnTo>
                  <a:lnTo>
                    <a:pt x="363510" y="1474907"/>
                  </a:lnTo>
                  <a:lnTo>
                    <a:pt x="350124" y="1374589"/>
                  </a:lnTo>
                  <a:lnTo>
                    <a:pt x="339980" y="1271983"/>
                  </a:lnTo>
                  <a:lnTo>
                    <a:pt x="333345" y="1168843"/>
                  </a:lnTo>
                  <a:lnTo>
                    <a:pt x="331661" y="1074936"/>
                  </a:lnTo>
                  <a:close/>
                </a:path>
              </a:pathLst>
            </a:cu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grpSp>
      <p:sp>
        <p:nvSpPr>
          <p:cNvPr id="8" name="Frihåndsform: figur 7">
            <a:extLst>
              <a:ext uri="{FF2B5EF4-FFF2-40B4-BE49-F238E27FC236}">
                <a16:creationId xmlns:a16="http://schemas.microsoft.com/office/drawing/2014/main" id="{6E90B967-19ED-F386-E58C-808DB4C49512}"/>
              </a:ext>
            </a:extLst>
          </p:cNvPr>
          <p:cNvSpPr/>
          <p:nvPr userDrawn="1"/>
        </p:nvSpPr>
        <p:spPr>
          <a:xfrm rot="9718346">
            <a:off x="6783324" y="628087"/>
            <a:ext cx="2271618" cy="3365577"/>
          </a:xfrm>
          <a:custGeom>
            <a:avLst/>
            <a:gdLst>
              <a:gd name="connsiteX0" fmla="*/ 1776108 w 2271618"/>
              <a:gd name="connsiteY0" fmla="*/ 3365577 h 3365577"/>
              <a:gd name="connsiteX1" fmla="*/ 1745133 w 2271618"/>
              <a:gd name="connsiteY1" fmla="*/ 3350271 h 3365577"/>
              <a:gd name="connsiteX2" fmla="*/ 1656243 w 2271618"/>
              <a:gd name="connsiteY2" fmla="*/ 3302430 h 3365577"/>
              <a:gd name="connsiteX3" fmla="*/ 1569508 w 2271618"/>
              <a:gd name="connsiteY3" fmla="*/ 3250268 h 3365577"/>
              <a:gd name="connsiteX4" fmla="*/ 1484172 w 2271618"/>
              <a:gd name="connsiteY4" fmla="*/ 3196179 h 3365577"/>
              <a:gd name="connsiteX5" fmla="*/ 1401633 w 2271618"/>
              <a:gd name="connsiteY5" fmla="*/ 3138236 h 3365577"/>
              <a:gd name="connsiteX6" fmla="*/ 1321602 w 2271618"/>
              <a:gd name="connsiteY6" fmla="*/ 3078190 h 3365577"/>
              <a:gd name="connsiteX7" fmla="*/ 1245944 w 2271618"/>
              <a:gd name="connsiteY7" fmla="*/ 3013470 h 3365577"/>
              <a:gd name="connsiteX8" fmla="*/ 1170751 w 2271618"/>
              <a:gd name="connsiteY8" fmla="*/ 2948109 h 3365577"/>
              <a:gd name="connsiteX9" fmla="*/ 1098356 w 2271618"/>
              <a:gd name="connsiteY9" fmla="*/ 2878893 h 3365577"/>
              <a:gd name="connsiteX10" fmla="*/ 1029401 w 2271618"/>
              <a:gd name="connsiteY10" fmla="*/ 2806289 h 3365577"/>
              <a:gd name="connsiteX11" fmla="*/ 964239 w 2271618"/>
              <a:gd name="connsiteY11" fmla="*/ 2732515 h 3365577"/>
              <a:gd name="connsiteX12" fmla="*/ 901874 w 2271618"/>
              <a:gd name="connsiteY12" fmla="*/ 2654886 h 3365577"/>
              <a:gd name="connsiteX13" fmla="*/ 840908 w 2271618"/>
              <a:gd name="connsiteY13" fmla="*/ 2575330 h 3365577"/>
              <a:gd name="connsiteX14" fmla="*/ 784200 w 2271618"/>
              <a:gd name="connsiteY14" fmla="*/ 2493961 h 3365577"/>
              <a:gd name="connsiteX15" fmla="*/ 730466 w 2271618"/>
              <a:gd name="connsiteY15" fmla="*/ 2409847 h 3365577"/>
              <a:gd name="connsiteX16" fmla="*/ 679883 w 2271618"/>
              <a:gd name="connsiteY16" fmla="*/ 2324096 h 3365577"/>
              <a:gd name="connsiteX17" fmla="*/ 632449 w 2271618"/>
              <a:gd name="connsiteY17" fmla="*/ 2236708 h 3365577"/>
              <a:gd name="connsiteX18" fmla="*/ 587989 w 2271618"/>
              <a:gd name="connsiteY18" fmla="*/ 2146574 h 3365577"/>
              <a:gd name="connsiteX19" fmla="*/ 548607 w 2271618"/>
              <a:gd name="connsiteY19" fmla="*/ 2056203 h 3365577"/>
              <a:gd name="connsiteX20" fmla="*/ 510914 w 2271618"/>
              <a:gd name="connsiteY20" fmla="*/ 1962153 h 3365577"/>
              <a:gd name="connsiteX21" fmla="*/ 477832 w 2271618"/>
              <a:gd name="connsiteY21" fmla="*/ 1868508 h 3365577"/>
              <a:gd name="connsiteX22" fmla="*/ 448189 w 2271618"/>
              <a:gd name="connsiteY22" fmla="*/ 1771475 h 3365577"/>
              <a:gd name="connsiteX23" fmla="*/ 422516 w 2271618"/>
              <a:gd name="connsiteY23" fmla="*/ 1674380 h 3365577"/>
              <a:gd name="connsiteX24" fmla="*/ 400460 w 2271618"/>
              <a:gd name="connsiteY24" fmla="*/ 1575007 h 3365577"/>
              <a:gd name="connsiteX25" fmla="*/ 382373 w 2271618"/>
              <a:gd name="connsiteY25" fmla="*/ 1475571 h 3365577"/>
              <a:gd name="connsiteX26" fmla="*/ 367435 w 2271618"/>
              <a:gd name="connsiteY26" fmla="*/ 1374498 h 3365577"/>
              <a:gd name="connsiteX27" fmla="*/ 356289 w 2271618"/>
              <a:gd name="connsiteY27" fmla="*/ 1272255 h 3365577"/>
              <a:gd name="connsiteX28" fmla="*/ 351155 w 2271618"/>
              <a:gd name="connsiteY28" fmla="*/ 1168490 h 3365577"/>
              <a:gd name="connsiteX29" fmla="*/ 349102 w 2271618"/>
              <a:gd name="connsiteY29" fmla="*/ 1074936 h 3365577"/>
              <a:gd name="connsiteX30" fmla="*/ 0 w 2271618"/>
              <a:gd name="connsiteY30" fmla="*/ 1074936 h 3365577"/>
              <a:gd name="connsiteX31" fmla="*/ 990971 w 2271618"/>
              <a:gd name="connsiteY31" fmla="*/ 0 h 3365577"/>
              <a:gd name="connsiteX32" fmla="*/ 1981942 w 2271618"/>
              <a:gd name="connsiteY32" fmla="*/ 1074936 h 3365577"/>
              <a:gd name="connsiteX33" fmla="*/ 1685943 w 2271618"/>
              <a:gd name="connsiteY33" fmla="*/ 1074936 h 3365577"/>
              <a:gd name="connsiteX34" fmla="*/ 1689592 w 2271618"/>
              <a:gd name="connsiteY34" fmla="*/ 1164030 h 3365577"/>
              <a:gd name="connsiteX35" fmla="*/ 1693848 w 2271618"/>
              <a:gd name="connsiteY35" fmla="*/ 1212234 h 3365577"/>
              <a:gd name="connsiteX36" fmla="*/ 1702249 w 2271618"/>
              <a:gd name="connsiteY36" fmla="*/ 1261486 h 3365577"/>
              <a:gd name="connsiteX37" fmla="*/ 1710474 w 2271618"/>
              <a:gd name="connsiteY37" fmla="*/ 1309628 h 3365577"/>
              <a:gd name="connsiteX38" fmla="*/ 1721383 w 2271618"/>
              <a:gd name="connsiteY38" fmla="*/ 1356777 h 3365577"/>
              <a:gd name="connsiteX39" fmla="*/ 1734510 w 2271618"/>
              <a:gd name="connsiteY39" fmla="*/ 1403573 h 3365577"/>
              <a:gd name="connsiteX40" fmla="*/ 1748102 w 2271618"/>
              <a:gd name="connsiteY40" fmla="*/ 1449727 h 3365577"/>
              <a:gd name="connsiteX41" fmla="*/ 1764379 w 2271618"/>
              <a:gd name="connsiteY41" fmla="*/ 1494886 h 3365577"/>
              <a:gd name="connsiteX42" fmla="*/ 1781121 w 2271618"/>
              <a:gd name="connsiteY42" fmla="*/ 1539403 h 3365577"/>
              <a:gd name="connsiteX43" fmla="*/ 1800724 w 2271618"/>
              <a:gd name="connsiteY43" fmla="*/ 1584034 h 3365577"/>
              <a:gd name="connsiteX44" fmla="*/ 1820617 w 2271618"/>
              <a:gd name="connsiteY44" fmla="*/ 1626914 h 3365577"/>
              <a:gd name="connsiteX45" fmla="*/ 1844945 w 2271618"/>
              <a:gd name="connsiteY45" fmla="*/ 1669091 h 3365577"/>
              <a:gd name="connsiteX46" fmla="*/ 1867988 w 2271618"/>
              <a:gd name="connsiteY46" fmla="*/ 1710334 h 3365577"/>
              <a:gd name="connsiteX47" fmla="*/ 1894823 w 2271618"/>
              <a:gd name="connsiteY47" fmla="*/ 1750407 h 3365577"/>
              <a:gd name="connsiteX48" fmla="*/ 1921016 w 2271618"/>
              <a:gd name="connsiteY48" fmla="*/ 1790013 h 3365577"/>
              <a:gd name="connsiteX49" fmla="*/ 1950359 w 2271618"/>
              <a:gd name="connsiteY49" fmla="*/ 1827983 h 3365577"/>
              <a:gd name="connsiteX50" fmla="*/ 1979992 w 2271618"/>
              <a:gd name="connsiteY50" fmla="*/ 1864201 h 3365577"/>
              <a:gd name="connsiteX51" fmla="*/ 2012951 w 2271618"/>
              <a:gd name="connsiteY51" fmla="*/ 1899892 h 3365577"/>
              <a:gd name="connsiteX52" fmla="*/ 2045734 w 2271618"/>
              <a:gd name="connsiteY52" fmla="*/ 1934473 h 3365577"/>
              <a:gd name="connsiteX53" fmla="*/ 2080559 w 2271618"/>
              <a:gd name="connsiteY53" fmla="*/ 1967594 h 3365577"/>
              <a:gd name="connsiteX54" fmla="*/ 2115672 w 2271618"/>
              <a:gd name="connsiteY54" fmla="*/ 1998964 h 3365577"/>
              <a:gd name="connsiteX55" fmla="*/ 2153647 w 2271618"/>
              <a:gd name="connsiteY55" fmla="*/ 2030448 h 3365577"/>
              <a:gd name="connsiteX56" fmla="*/ 2190626 w 2271618"/>
              <a:gd name="connsiteY56" fmla="*/ 2059248 h 3365577"/>
              <a:gd name="connsiteX57" fmla="*/ 2230465 w 2271618"/>
              <a:gd name="connsiteY57" fmla="*/ 2088163 h 3365577"/>
              <a:gd name="connsiteX58" fmla="*/ 2271527 w 2271618"/>
              <a:gd name="connsiteY58" fmla="*/ 2114041 h 3365577"/>
              <a:gd name="connsiteX59" fmla="*/ 2271618 w 2271618"/>
              <a:gd name="connsiteY59" fmla="*/ 2114094 h 3365577"/>
              <a:gd name="connsiteX60" fmla="*/ 1319057 w 2271618"/>
              <a:gd name="connsiteY60" fmla="*/ 2551117 h 336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71618" h="3365577">
                <a:moveTo>
                  <a:pt x="1776108" y="3365577"/>
                </a:moveTo>
                <a:lnTo>
                  <a:pt x="1745133" y="3350271"/>
                </a:lnTo>
                <a:lnTo>
                  <a:pt x="1656243" y="3302430"/>
                </a:lnTo>
                <a:lnTo>
                  <a:pt x="1569508" y="3250268"/>
                </a:lnTo>
                <a:lnTo>
                  <a:pt x="1484172" y="3196179"/>
                </a:lnTo>
                <a:lnTo>
                  <a:pt x="1401633" y="3138236"/>
                </a:lnTo>
                <a:lnTo>
                  <a:pt x="1321602" y="3078190"/>
                </a:lnTo>
                <a:lnTo>
                  <a:pt x="1245944" y="3013470"/>
                </a:lnTo>
                <a:lnTo>
                  <a:pt x="1170751" y="2948109"/>
                </a:lnTo>
                <a:lnTo>
                  <a:pt x="1098356" y="2878893"/>
                </a:lnTo>
                <a:lnTo>
                  <a:pt x="1029401" y="2806289"/>
                </a:lnTo>
                <a:lnTo>
                  <a:pt x="964239" y="2732515"/>
                </a:lnTo>
                <a:lnTo>
                  <a:pt x="901874" y="2654886"/>
                </a:lnTo>
                <a:lnTo>
                  <a:pt x="840908" y="2575330"/>
                </a:lnTo>
                <a:lnTo>
                  <a:pt x="784200" y="2493961"/>
                </a:lnTo>
                <a:lnTo>
                  <a:pt x="730466" y="2409847"/>
                </a:lnTo>
                <a:lnTo>
                  <a:pt x="679883" y="2324096"/>
                </a:lnTo>
                <a:lnTo>
                  <a:pt x="632449" y="2236708"/>
                </a:lnTo>
                <a:lnTo>
                  <a:pt x="587989" y="2146574"/>
                </a:lnTo>
                <a:lnTo>
                  <a:pt x="548607" y="2056203"/>
                </a:lnTo>
                <a:lnTo>
                  <a:pt x="510914" y="1962153"/>
                </a:lnTo>
                <a:lnTo>
                  <a:pt x="477832" y="1868508"/>
                </a:lnTo>
                <a:lnTo>
                  <a:pt x="448189" y="1771475"/>
                </a:lnTo>
                <a:lnTo>
                  <a:pt x="422516" y="1674380"/>
                </a:lnTo>
                <a:lnTo>
                  <a:pt x="400460" y="1575007"/>
                </a:lnTo>
                <a:lnTo>
                  <a:pt x="382373" y="1475571"/>
                </a:lnTo>
                <a:lnTo>
                  <a:pt x="367435" y="1374498"/>
                </a:lnTo>
                <a:lnTo>
                  <a:pt x="356289" y="1272255"/>
                </a:lnTo>
                <a:lnTo>
                  <a:pt x="351155" y="1168490"/>
                </a:lnTo>
                <a:lnTo>
                  <a:pt x="349102" y="1074936"/>
                </a:lnTo>
                <a:lnTo>
                  <a:pt x="0" y="1074936"/>
                </a:lnTo>
                <a:lnTo>
                  <a:pt x="990971" y="0"/>
                </a:lnTo>
                <a:lnTo>
                  <a:pt x="1981942" y="1074936"/>
                </a:lnTo>
                <a:lnTo>
                  <a:pt x="1685943" y="1074936"/>
                </a:lnTo>
                <a:lnTo>
                  <a:pt x="1689592" y="1164030"/>
                </a:lnTo>
                <a:lnTo>
                  <a:pt x="1693848" y="1212234"/>
                </a:lnTo>
                <a:lnTo>
                  <a:pt x="1702249" y="1261486"/>
                </a:lnTo>
                <a:lnTo>
                  <a:pt x="1710474" y="1309628"/>
                </a:lnTo>
                <a:lnTo>
                  <a:pt x="1721383" y="1356777"/>
                </a:lnTo>
                <a:lnTo>
                  <a:pt x="1734510" y="1403573"/>
                </a:lnTo>
                <a:lnTo>
                  <a:pt x="1748102" y="1449727"/>
                </a:lnTo>
                <a:lnTo>
                  <a:pt x="1764379" y="1494886"/>
                </a:lnTo>
                <a:lnTo>
                  <a:pt x="1781121" y="1539403"/>
                </a:lnTo>
                <a:lnTo>
                  <a:pt x="1800724" y="1584034"/>
                </a:lnTo>
                <a:lnTo>
                  <a:pt x="1820617" y="1626914"/>
                </a:lnTo>
                <a:lnTo>
                  <a:pt x="1844945" y="1669091"/>
                </a:lnTo>
                <a:lnTo>
                  <a:pt x="1867988" y="1710334"/>
                </a:lnTo>
                <a:lnTo>
                  <a:pt x="1894823" y="1750407"/>
                </a:lnTo>
                <a:lnTo>
                  <a:pt x="1921016" y="1790013"/>
                </a:lnTo>
                <a:lnTo>
                  <a:pt x="1950359" y="1827983"/>
                </a:lnTo>
                <a:lnTo>
                  <a:pt x="1979992" y="1864201"/>
                </a:lnTo>
                <a:lnTo>
                  <a:pt x="2012951" y="1899892"/>
                </a:lnTo>
                <a:lnTo>
                  <a:pt x="2045734" y="1934473"/>
                </a:lnTo>
                <a:lnTo>
                  <a:pt x="2080559" y="1967594"/>
                </a:lnTo>
                <a:lnTo>
                  <a:pt x="2115672" y="1998964"/>
                </a:lnTo>
                <a:lnTo>
                  <a:pt x="2153647" y="2030448"/>
                </a:lnTo>
                <a:lnTo>
                  <a:pt x="2190626" y="2059248"/>
                </a:lnTo>
                <a:lnTo>
                  <a:pt x="2230465" y="2088163"/>
                </a:lnTo>
                <a:lnTo>
                  <a:pt x="2271527" y="2114041"/>
                </a:lnTo>
                <a:lnTo>
                  <a:pt x="2271618" y="2114094"/>
                </a:lnTo>
                <a:lnTo>
                  <a:pt x="1319057" y="2551117"/>
                </a:lnTo>
                <a:close/>
              </a:path>
            </a:pathLst>
          </a:custGeom>
          <a:solidFill>
            <a:srgbClr val="F0ED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Frihåndsform: figur 8">
            <a:extLst>
              <a:ext uri="{FF2B5EF4-FFF2-40B4-BE49-F238E27FC236}">
                <a16:creationId xmlns:a16="http://schemas.microsoft.com/office/drawing/2014/main" id="{D871C97F-ACFE-886B-CFDE-E6DAA0839496}"/>
              </a:ext>
            </a:extLst>
          </p:cNvPr>
          <p:cNvSpPr/>
          <p:nvPr userDrawn="1"/>
        </p:nvSpPr>
        <p:spPr>
          <a:xfrm rot="14025829">
            <a:off x="6824014" y="2836634"/>
            <a:ext cx="2250958" cy="3352775"/>
          </a:xfrm>
          <a:custGeom>
            <a:avLst/>
            <a:gdLst>
              <a:gd name="connsiteX0" fmla="*/ 1714468 w 2250958"/>
              <a:gd name="connsiteY0" fmla="*/ 3352775 h 3352775"/>
              <a:gd name="connsiteX1" fmla="*/ 1707003 w 2250958"/>
              <a:gd name="connsiteY1" fmla="*/ 3349226 h 3352775"/>
              <a:gd name="connsiteX2" fmla="*/ 1617671 w 2250958"/>
              <a:gd name="connsiteY2" fmla="*/ 3300089 h 3352775"/>
              <a:gd name="connsiteX3" fmla="*/ 1531095 w 2250958"/>
              <a:gd name="connsiteY3" fmla="*/ 3247985 h 3352775"/>
              <a:gd name="connsiteX4" fmla="*/ 1446165 w 2250958"/>
              <a:gd name="connsiteY4" fmla="*/ 3192733 h 3352775"/>
              <a:gd name="connsiteX5" fmla="*/ 1364454 w 2250958"/>
              <a:gd name="connsiteY5" fmla="*/ 3135158 h 3352775"/>
              <a:gd name="connsiteX6" fmla="*/ 1285034 w 2250958"/>
              <a:gd name="connsiteY6" fmla="*/ 3073970 h 3352775"/>
              <a:gd name="connsiteX7" fmla="*/ 1207904 w 2250958"/>
              <a:gd name="connsiteY7" fmla="*/ 3009171 h 3352775"/>
              <a:gd name="connsiteX8" fmla="*/ 1133349 w 2250958"/>
              <a:gd name="connsiteY8" fmla="*/ 2942514 h 3352775"/>
              <a:gd name="connsiteX9" fmla="*/ 1061371 w 2250958"/>
              <a:gd name="connsiteY9" fmla="*/ 2873997 h 3352775"/>
              <a:gd name="connsiteX10" fmla="*/ 993614 w 2250958"/>
              <a:gd name="connsiteY10" fmla="*/ 2800474 h 3352775"/>
              <a:gd name="connsiteX11" fmla="*/ 926966 w 2250958"/>
              <a:gd name="connsiteY11" fmla="*/ 2727129 h 3352775"/>
              <a:gd name="connsiteX12" fmla="*/ 865005 w 2250958"/>
              <a:gd name="connsiteY12" fmla="*/ 2649424 h 3352775"/>
              <a:gd name="connsiteX13" fmla="*/ 804976 w 2250958"/>
              <a:gd name="connsiteY13" fmla="*/ 2570323 h 3352775"/>
              <a:gd name="connsiteX14" fmla="*/ 747881 w 2250958"/>
              <a:gd name="connsiteY14" fmla="*/ 2487146 h 3352775"/>
              <a:gd name="connsiteX15" fmla="*/ 693647 w 2250958"/>
              <a:gd name="connsiteY15" fmla="*/ 2403863 h 3352775"/>
              <a:gd name="connsiteX16" fmla="*/ 645029 w 2250958"/>
              <a:gd name="connsiteY16" fmla="*/ 2317506 h 3352775"/>
              <a:gd name="connsiteX17" fmla="*/ 597521 w 2250958"/>
              <a:gd name="connsiteY17" fmla="*/ 2231327 h 3352775"/>
              <a:gd name="connsiteX18" fmla="*/ 554234 w 2250958"/>
              <a:gd name="connsiteY18" fmla="*/ 2140143 h 3352775"/>
              <a:gd name="connsiteX19" fmla="*/ 514453 w 2250958"/>
              <a:gd name="connsiteY19" fmla="*/ 2048387 h 3352775"/>
              <a:gd name="connsiteX20" fmla="*/ 478177 w 2250958"/>
              <a:gd name="connsiteY20" fmla="*/ 1956060 h 3352775"/>
              <a:gd name="connsiteX21" fmla="*/ 445120 w 2250958"/>
              <a:gd name="connsiteY21" fmla="*/ 1861409 h 3352775"/>
              <a:gd name="connsiteX22" fmla="*/ 415284 w 2250958"/>
              <a:gd name="connsiteY22" fmla="*/ 1764435 h 3352775"/>
              <a:gd name="connsiteX23" fmla="*/ 389596 w 2250958"/>
              <a:gd name="connsiteY23" fmla="*/ 1666425 h 3352775"/>
              <a:gd name="connsiteX24" fmla="*/ 367414 w 2250958"/>
              <a:gd name="connsiteY24" fmla="*/ 1567843 h 3352775"/>
              <a:gd name="connsiteX25" fmla="*/ 348917 w 2250958"/>
              <a:gd name="connsiteY25" fmla="*/ 1467582 h 3352775"/>
              <a:gd name="connsiteX26" fmla="*/ 336321 w 2250958"/>
              <a:gd name="connsiteY26" fmla="*/ 1365999 h 3352775"/>
              <a:gd name="connsiteX27" fmla="*/ 326587 w 2250958"/>
              <a:gd name="connsiteY27" fmla="*/ 1264310 h 3352775"/>
              <a:gd name="connsiteX28" fmla="*/ 319894 w 2250958"/>
              <a:gd name="connsiteY28" fmla="*/ 1161405 h 3352775"/>
              <a:gd name="connsiteX29" fmla="*/ 318697 w 2250958"/>
              <a:gd name="connsiteY29" fmla="*/ 1074936 h 3352775"/>
              <a:gd name="connsiteX30" fmla="*/ 0 w 2250958"/>
              <a:gd name="connsiteY30" fmla="*/ 1074936 h 3352775"/>
              <a:gd name="connsiteX31" fmla="*/ 990971 w 2250958"/>
              <a:gd name="connsiteY31" fmla="*/ 0 h 3352775"/>
              <a:gd name="connsiteX32" fmla="*/ 1981942 w 2250958"/>
              <a:gd name="connsiteY32" fmla="*/ 1074936 h 3352775"/>
              <a:gd name="connsiteX33" fmla="*/ 1656094 w 2250958"/>
              <a:gd name="connsiteY33" fmla="*/ 1074936 h 3352775"/>
              <a:gd name="connsiteX34" fmla="*/ 1656808 w 2250958"/>
              <a:gd name="connsiteY34" fmla="*/ 1111254 h 3352775"/>
              <a:gd name="connsiteX35" fmla="*/ 1658438 w 2250958"/>
              <a:gd name="connsiteY35" fmla="*/ 1161006 h 3352775"/>
              <a:gd name="connsiteX36" fmla="*/ 1663109 w 2250958"/>
              <a:gd name="connsiteY36" fmla="*/ 1209544 h 3352775"/>
              <a:gd name="connsiteX37" fmla="*/ 1671107 w 2250958"/>
              <a:gd name="connsiteY37" fmla="*/ 1258619 h 3352775"/>
              <a:gd name="connsiteX38" fmla="*/ 1679748 w 2250958"/>
              <a:gd name="connsiteY38" fmla="*/ 1307230 h 3352775"/>
              <a:gd name="connsiteX39" fmla="*/ 1689212 w 2250958"/>
              <a:gd name="connsiteY39" fmla="*/ 1354267 h 3352775"/>
              <a:gd name="connsiteX40" fmla="*/ 1701717 w 2250958"/>
              <a:gd name="connsiteY40" fmla="*/ 1400088 h 3352775"/>
              <a:gd name="connsiteX41" fmla="*/ 1715795 w 2250958"/>
              <a:gd name="connsiteY41" fmla="*/ 1446734 h 3352775"/>
              <a:gd name="connsiteX42" fmla="*/ 1732270 w 2250958"/>
              <a:gd name="connsiteY42" fmla="*/ 1492628 h 3352775"/>
              <a:gd name="connsiteX43" fmla="*/ 1749568 w 2250958"/>
              <a:gd name="connsiteY43" fmla="*/ 1536949 h 3352775"/>
              <a:gd name="connsiteX44" fmla="*/ 1767975 w 2250958"/>
              <a:gd name="connsiteY44" fmla="*/ 1581450 h 3352775"/>
              <a:gd name="connsiteX45" fmla="*/ 1790066 w 2250958"/>
              <a:gd name="connsiteY45" fmla="*/ 1624270 h 3352775"/>
              <a:gd name="connsiteX46" fmla="*/ 1811049 w 2250958"/>
              <a:gd name="connsiteY46" fmla="*/ 1666911 h 3352775"/>
              <a:gd name="connsiteX47" fmla="*/ 1835072 w 2250958"/>
              <a:gd name="connsiteY47" fmla="*/ 1708337 h 3352775"/>
              <a:gd name="connsiteX48" fmla="*/ 1862315 w 2250958"/>
              <a:gd name="connsiteY48" fmla="*/ 1747439 h 3352775"/>
              <a:gd name="connsiteX49" fmla="*/ 1889378 w 2250958"/>
              <a:gd name="connsiteY49" fmla="*/ 1787650 h 3352775"/>
              <a:gd name="connsiteX50" fmla="*/ 1918553 w 2250958"/>
              <a:gd name="connsiteY50" fmla="*/ 1825358 h 3352775"/>
              <a:gd name="connsiteX51" fmla="*/ 1946619 w 2250958"/>
              <a:gd name="connsiteY51" fmla="*/ 1862887 h 3352775"/>
              <a:gd name="connsiteX52" fmla="*/ 1978369 w 2250958"/>
              <a:gd name="connsiteY52" fmla="*/ 1898736 h 3352775"/>
              <a:gd name="connsiteX53" fmla="*/ 2012231 w 2250958"/>
              <a:gd name="connsiteY53" fmla="*/ 1932082 h 3352775"/>
              <a:gd name="connsiteX54" fmla="*/ 2045913 w 2250958"/>
              <a:gd name="connsiteY54" fmla="*/ 1966536 h 3352775"/>
              <a:gd name="connsiteX55" fmla="*/ 2082350 w 2250958"/>
              <a:gd name="connsiteY55" fmla="*/ 1998023 h 3352775"/>
              <a:gd name="connsiteX56" fmla="*/ 2119896 w 2250958"/>
              <a:gd name="connsiteY56" fmla="*/ 2029689 h 3352775"/>
              <a:gd name="connsiteX57" fmla="*/ 2157336 w 2250958"/>
              <a:gd name="connsiteY57" fmla="*/ 2058493 h 3352775"/>
              <a:gd name="connsiteX58" fmla="*/ 2197172 w 2250958"/>
              <a:gd name="connsiteY58" fmla="*/ 2086547 h 3352775"/>
              <a:gd name="connsiteX59" fmla="*/ 2237652 w 2250958"/>
              <a:gd name="connsiteY59" fmla="*/ 2114137 h 3352775"/>
              <a:gd name="connsiteX60" fmla="*/ 2250958 w 2250958"/>
              <a:gd name="connsiteY60" fmla="*/ 2121738 h 3352775"/>
              <a:gd name="connsiteX61" fmla="*/ 1275867 w 2250958"/>
              <a:gd name="connsiteY61" fmla="*/ 2565372 h 33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50958" h="3352775">
                <a:moveTo>
                  <a:pt x="1714468" y="3352775"/>
                </a:moveTo>
                <a:lnTo>
                  <a:pt x="1707003" y="3349226"/>
                </a:lnTo>
                <a:lnTo>
                  <a:pt x="1617671" y="3300089"/>
                </a:lnTo>
                <a:lnTo>
                  <a:pt x="1531095" y="3247985"/>
                </a:lnTo>
                <a:lnTo>
                  <a:pt x="1446165" y="3192733"/>
                </a:lnTo>
                <a:lnTo>
                  <a:pt x="1364454" y="3135158"/>
                </a:lnTo>
                <a:lnTo>
                  <a:pt x="1285034" y="3073970"/>
                </a:lnTo>
                <a:lnTo>
                  <a:pt x="1207904" y="3009171"/>
                </a:lnTo>
                <a:lnTo>
                  <a:pt x="1133349" y="2942514"/>
                </a:lnTo>
                <a:lnTo>
                  <a:pt x="1061371" y="2873997"/>
                </a:lnTo>
                <a:lnTo>
                  <a:pt x="993614" y="2800474"/>
                </a:lnTo>
                <a:lnTo>
                  <a:pt x="926966" y="2727129"/>
                </a:lnTo>
                <a:lnTo>
                  <a:pt x="865005" y="2649424"/>
                </a:lnTo>
                <a:lnTo>
                  <a:pt x="804976" y="2570323"/>
                </a:lnTo>
                <a:lnTo>
                  <a:pt x="747881" y="2487146"/>
                </a:lnTo>
                <a:lnTo>
                  <a:pt x="693647" y="2403863"/>
                </a:lnTo>
                <a:lnTo>
                  <a:pt x="645029" y="2317506"/>
                </a:lnTo>
                <a:lnTo>
                  <a:pt x="597521" y="2231327"/>
                </a:lnTo>
                <a:lnTo>
                  <a:pt x="554234" y="2140143"/>
                </a:lnTo>
                <a:lnTo>
                  <a:pt x="514453" y="2048387"/>
                </a:lnTo>
                <a:lnTo>
                  <a:pt x="478177" y="1956060"/>
                </a:lnTo>
                <a:lnTo>
                  <a:pt x="445120" y="1861409"/>
                </a:lnTo>
                <a:lnTo>
                  <a:pt x="415284" y="1764435"/>
                </a:lnTo>
                <a:lnTo>
                  <a:pt x="389596" y="1666425"/>
                </a:lnTo>
                <a:lnTo>
                  <a:pt x="367414" y="1567843"/>
                </a:lnTo>
                <a:lnTo>
                  <a:pt x="348917" y="1467582"/>
                </a:lnTo>
                <a:lnTo>
                  <a:pt x="336321" y="1365999"/>
                </a:lnTo>
                <a:lnTo>
                  <a:pt x="326587" y="1264310"/>
                </a:lnTo>
                <a:lnTo>
                  <a:pt x="319894" y="1161405"/>
                </a:lnTo>
                <a:lnTo>
                  <a:pt x="318697" y="1074936"/>
                </a:lnTo>
                <a:lnTo>
                  <a:pt x="0" y="1074936"/>
                </a:lnTo>
                <a:lnTo>
                  <a:pt x="990971" y="0"/>
                </a:lnTo>
                <a:lnTo>
                  <a:pt x="1981942" y="1074936"/>
                </a:lnTo>
                <a:lnTo>
                  <a:pt x="1656094" y="1074936"/>
                </a:lnTo>
                <a:lnTo>
                  <a:pt x="1656808" y="1111254"/>
                </a:lnTo>
                <a:lnTo>
                  <a:pt x="1658438" y="1161006"/>
                </a:lnTo>
                <a:lnTo>
                  <a:pt x="1663109" y="1209544"/>
                </a:lnTo>
                <a:lnTo>
                  <a:pt x="1671107" y="1258619"/>
                </a:lnTo>
                <a:lnTo>
                  <a:pt x="1679748" y="1307230"/>
                </a:lnTo>
                <a:lnTo>
                  <a:pt x="1689212" y="1354267"/>
                </a:lnTo>
                <a:lnTo>
                  <a:pt x="1701717" y="1400088"/>
                </a:lnTo>
                <a:lnTo>
                  <a:pt x="1715795" y="1446734"/>
                </a:lnTo>
                <a:lnTo>
                  <a:pt x="1732270" y="1492628"/>
                </a:lnTo>
                <a:lnTo>
                  <a:pt x="1749568" y="1536949"/>
                </a:lnTo>
                <a:lnTo>
                  <a:pt x="1767975" y="1581450"/>
                </a:lnTo>
                <a:lnTo>
                  <a:pt x="1790066" y="1624270"/>
                </a:lnTo>
                <a:lnTo>
                  <a:pt x="1811049" y="1666911"/>
                </a:lnTo>
                <a:lnTo>
                  <a:pt x="1835072" y="1708337"/>
                </a:lnTo>
                <a:lnTo>
                  <a:pt x="1862315" y="1747439"/>
                </a:lnTo>
                <a:lnTo>
                  <a:pt x="1889378" y="1787650"/>
                </a:lnTo>
                <a:lnTo>
                  <a:pt x="1918553" y="1825358"/>
                </a:lnTo>
                <a:lnTo>
                  <a:pt x="1946619" y="1862887"/>
                </a:lnTo>
                <a:lnTo>
                  <a:pt x="1978369" y="1898736"/>
                </a:lnTo>
                <a:lnTo>
                  <a:pt x="2012231" y="1932082"/>
                </a:lnTo>
                <a:lnTo>
                  <a:pt x="2045913" y="1966536"/>
                </a:lnTo>
                <a:lnTo>
                  <a:pt x="2082350" y="1998023"/>
                </a:lnTo>
                <a:lnTo>
                  <a:pt x="2119896" y="2029689"/>
                </a:lnTo>
                <a:lnTo>
                  <a:pt x="2157336" y="2058493"/>
                </a:lnTo>
                <a:lnTo>
                  <a:pt x="2197172" y="2086547"/>
                </a:lnTo>
                <a:lnTo>
                  <a:pt x="2237652" y="2114137"/>
                </a:lnTo>
                <a:lnTo>
                  <a:pt x="2250958" y="2121738"/>
                </a:lnTo>
                <a:lnTo>
                  <a:pt x="1275867" y="2565372"/>
                </a:lnTo>
                <a:close/>
              </a:path>
            </a:pathLst>
          </a:custGeom>
          <a:solidFill>
            <a:srgbClr val="E0D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Frihåndsform: figur 9">
            <a:extLst>
              <a:ext uri="{FF2B5EF4-FFF2-40B4-BE49-F238E27FC236}">
                <a16:creationId xmlns:a16="http://schemas.microsoft.com/office/drawing/2014/main" id="{F2E1C126-18B4-4C51-6170-7F444650B0C9}"/>
              </a:ext>
            </a:extLst>
          </p:cNvPr>
          <p:cNvSpPr>
            <a:spLocks/>
          </p:cNvSpPr>
          <p:nvPr userDrawn="1"/>
        </p:nvSpPr>
        <p:spPr bwMode="auto">
          <a:xfrm rot="17276626">
            <a:off x="5029082" y="3487723"/>
            <a:ext cx="1885589" cy="3454636"/>
          </a:xfrm>
          <a:custGeom>
            <a:avLst/>
            <a:gdLst>
              <a:gd name="connsiteX0" fmla="*/ 1885589 w 1885589"/>
              <a:gd name="connsiteY0" fmla="*/ 1327902 h 3454636"/>
              <a:gd name="connsiteX1" fmla="*/ 1581646 w 1885589"/>
              <a:gd name="connsiteY1" fmla="*/ 1229503 h 3454636"/>
              <a:gd name="connsiteX2" fmla="*/ 1568187 w 1885589"/>
              <a:gd name="connsiteY2" fmla="*/ 1271308 h 3454636"/>
              <a:gd name="connsiteX3" fmla="*/ 1556281 w 1885589"/>
              <a:gd name="connsiteY3" fmla="*/ 1318946 h 3454636"/>
              <a:gd name="connsiteX4" fmla="*/ 1545168 w 1885589"/>
              <a:gd name="connsiteY4" fmla="*/ 1367378 h 3454636"/>
              <a:gd name="connsiteX5" fmla="*/ 1538024 w 1885589"/>
              <a:gd name="connsiteY5" fmla="*/ 1416605 h 3454636"/>
              <a:gd name="connsiteX6" fmla="*/ 1531675 w 1885589"/>
              <a:gd name="connsiteY6" fmla="*/ 1463449 h 3454636"/>
              <a:gd name="connsiteX7" fmla="*/ 1526912 w 1885589"/>
              <a:gd name="connsiteY7" fmla="*/ 1512675 h 3454636"/>
              <a:gd name="connsiteX8" fmla="*/ 1523737 w 1885589"/>
              <a:gd name="connsiteY8" fmla="*/ 1561107 h 3454636"/>
              <a:gd name="connsiteX9" fmla="*/ 1522149 w 1885589"/>
              <a:gd name="connsiteY9" fmla="*/ 1610333 h 3454636"/>
              <a:gd name="connsiteX10" fmla="*/ 1523737 w 1885589"/>
              <a:gd name="connsiteY10" fmla="*/ 1657177 h 3454636"/>
              <a:gd name="connsiteX11" fmla="*/ 1526912 w 1885589"/>
              <a:gd name="connsiteY11" fmla="*/ 1706404 h 3454636"/>
              <a:gd name="connsiteX12" fmla="*/ 1531674 w 1885589"/>
              <a:gd name="connsiteY12" fmla="*/ 1753247 h 3454636"/>
              <a:gd name="connsiteX13" fmla="*/ 1539612 w 1885589"/>
              <a:gd name="connsiteY13" fmla="*/ 1800886 h 3454636"/>
              <a:gd name="connsiteX14" fmla="*/ 1546756 w 1885589"/>
              <a:gd name="connsiteY14" fmla="*/ 1847730 h 3454636"/>
              <a:gd name="connsiteX15" fmla="*/ 1557868 w 1885589"/>
              <a:gd name="connsiteY15" fmla="*/ 1895368 h 3454636"/>
              <a:gd name="connsiteX16" fmla="*/ 1569774 w 1885589"/>
              <a:gd name="connsiteY16" fmla="*/ 1940625 h 3454636"/>
              <a:gd name="connsiteX17" fmla="*/ 1583268 w 1885589"/>
              <a:gd name="connsiteY17" fmla="*/ 1986675 h 3454636"/>
              <a:gd name="connsiteX18" fmla="*/ 1598349 w 1885589"/>
              <a:gd name="connsiteY18" fmla="*/ 2031137 h 3454636"/>
              <a:gd name="connsiteX19" fmla="*/ 1616606 w 1885589"/>
              <a:gd name="connsiteY19" fmla="*/ 2076393 h 3454636"/>
              <a:gd name="connsiteX20" fmla="*/ 1635656 w 1885589"/>
              <a:gd name="connsiteY20" fmla="*/ 2119267 h 3454636"/>
              <a:gd name="connsiteX21" fmla="*/ 1656293 w 1885589"/>
              <a:gd name="connsiteY21" fmla="*/ 2162142 h 3454636"/>
              <a:gd name="connsiteX22" fmla="*/ 1677725 w 1885589"/>
              <a:gd name="connsiteY22" fmla="*/ 2205016 h 3454636"/>
              <a:gd name="connsiteX23" fmla="*/ 1702331 w 1885589"/>
              <a:gd name="connsiteY23" fmla="*/ 2245508 h 3454636"/>
              <a:gd name="connsiteX24" fmla="*/ 1728524 w 1885589"/>
              <a:gd name="connsiteY24" fmla="*/ 2286795 h 3454636"/>
              <a:gd name="connsiteX25" fmla="*/ 1755512 w 1885589"/>
              <a:gd name="connsiteY25" fmla="*/ 2326493 h 3454636"/>
              <a:gd name="connsiteX26" fmla="*/ 1784881 w 1885589"/>
              <a:gd name="connsiteY26" fmla="*/ 2364604 h 3454636"/>
              <a:gd name="connsiteX27" fmla="*/ 1810395 w 1885589"/>
              <a:gd name="connsiteY27" fmla="*/ 2396840 h 3454636"/>
              <a:gd name="connsiteX28" fmla="*/ 781905 w 1885589"/>
              <a:gd name="connsiteY28" fmla="*/ 2520437 h 3454636"/>
              <a:gd name="connsiteX29" fmla="*/ 972095 w 1885589"/>
              <a:gd name="connsiteY29" fmla="*/ 3454636 h 3454636"/>
              <a:gd name="connsiteX30" fmla="*/ 932393 w 1885589"/>
              <a:gd name="connsiteY30" fmla="*/ 3416613 h 3454636"/>
              <a:gd name="connsiteX31" fmla="*/ 862543 w 1885589"/>
              <a:gd name="connsiteY31" fmla="*/ 3343569 h 3454636"/>
              <a:gd name="connsiteX32" fmla="*/ 795074 w 1885589"/>
              <a:gd name="connsiteY32" fmla="*/ 3267347 h 3454636"/>
              <a:gd name="connsiteX33" fmla="*/ 731574 w 1885589"/>
              <a:gd name="connsiteY33" fmla="*/ 3187950 h 3454636"/>
              <a:gd name="connsiteX34" fmla="*/ 672043 w 1885589"/>
              <a:gd name="connsiteY34" fmla="*/ 3108553 h 3454636"/>
              <a:gd name="connsiteX35" fmla="*/ 614099 w 1885589"/>
              <a:gd name="connsiteY35" fmla="*/ 3026774 h 3454636"/>
              <a:gd name="connsiteX36" fmla="*/ 560918 w 1885589"/>
              <a:gd name="connsiteY36" fmla="*/ 2941026 h 3454636"/>
              <a:gd name="connsiteX37" fmla="*/ 510118 w 1885589"/>
              <a:gd name="connsiteY37" fmla="*/ 2856071 h 3454636"/>
              <a:gd name="connsiteX38" fmla="*/ 464874 w 1885589"/>
              <a:gd name="connsiteY38" fmla="*/ 2767147 h 3454636"/>
              <a:gd name="connsiteX39" fmla="*/ 420424 w 1885589"/>
              <a:gd name="connsiteY39" fmla="*/ 2677428 h 3454636"/>
              <a:gd name="connsiteX40" fmla="*/ 380736 w 1885589"/>
              <a:gd name="connsiteY40" fmla="*/ 2586121 h 3454636"/>
              <a:gd name="connsiteX41" fmla="*/ 344224 w 1885589"/>
              <a:gd name="connsiteY41" fmla="*/ 2493227 h 3454636"/>
              <a:gd name="connsiteX42" fmla="*/ 312474 w 1885589"/>
              <a:gd name="connsiteY42" fmla="*/ 2399539 h 3454636"/>
              <a:gd name="connsiteX43" fmla="*/ 283105 w 1885589"/>
              <a:gd name="connsiteY43" fmla="*/ 2303468 h 3454636"/>
              <a:gd name="connsiteX44" fmla="*/ 258499 w 1885589"/>
              <a:gd name="connsiteY44" fmla="*/ 2207398 h 3454636"/>
              <a:gd name="connsiteX45" fmla="*/ 235481 w 1885589"/>
              <a:gd name="connsiteY45" fmla="*/ 2110534 h 3454636"/>
              <a:gd name="connsiteX46" fmla="*/ 218811 w 1885589"/>
              <a:gd name="connsiteY46" fmla="*/ 2012876 h 3454636"/>
              <a:gd name="connsiteX47" fmla="*/ 205318 w 1885589"/>
              <a:gd name="connsiteY47" fmla="*/ 1913629 h 3454636"/>
              <a:gd name="connsiteX48" fmla="*/ 194999 w 1885589"/>
              <a:gd name="connsiteY48" fmla="*/ 1814383 h 3454636"/>
              <a:gd name="connsiteX49" fmla="*/ 188649 w 1885589"/>
              <a:gd name="connsiteY49" fmla="*/ 1715137 h 3454636"/>
              <a:gd name="connsiteX50" fmla="*/ 185474 w 1885589"/>
              <a:gd name="connsiteY50" fmla="*/ 1615097 h 3454636"/>
              <a:gd name="connsiteX51" fmla="*/ 187062 w 1885589"/>
              <a:gd name="connsiteY51" fmla="*/ 1514263 h 3454636"/>
              <a:gd name="connsiteX52" fmla="*/ 193412 w 1885589"/>
              <a:gd name="connsiteY52" fmla="*/ 1413428 h 3454636"/>
              <a:gd name="connsiteX53" fmla="*/ 202143 w 1885589"/>
              <a:gd name="connsiteY53" fmla="*/ 1312594 h 3454636"/>
              <a:gd name="connsiteX54" fmla="*/ 216430 w 1885589"/>
              <a:gd name="connsiteY54" fmla="*/ 1210966 h 3454636"/>
              <a:gd name="connsiteX55" fmla="*/ 234686 w 1885589"/>
              <a:gd name="connsiteY55" fmla="*/ 1110132 h 3454636"/>
              <a:gd name="connsiteX56" fmla="*/ 255324 w 1885589"/>
              <a:gd name="connsiteY56" fmla="*/ 1010886 h 3454636"/>
              <a:gd name="connsiteX57" fmla="*/ 281518 w 1885589"/>
              <a:gd name="connsiteY57" fmla="*/ 910052 h 3454636"/>
              <a:gd name="connsiteX58" fmla="*/ 310472 w 1885589"/>
              <a:gd name="connsiteY58" fmla="*/ 817968 h 3454636"/>
              <a:gd name="connsiteX59" fmla="*/ 0 w 1885589"/>
              <a:gd name="connsiteY59" fmla="*/ 717455 h 3454636"/>
              <a:gd name="connsiteX60" fmla="*/ 1273880 w 1885589"/>
              <a:gd name="connsiteY60" fmla="*/ 0 h 34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85589" h="3454636">
                <a:moveTo>
                  <a:pt x="1885589" y="1327902"/>
                </a:moveTo>
                <a:lnTo>
                  <a:pt x="1581646" y="1229503"/>
                </a:lnTo>
                <a:lnTo>
                  <a:pt x="1568187" y="1271308"/>
                </a:lnTo>
                <a:lnTo>
                  <a:pt x="1556281" y="1318946"/>
                </a:lnTo>
                <a:lnTo>
                  <a:pt x="1545168" y="1367378"/>
                </a:lnTo>
                <a:lnTo>
                  <a:pt x="1538024" y="1416605"/>
                </a:lnTo>
                <a:lnTo>
                  <a:pt x="1531675" y="1463449"/>
                </a:lnTo>
                <a:lnTo>
                  <a:pt x="1526912" y="1512675"/>
                </a:lnTo>
                <a:lnTo>
                  <a:pt x="1523737" y="1561107"/>
                </a:lnTo>
                <a:lnTo>
                  <a:pt x="1522149" y="1610333"/>
                </a:lnTo>
                <a:lnTo>
                  <a:pt x="1523737" y="1657177"/>
                </a:lnTo>
                <a:lnTo>
                  <a:pt x="1526912" y="1706404"/>
                </a:lnTo>
                <a:lnTo>
                  <a:pt x="1531674" y="1753247"/>
                </a:lnTo>
                <a:lnTo>
                  <a:pt x="1539612" y="1800886"/>
                </a:lnTo>
                <a:lnTo>
                  <a:pt x="1546756" y="1847730"/>
                </a:lnTo>
                <a:lnTo>
                  <a:pt x="1557868" y="1895368"/>
                </a:lnTo>
                <a:lnTo>
                  <a:pt x="1569774" y="1940625"/>
                </a:lnTo>
                <a:lnTo>
                  <a:pt x="1583268" y="1986675"/>
                </a:lnTo>
                <a:lnTo>
                  <a:pt x="1598349" y="2031137"/>
                </a:lnTo>
                <a:lnTo>
                  <a:pt x="1616606" y="2076393"/>
                </a:lnTo>
                <a:lnTo>
                  <a:pt x="1635656" y="2119267"/>
                </a:lnTo>
                <a:lnTo>
                  <a:pt x="1656293" y="2162142"/>
                </a:lnTo>
                <a:lnTo>
                  <a:pt x="1677725" y="2205016"/>
                </a:lnTo>
                <a:lnTo>
                  <a:pt x="1702331" y="2245508"/>
                </a:lnTo>
                <a:lnTo>
                  <a:pt x="1728524" y="2286795"/>
                </a:lnTo>
                <a:lnTo>
                  <a:pt x="1755512" y="2326493"/>
                </a:lnTo>
                <a:lnTo>
                  <a:pt x="1784881" y="2364604"/>
                </a:lnTo>
                <a:lnTo>
                  <a:pt x="1810395" y="2396840"/>
                </a:lnTo>
                <a:lnTo>
                  <a:pt x="781905" y="2520437"/>
                </a:lnTo>
                <a:lnTo>
                  <a:pt x="972095" y="3454636"/>
                </a:lnTo>
                <a:lnTo>
                  <a:pt x="932393" y="3416613"/>
                </a:lnTo>
                <a:lnTo>
                  <a:pt x="862543" y="3343569"/>
                </a:lnTo>
                <a:lnTo>
                  <a:pt x="795074" y="3267347"/>
                </a:lnTo>
                <a:lnTo>
                  <a:pt x="731574" y="3187950"/>
                </a:lnTo>
                <a:lnTo>
                  <a:pt x="672043" y="3108553"/>
                </a:lnTo>
                <a:lnTo>
                  <a:pt x="614099" y="3026774"/>
                </a:lnTo>
                <a:lnTo>
                  <a:pt x="560918" y="2941026"/>
                </a:lnTo>
                <a:lnTo>
                  <a:pt x="510118" y="2856071"/>
                </a:lnTo>
                <a:lnTo>
                  <a:pt x="464874" y="2767147"/>
                </a:lnTo>
                <a:lnTo>
                  <a:pt x="420424" y="2677428"/>
                </a:lnTo>
                <a:lnTo>
                  <a:pt x="380736" y="2586121"/>
                </a:lnTo>
                <a:lnTo>
                  <a:pt x="344224" y="2493227"/>
                </a:lnTo>
                <a:lnTo>
                  <a:pt x="312474" y="2399539"/>
                </a:lnTo>
                <a:lnTo>
                  <a:pt x="283105" y="2303468"/>
                </a:lnTo>
                <a:lnTo>
                  <a:pt x="258499" y="2207398"/>
                </a:lnTo>
                <a:lnTo>
                  <a:pt x="235481" y="2110534"/>
                </a:lnTo>
                <a:lnTo>
                  <a:pt x="218811" y="2012876"/>
                </a:lnTo>
                <a:lnTo>
                  <a:pt x="205318" y="1913629"/>
                </a:lnTo>
                <a:lnTo>
                  <a:pt x="194999" y="1814383"/>
                </a:lnTo>
                <a:lnTo>
                  <a:pt x="188649" y="1715137"/>
                </a:lnTo>
                <a:lnTo>
                  <a:pt x="185474" y="1615097"/>
                </a:lnTo>
                <a:lnTo>
                  <a:pt x="187062" y="1514263"/>
                </a:lnTo>
                <a:lnTo>
                  <a:pt x="193412" y="1413428"/>
                </a:lnTo>
                <a:lnTo>
                  <a:pt x="202143" y="1312594"/>
                </a:lnTo>
                <a:lnTo>
                  <a:pt x="216430" y="1210966"/>
                </a:lnTo>
                <a:lnTo>
                  <a:pt x="234686" y="1110132"/>
                </a:lnTo>
                <a:lnTo>
                  <a:pt x="255324" y="1010886"/>
                </a:lnTo>
                <a:lnTo>
                  <a:pt x="281518" y="910052"/>
                </a:lnTo>
                <a:lnTo>
                  <a:pt x="310472" y="817968"/>
                </a:lnTo>
                <a:lnTo>
                  <a:pt x="0" y="717455"/>
                </a:lnTo>
                <a:lnTo>
                  <a:pt x="1273880" y="0"/>
                </a:lnTo>
                <a:close/>
              </a:path>
            </a:pathLst>
          </a:custGeom>
          <a:solidFill>
            <a:srgbClr val="CFD0CB"/>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1" name="Frihåndsform: figur 10">
            <a:extLst>
              <a:ext uri="{FF2B5EF4-FFF2-40B4-BE49-F238E27FC236}">
                <a16:creationId xmlns:a16="http://schemas.microsoft.com/office/drawing/2014/main" id="{624863FA-91C4-115D-BF84-7579E009981F}"/>
              </a:ext>
            </a:extLst>
          </p:cNvPr>
          <p:cNvSpPr>
            <a:spLocks/>
          </p:cNvSpPr>
          <p:nvPr userDrawn="1"/>
        </p:nvSpPr>
        <p:spPr bwMode="auto">
          <a:xfrm rot="17276626">
            <a:off x="2849855" y="2370840"/>
            <a:ext cx="3371958" cy="2239056"/>
          </a:xfrm>
          <a:custGeom>
            <a:avLst/>
            <a:gdLst>
              <a:gd name="connsiteX0" fmla="*/ 3371958 w 3371958"/>
              <a:gd name="connsiteY0" fmla="*/ 990971 h 2239056"/>
              <a:gd name="connsiteX1" fmla="*/ 2297022 w 3371958"/>
              <a:gd name="connsiteY1" fmla="*/ 1981942 h 2239056"/>
              <a:gd name="connsiteX2" fmla="*/ 2297022 w 3371958"/>
              <a:gd name="connsiteY2" fmla="*/ 1660666 h 2239056"/>
              <a:gd name="connsiteX3" fmla="*/ 2252040 w 3371958"/>
              <a:gd name="connsiteY3" fmla="*/ 1662094 h 2239056"/>
              <a:gd name="connsiteX4" fmla="*/ 2201240 w 3371958"/>
              <a:gd name="connsiteY4" fmla="*/ 1664476 h 2239056"/>
              <a:gd name="connsiteX5" fmla="*/ 2152821 w 3371958"/>
              <a:gd name="connsiteY5" fmla="*/ 1669241 h 2239056"/>
              <a:gd name="connsiteX6" fmla="*/ 2103608 w 3371958"/>
              <a:gd name="connsiteY6" fmla="*/ 1677181 h 2239056"/>
              <a:gd name="connsiteX7" fmla="*/ 2056777 w 3371958"/>
              <a:gd name="connsiteY7" fmla="*/ 1684327 h 2239056"/>
              <a:gd name="connsiteX8" fmla="*/ 2009152 w 3371958"/>
              <a:gd name="connsiteY8" fmla="*/ 1695444 h 2239056"/>
              <a:gd name="connsiteX9" fmla="*/ 1962321 w 3371958"/>
              <a:gd name="connsiteY9" fmla="*/ 1708943 h 2239056"/>
              <a:gd name="connsiteX10" fmla="*/ 1916283 w 3371958"/>
              <a:gd name="connsiteY10" fmla="*/ 1722441 h 2239056"/>
              <a:gd name="connsiteX11" fmla="*/ 1870246 w 3371958"/>
              <a:gd name="connsiteY11" fmla="*/ 1738322 h 2239056"/>
              <a:gd name="connsiteX12" fmla="*/ 1826590 w 3371958"/>
              <a:gd name="connsiteY12" fmla="*/ 1756584 h 2239056"/>
              <a:gd name="connsiteX13" fmla="*/ 1782140 w 3371958"/>
              <a:gd name="connsiteY13" fmla="*/ 1776436 h 2239056"/>
              <a:gd name="connsiteX14" fmla="*/ 1739277 w 3371958"/>
              <a:gd name="connsiteY14" fmla="*/ 1796287 h 2239056"/>
              <a:gd name="connsiteX15" fmla="*/ 1697209 w 3371958"/>
              <a:gd name="connsiteY15" fmla="*/ 1818520 h 2239056"/>
              <a:gd name="connsiteX16" fmla="*/ 1655933 w 3371958"/>
              <a:gd name="connsiteY16" fmla="*/ 1843135 h 2239056"/>
              <a:gd name="connsiteX17" fmla="*/ 1616246 w 3371958"/>
              <a:gd name="connsiteY17" fmla="*/ 1869338 h 2239056"/>
              <a:gd name="connsiteX18" fmla="*/ 1576559 w 3371958"/>
              <a:gd name="connsiteY18" fmla="*/ 1896336 h 2239056"/>
              <a:gd name="connsiteX19" fmla="*/ 1501946 w 3371958"/>
              <a:gd name="connsiteY19" fmla="*/ 1955888 h 2239056"/>
              <a:gd name="connsiteX20" fmla="*/ 1431302 w 3371958"/>
              <a:gd name="connsiteY20" fmla="*/ 2020205 h 2239056"/>
              <a:gd name="connsiteX21" fmla="*/ 1366215 w 3371958"/>
              <a:gd name="connsiteY21" fmla="*/ 2090081 h 2239056"/>
              <a:gd name="connsiteX22" fmla="*/ 1306683 w 3371958"/>
              <a:gd name="connsiteY22" fmla="*/ 2166308 h 2239056"/>
              <a:gd name="connsiteX23" fmla="*/ 1277315 w 3371958"/>
              <a:gd name="connsiteY23" fmla="*/ 2204422 h 2239056"/>
              <a:gd name="connsiteX24" fmla="*/ 1256009 w 3371958"/>
              <a:gd name="connsiteY24" fmla="*/ 2239056 h 2239056"/>
              <a:gd name="connsiteX25" fmla="*/ 818702 w 3371958"/>
              <a:gd name="connsiteY25" fmla="*/ 1289746 h 2239056"/>
              <a:gd name="connsiteX26" fmla="*/ 0 w 3371958"/>
              <a:gd name="connsiteY26" fmla="*/ 1750843 h 2239056"/>
              <a:gd name="connsiteX27" fmla="*/ 15252 w 3371958"/>
              <a:gd name="connsiteY27" fmla="*/ 1720059 h 2239056"/>
              <a:gd name="connsiteX28" fmla="*/ 64465 w 3371958"/>
              <a:gd name="connsiteY28" fmla="*/ 1629538 h 2239056"/>
              <a:gd name="connsiteX29" fmla="*/ 114471 w 3371958"/>
              <a:gd name="connsiteY29" fmla="*/ 1542988 h 2239056"/>
              <a:gd name="connsiteX30" fmla="*/ 169240 w 3371958"/>
              <a:gd name="connsiteY30" fmla="*/ 1457232 h 2239056"/>
              <a:gd name="connsiteX31" fmla="*/ 227184 w 3371958"/>
              <a:gd name="connsiteY31" fmla="*/ 1375446 h 2239056"/>
              <a:gd name="connsiteX32" fmla="*/ 288302 w 3371958"/>
              <a:gd name="connsiteY32" fmla="*/ 1296043 h 2239056"/>
              <a:gd name="connsiteX33" fmla="*/ 352596 w 3371958"/>
              <a:gd name="connsiteY33" fmla="*/ 1219815 h 2239056"/>
              <a:gd name="connsiteX34" fmla="*/ 419271 w 3371958"/>
              <a:gd name="connsiteY34" fmla="*/ 1145175 h 2239056"/>
              <a:gd name="connsiteX35" fmla="*/ 488327 w 3371958"/>
              <a:gd name="connsiteY35" fmla="*/ 1072918 h 2239056"/>
              <a:gd name="connsiteX36" fmla="*/ 559765 w 3371958"/>
              <a:gd name="connsiteY36" fmla="*/ 1003042 h 2239056"/>
              <a:gd name="connsiteX37" fmla="*/ 634377 w 3371958"/>
              <a:gd name="connsiteY37" fmla="*/ 937931 h 2239056"/>
              <a:gd name="connsiteX38" fmla="*/ 712165 w 3371958"/>
              <a:gd name="connsiteY38" fmla="*/ 875202 h 2239056"/>
              <a:gd name="connsiteX39" fmla="*/ 791540 w 3371958"/>
              <a:gd name="connsiteY39" fmla="*/ 815650 h 2239056"/>
              <a:gd name="connsiteX40" fmla="*/ 872502 w 3371958"/>
              <a:gd name="connsiteY40" fmla="*/ 757685 h 2239056"/>
              <a:gd name="connsiteX41" fmla="*/ 955846 w 3371958"/>
              <a:gd name="connsiteY41" fmla="*/ 704484 h 2239056"/>
              <a:gd name="connsiteX42" fmla="*/ 1041571 w 3371958"/>
              <a:gd name="connsiteY42" fmla="*/ 653666 h 2239056"/>
              <a:gd name="connsiteX43" fmla="*/ 1129677 w 3371958"/>
              <a:gd name="connsiteY43" fmla="*/ 606817 h 2239056"/>
              <a:gd name="connsiteX44" fmla="*/ 1219371 w 3371958"/>
              <a:gd name="connsiteY44" fmla="*/ 562351 h 2239056"/>
              <a:gd name="connsiteX45" fmla="*/ 1311446 w 3371958"/>
              <a:gd name="connsiteY45" fmla="*/ 522650 h 2239056"/>
              <a:gd name="connsiteX46" fmla="*/ 1404315 w 3371958"/>
              <a:gd name="connsiteY46" fmla="*/ 486124 h 2239056"/>
              <a:gd name="connsiteX47" fmla="*/ 1498771 w 3371958"/>
              <a:gd name="connsiteY47" fmla="*/ 452774 h 2239056"/>
              <a:gd name="connsiteX48" fmla="*/ 1594815 w 3371958"/>
              <a:gd name="connsiteY48" fmla="*/ 423395 h 2239056"/>
              <a:gd name="connsiteX49" fmla="*/ 1692446 w 3371958"/>
              <a:gd name="connsiteY49" fmla="*/ 397986 h 2239056"/>
              <a:gd name="connsiteX50" fmla="*/ 1791665 w 3371958"/>
              <a:gd name="connsiteY50" fmla="*/ 374958 h 2239056"/>
              <a:gd name="connsiteX51" fmla="*/ 1890090 w 3371958"/>
              <a:gd name="connsiteY51" fmla="*/ 356695 h 2239056"/>
              <a:gd name="connsiteX52" fmla="*/ 1992484 w 3371958"/>
              <a:gd name="connsiteY52" fmla="*/ 343197 h 2239056"/>
              <a:gd name="connsiteX53" fmla="*/ 2094877 w 3371958"/>
              <a:gd name="connsiteY53" fmla="*/ 332080 h 2239056"/>
              <a:gd name="connsiteX54" fmla="*/ 2196477 w 3371958"/>
              <a:gd name="connsiteY54" fmla="*/ 326522 h 2239056"/>
              <a:gd name="connsiteX55" fmla="*/ 2297022 w 3371958"/>
              <a:gd name="connsiteY55" fmla="*/ 325010 h 2239056"/>
              <a:gd name="connsiteX56" fmla="*/ 2297022 w 3371958"/>
              <a:gd name="connsiteY56" fmla="*/ 0 h 22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71958" h="2239056">
                <a:moveTo>
                  <a:pt x="3371958" y="990971"/>
                </a:moveTo>
                <a:lnTo>
                  <a:pt x="2297022" y="1981942"/>
                </a:lnTo>
                <a:lnTo>
                  <a:pt x="2297022" y="1660666"/>
                </a:lnTo>
                <a:lnTo>
                  <a:pt x="2252040" y="1662094"/>
                </a:lnTo>
                <a:lnTo>
                  <a:pt x="2201240" y="1664476"/>
                </a:lnTo>
                <a:lnTo>
                  <a:pt x="2152821" y="1669241"/>
                </a:lnTo>
                <a:lnTo>
                  <a:pt x="2103608" y="1677181"/>
                </a:lnTo>
                <a:lnTo>
                  <a:pt x="2056777" y="1684327"/>
                </a:lnTo>
                <a:lnTo>
                  <a:pt x="2009152" y="1695444"/>
                </a:lnTo>
                <a:lnTo>
                  <a:pt x="1962321" y="1708943"/>
                </a:lnTo>
                <a:lnTo>
                  <a:pt x="1916283" y="1722441"/>
                </a:lnTo>
                <a:lnTo>
                  <a:pt x="1870246" y="1738322"/>
                </a:lnTo>
                <a:lnTo>
                  <a:pt x="1826590" y="1756584"/>
                </a:lnTo>
                <a:lnTo>
                  <a:pt x="1782140" y="1776436"/>
                </a:lnTo>
                <a:lnTo>
                  <a:pt x="1739277" y="1796287"/>
                </a:lnTo>
                <a:lnTo>
                  <a:pt x="1697209" y="1818520"/>
                </a:lnTo>
                <a:lnTo>
                  <a:pt x="1655933" y="1843135"/>
                </a:lnTo>
                <a:lnTo>
                  <a:pt x="1616246" y="1869338"/>
                </a:lnTo>
                <a:lnTo>
                  <a:pt x="1576559" y="1896336"/>
                </a:lnTo>
                <a:lnTo>
                  <a:pt x="1501946" y="1955888"/>
                </a:lnTo>
                <a:lnTo>
                  <a:pt x="1431302" y="2020205"/>
                </a:lnTo>
                <a:lnTo>
                  <a:pt x="1366215" y="2090081"/>
                </a:lnTo>
                <a:lnTo>
                  <a:pt x="1306683" y="2166308"/>
                </a:lnTo>
                <a:lnTo>
                  <a:pt x="1277315" y="2204422"/>
                </a:lnTo>
                <a:lnTo>
                  <a:pt x="1256009" y="2239056"/>
                </a:lnTo>
                <a:lnTo>
                  <a:pt x="818702" y="1289746"/>
                </a:lnTo>
                <a:lnTo>
                  <a:pt x="0" y="1750843"/>
                </a:lnTo>
                <a:lnTo>
                  <a:pt x="15252" y="1720059"/>
                </a:lnTo>
                <a:lnTo>
                  <a:pt x="64465" y="1629538"/>
                </a:lnTo>
                <a:lnTo>
                  <a:pt x="114471" y="1542988"/>
                </a:lnTo>
                <a:lnTo>
                  <a:pt x="169240" y="1457232"/>
                </a:lnTo>
                <a:lnTo>
                  <a:pt x="227184" y="1375446"/>
                </a:lnTo>
                <a:lnTo>
                  <a:pt x="288302" y="1296043"/>
                </a:lnTo>
                <a:lnTo>
                  <a:pt x="352596" y="1219815"/>
                </a:lnTo>
                <a:lnTo>
                  <a:pt x="419271" y="1145175"/>
                </a:lnTo>
                <a:lnTo>
                  <a:pt x="488327" y="1072918"/>
                </a:lnTo>
                <a:lnTo>
                  <a:pt x="559765" y="1003042"/>
                </a:lnTo>
                <a:lnTo>
                  <a:pt x="634377" y="937931"/>
                </a:lnTo>
                <a:lnTo>
                  <a:pt x="712165" y="875202"/>
                </a:lnTo>
                <a:lnTo>
                  <a:pt x="791540" y="815650"/>
                </a:lnTo>
                <a:lnTo>
                  <a:pt x="872502" y="757685"/>
                </a:lnTo>
                <a:lnTo>
                  <a:pt x="955846" y="704484"/>
                </a:lnTo>
                <a:lnTo>
                  <a:pt x="1041571" y="653666"/>
                </a:lnTo>
                <a:lnTo>
                  <a:pt x="1129677" y="606817"/>
                </a:lnTo>
                <a:lnTo>
                  <a:pt x="1219371" y="562351"/>
                </a:lnTo>
                <a:lnTo>
                  <a:pt x="1311446" y="522650"/>
                </a:lnTo>
                <a:lnTo>
                  <a:pt x="1404315" y="486124"/>
                </a:lnTo>
                <a:lnTo>
                  <a:pt x="1498771" y="452774"/>
                </a:lnTo>
                <a:lnTo>
                  <a:pt x="1594815" y="423395"/>
                </a:lnTo>
                <a:lnTo>
                  <a:pt x="1692446" y="397986"/>
                </a:lnTo>
                <a:lnTo>
                  <a:pt x="1791665" y="374958"/>
                </a:lnTo>
                <a:lnTo>
                  <a:pt x="1890090" y="356695"/>
                </a:lnTo>
                <a:lnTo>
                  <a:pt x="1992484" y="343197"/>
                </a:lnTo>
                <a:lnTo>
                  <a:pt x="2094877" y="332080"/>
                </a:lnTo>
                <a:lnTo>
                  <a:pt x="2196477" y="326522"/>
                </a:lnTo>
                <a:lnTo>
                  <a:pt x="2297022" y="325010"/>
                </a:lnTo>
                <a:lnTo>
                  <a:pt x="2297022" y="0"/>
                </a:lnTo>
                <a:close/>
              </a:path>
            </a:pathLst>
          </a:custGeom>
          <a:solidFill>
            <a:srgbClr val="767676"/>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2" name="TekstSylinder 11">
            <a:extLst>
              <a:ext uri="{FF2B5EF4-FFF2-40B4-BE49-F238E27FC236}">
                <a16:creationId xmlns:a16="http://schemas.microsoft.com/office/drawing/2014/main" id="{EB966CFB-74AD-9A2D-468C-7C980B9B1C24}"/>
              </a:ext>
            </a:extLst>
          </p:cNvPr>
          <p:cNvSpPr txBox="1"/>
          <p:nvPr userDrawn="1"/>
        </p:nvSpPr>
        <p:spPr>
          <a:xfrm>
            <a:off x="233118" y="6034097"/>
            <a:ext cx="5268685" cy="646331"/>
          </a:xfrm>
          <a:prstGeom prst="rect">
            <a:avLst/>
          </a:prstGeom>
          <a:noFill/>
        </p:spPr>
        <p:txBody>
          <a:bodyPr wrap="square" rtlCol="0">
            <a:spAutoFit/>
          </a:bodyPr>
          <a:lstStyle/>
          <a:p>
            <a:r>
              <a:rPr lang="nb-NO"/>
              <a:t>Se hvordan her: </a:t>
            </a:r>
            <a:r>
              <a:rPr lang="nb-NO">
                <a:hlinkClick r:id="rId2"/>
              </a:rPr>
              <a:t>https://www.youtube.com/watch?v=yRtFzT4kNrk</a:t>
            </a:r>
            <a:r>
              <a:rPr lang="nb-NO"/>
              <a:t> </a:t>
            </a:r>
          </a:p>
        </p:txBody>
      </p:sp>
      <p:pic>
        <p:nvPicPr>
          <p:cNvPr id="14" name="Grafikk 13">
            <a:extLst>
              <a:ext uri="{FF2B5EF4-FFF2-40B4-BE49-F238E27FC236}">
                <a16:creationId xmlns:a16="http://schemas.microsoft.com/office/drawing/2014/main" id="{B89F811C-FA7C-5C0F-450A-55B45D382A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673523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1F487C"/>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9465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med grå bakgru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5A5794-E195-D7FB-477B-7D90126A5D8A}"/>
              </a:ext>
            </a:extLst>
          </p:cNvPr>
          <p:cNvSpPr/>
          <p:nvPr userDrawn="1"/>
        </p:nvSpPr>
        <p:spPr>
          <a:xfrm>
            <a:off x="149901" y="157397"/>
            <a:ext cx="11894695" cy="648324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7"/>
            <a:ext cx="10858500" cy="3959231"/>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pic>
        <p:nvPicPr>
          <p:cNvPr id="4" name="Grafikk 3">
            <a:extLst>
              <a:ext uri="{FF2B5EF4-FFF2-40B4-BE49-F238E27FC236}">
                <a16:creationId xmlns:a16="http://schemas.microsoft.com/office/drawing/2014/main" id="{1A7EEF12-CD73-6A35-FDD0-671C2090A2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74816" y="6111183"/>
            <a:ext cx="967283" cy="575294"/>
          </a:xfrm>
          <a:prstGeom prst="rect">
            <a:avLst/>
          </a:prstGeom>
        </p:spPr>
      </p:pic>
    </p:spTree>
    <p:extLst>
      <p:ext uri="{BB962C8B-B14F-4D97-AF65-F5344CB8AC3E}">
        <p14:creationId xmlns:p14="http://schemas.microsoft.com/office/powerpoint/2010/main" val="325108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illeside 1">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9234045"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9234045"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bilde 2">
            <a:extLst>
              <a:ext uri="{FF2B5EF4-FFF2-40B4-BE49-F238E27FC236}">
                <a16:creationId xmlns:a16="http://schemas.microsoft.com/office/drawing/2014/main" id="{B79FBD5E-21C3-67B6-1767-B13CAD9B2381}"/>
              </a:ext>
            </a:extLst>
          </p:cNvPr>
          <p:cNvSpPr>
            <a:spLocks noGrp="1"/>
          </p:cNvSpPr>
          <p:nvPr>
            <p:ph type="pic" sz="quarter" idx="15" hasCustomPrompt="1"/>
          </p:nvPr>
        </p:nvSpPr>
        <p:spPr>
          <a:xfrm>
            <a:off x="7620000" y="914400"/>
            <a:ext cx="3740150" cy="2632365"/>
          </a:xfrm>
        </p:spPr>
        <p:txBody>
          <a:bodyPr/>
          <a:lstStyle>
            <a:lvl1pPr>
              <a:defRPr/>
            </a:lvl1pPr>
          </a:lstStyle>
          <a:p>
            <a:r>
              <a:rPr lang="nb-NO"/>
              <a:t>evt. bilde/ill.</a:t>
            </a:r>
          </a:p>
        </p:txBody>
      </p:sp>
    </p:spTree>
    <p:extLst>
      <p:ext uri="{BB962C8B-B14F-4D97-AF65-F5344CB8AC3E}">
        <p14:creationId xmlns:p14="http://schemas.microsoft.com/office/powerpoint/2010/main" val="349275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illeside 2">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DA50648A-72DF-DAC9-CA8B-49DEBF35ECEC}"/>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75287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illeside 3">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2"/>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2"/>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EA62B2B2-3FD6-E07B-F485-0D8DAABD224A}"/>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348007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illeside 4">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273DCB03-C60E-34C0-8BF4-4762B746E1CF}"/>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77447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eside 5">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428CEECF-3CF0-7784-66DD-63938268805D}"/>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310748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side 6">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21FB4E31-90E1-86CA-0A73-6798A247854B}"/>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30813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850" r:id="rId1"/>
    <p:sldLayoutId id="2147483826" r:id="rId2"/>
    <p:sldLayoutId id="2147483922" r:id="rId3"/>
    <p:sldLayoutId id="2147483815" r:id="rId4"/>
    <p:sldLayoutId id="2147483916" r:id="rId5"/>
    <p:sldLayoutId id="2147483917" r:id="rId6"/>
    <p:sldLayoutId id="2147483918" r:id="rId7"/>
    <p:sldLayoutId id="2147483919" r:id="rId8"/>
    <p:sldLayoutId id="2147483926" r:id="rId9"/>
    <p:sldLayoutId id="2147483672" r:id="rId10"/>
    <p:sldLayoutId id="2147483854" r:id="rId11"/>
    <p:sldLayoutId id="2147483920" r:id="rId12"/>
    <p:sldLayoutId id="2147483924" r:id="rId13"/>
    <p:sldLayoutId id="2147483913" r:id="rId14"/>
    <p:sldLayoutId id="2147483925" r:id="rId15"/>
    <p:sldLayoutId id="2147483691" r:id="rId16"/>
    <p:sldLayoutId id="2147483915" r:id="rId17"/>
    <p:sldLayoutId id="2147483737" r:id="rId18"/>
    <p:sldLayoutId id="2147483923" r:id="rId19"/>
    <p:sldLayoutId id="2147483911" r:id="rId20"/>
    <p:sldLayoutId id="2147483921" r:id="rId21"/>
    <p:sldLayoutId id="2147483927" r:id="rId22"/>
  </p:sldLayoutIdLst>
  <p:hf sldNum="0" hdr="0" ftr="0" dt="0"/>
  <p:txStyles>
    <p:titleStyle>
      <a:lvl1pPr algn="l" defTabSz="914446" rtl="0" eaLnBrk="1" latinLnBrk="0" hangingPunct="1">
        <a:lnSpc>
          <a:spcPct val="90000"/>
        </a:lnSpc>
        <a:spcBef>
          <a:spcPct val="0"/>
        </a:spcBef>
        <a:buNone/>
        <a:defRPr sz="4651" kern="1200" baseline="0">
          <a:solidFill>
            <a:schemeClr val="tx1"/>
          </a:solidFill>
          <a:latin typeface="+mj-lt"/>
          <a:ea typeface="+mj-ea"/>
          <a:cs typeface="+mj-cs"/>
        </a:defRPr>
      </a:lvl1pPr>
    </p:titleStyle>
    <p:bodyStyle>
      <a:lvl1pPr marL="360363" indent="-360363" algn="l" defTabSz="914446" rtl="0" eaLnBrk="1" latinLnBrk="0" hangingPunct="1">
        <a:lnSpc>
          <a:spcPct val="120000"/>
        </a:lnSpc>
        <a:spcBef>
          <a:spcPts val="0"/>
        </a:spcBef>
        <a:spcAft>
          <a:spcPts val="300"/>
        </a:spcAft>
        <a:buClr>
          <a:schemeClr val="accent2"/>
        </a:buClr>
        <a:buSzPct val="110000"/>
        <a:buFont typeface="Calibri" panose="020F0502020204030204" pitchFamily="34" charset="0"/>
        <a:buChar char="•"/>
        <a:defRPr sz="2800" kern="1200" baseline="0">
          <a:solidFill>
            <a:schemeClr val="tx2"/>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hi.no/sv/forebygging-i-helsetjenesten/handhygiene/" TargetMode="External"/><Relationship Id="rId2" Type="http://schemas.openxmlformats.org/officeDocument/2006/relationships/hyperlink" Target="https://www.fhi.no/nettpub/handhygiene/" TargetMode="External"/><Relationship Id="rId1" Type="http://schemas.openxmlformats.org/officeDocument/2006/relationships/slideLayout" Target="../slideLayouts/slideLayout22.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youtu.be/XywY2QSGMDY"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E814CC8-9AED-BE0A-8D95-99058B7654A0}"/>
              </a:ext>
            </a:extLst>
          </p:cNvPr>
          <p:cNvSpPr>
            <a:spLocks noGrp="1"/>
          </p:cNvSpPr>
          <p:nvPr>
            <p:ph type="body" sz="quarter" idx="13"/>
          </p:nvPr>
        </p:nvSpPr>
        <p:spPr>
          <a:xfrm>
            <a:off x="1787628" y="5748066"/>
            <a:ext cx="4988142" cy="781752"/>
          </a:xfrm>
        </p:spPr>
        <p:txBody>
          <a:bodyPr/>
          <a:lstStyle/>
          <a:p>
            <a:r>
              <a:rPr lang="nb-NO"/>
              <a:t>April 2024</a:t>
            </a:r>
          </a:p>
          <a:p>
            <a:r>
              <a:rPr lang="nb-NO" sz="1400"/>
              <a:t>Nasjonal arbeidsgruppe for markering av håndhygienedagen 5. mai </a:t>
            </a:r>
          </a:p>
          <a:p>
            <a:endParaRPr lang="nb-NO"/>
          </a:p>
        </p:txBody>
      </p:sp>
      <p:sp>
        <p:nvSpPr>
          <p:cNvPr id="3" name="Plassholder for tekst 2">
            <a:extLst>
              <a:ext uri="{FF2B5EF4-FFF2-40B4-BE49-F238E27FC236}">
                <a16:creationId xmlns:a16="http://schemas.microsoft.com/office/drawing/2014/main" id="{24E950A0-8691-F951-3EDC-36D6525BD68E}"/>
              </a:ext>
            </a:extLst>
          </p:cNvPr>
          <p:cNvSpPr>
            <a:spLocks noGrp="1"/>
          </p:cNvSpPr>
          <p:nvPr>
            <p:ph type="body" sz="quarter" idx="14"/>
          </p:nvPr>
        </p:nvSpPr>
        <p:spPr>
          <a:xfrm>
            <a:off x="1787627" y="2829298"/>
            <a:ext cx="10310081" cy="1600695"/>
          </a:xfrm>
        </p:spPr>
        <p:txBody>
          <a:bodyPr/>
          <a:lstStyle/>
          <a:p>
            <a:r>
              <a:rPr lang="nb-NO"/>
              <a:t>Vi kaster hansken – tar </a:t>
            </a:r>
            <a:r>
              <a:rPr lang="nb-NO" i="1"/>
              <a:t>du</a:t>
            </a:r>
            <a:r>
              <a:rPr lang="nb-NO"/>
              <a:t> utfordringen? </a:t>
            </a:r>
          </a:p>
        </p:txBody>
      </p:sp>
      <p:sp>
        <p:nvSpPr>
          <p:cNvPr id="4" name="Plassholder for tekst 3">
            <a:extLst>
              <a:ext uri="{FF2B5EF4-FFF2-40B4-BE49-F238E27FC236}">
                <a16:creationId xmlns:a16="http://schemas.microsoft.com/office/drawing/2014/main" id="{54D9237D-758E-BFA2-47E4-0205A6660DA2}"/>
              </a:ext>
            </a:extLst>
          </p:cNvPr>
          <p:cNvSpPr>
            <a:spLocks noGrp="1"/>
          </p:cNvSpPr>
          <p:nvPr>
            <p:ph type="body" sz="quarter" idx="15"/>
          </p:nvPr>
        </p:nvSpPr>
        <p:spPr>
          <a:xfrm>
            <a:off x="1787628" y="4658581"/>
            <a:ext cx="8904277" cy="492443"/>
          </a:xfrm>
        </p:spPr>
        <p:txBody>
          <a:bodyPr vert="horz" lIns="0" tIns="0" rIns="0" bIns="0" rtlCol="0" anchor="t">
            <a:spAutoFit/>
          </a:bodyPr>
          <a:lstStyle/>
          <a:p>
            <a:endParaRPr lang="nb-NO" sz="1600"/>
          </a:p>
          <a:p>
            <a:r>
              <a:rPr lang="nb-NO" sz="1600"/>
              <a:t>En presentasjon om bruk og overforbruk av hansker i helsetjenesten </a:t>
            </a:r>
          </a:p>
        </p:txBody>
      </p:sp>
    </p:spTree>
    <p:extLst>
      <p:ext uri="{BB962C8B-B14F-4D97-AF65-F5344CB8AC3E}">
        <p14:creationId xmlns:p14="http://schemas.microsoft.com/office/powerpoint/2010/main" val="362531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10C4EA-B85D-DDAA-ECD9-D3DCAA9E8B99}"/>
              </a:ext>
            </a:extLst>
          </p:cNvPr>
          <p:cNvSpPr>
            <a:spLocks noGrp="1"/>
          </p:cNvSpPr>
          <p:nvPr>
            <p:ph type="title"/>
          </p:nvPr>
        </p:nvSpPr>
        <p:spPr/>
        <p:txBody>
          <a:bodyPr/>
          <a:lstStyle/>
          <a:p>
            <a:r>
              <a:rPr lang="nb-NO"/>
              <a:t>Type hansker</a:t>
            </a:r>
          </a:p>
        </p:txBody>
      </p:sp>
      <p:sp>
        <p:nvSpPr>
          <p:cNvPr id="4" name="Plassholder for tekst 3">
            <a:extLst>
              <a:ext uri="{FF2B5EF4-FFF2-40B4-BE49-F238E27FC236}">
                <a16:creationId xmlns:a16="http://schemas.microsoft.com/office/drawing/2014/main" id="{4CA74557-3D80-AD1A-E7C7-0F937A1492B3}"/>
              </a:ext>
            </a:extLst>
          </p:cNvPr>
          <p:cNvSpPr>
            <a:spLocks noGrp="1"/>
          </p:cNvSpPr>
          <p:nvPr>
            <p:ph type="body" sz="quarter" idx="10"/>
          </p:nvPr>
        </p:nvSpPr>
        <p:spPr>
          <a:xfrm>
            <a:off x="659224" y="2106118"/>
            <a:ext cx="5853592" cy="4043750"/>
          </a:xfrm>
          <a:ln>
            <a:solidFill>
              <a:schemeClr val="tx1"/>
            </a:solidFill>
            <a:prstDash val="dash"/>
          </a:ln>
        </p:spPr>
        <p:txBody>
          <a:bodyPr vert="horz" lIns="0" tIns="0" rIns="0" bIns="0" rtlCol="0" anchor="t">
            <a:normAutofit/>
          </a:bodyPr>
          <a:lstStyle/>
          <a:p>
            <a:pPr marL="360045" indent="-360045"/>
            <a:r>
              <a:rPr lang="nb-NO"/>
              <a:t>Benytt hansker av lateks eller nitril, fortrinnsvis med lang mansjett. </a:t>
            </a:r>
            <a:endParaRPr lang="en-US"/>
          </a:p>
          <a:p>
            <a:pPr marL="360045" indent="-360045"/>
            <a:endParaRPr lang="nb-NO">
              <a:cs typeface="Calibri" panose="020F0502020204030204"/>
            </a:endParaRPr>
          </a:p>
          <a:p>
            <a:pPr marL="360045" indent="-360045"/>
            <a:r>
              <a:rPr lang="nb-NO"/>
              <a:t>Vinylhansker gir ikke tilstrekkelig  beskyttelse mot smitte og anbefales ikke til bruk i helsetjenesten.</a:t>
            </a:r>
            <a:endParaRPr lang="nb-NO">
              <a:cs typeface="Calibri"/>
            </a:endParaRPr>
          </a:p>
          <a:p>
            <a:pPr marL="360045" indent="-360045"/>
            <a:endParaRPr lang="nb-NO">
              <a:cs typeface="Calibri"/>
            </a:endParaRPr>
          </a:p>
        </p:txBody>
      </p:sp>
      <p:pic>
        <p:nvPicPr>
          <p:cNvPr id="5" name="Bilde 4">
            <a:extLst>
              <a:ext uri="{FF2B5EF4-FFF2-40B4-BE49-F238E27FC236}">
                <a16:creationId xmlns:a16="http://schemas.microsoft.com/office/drawing/2014/main" id="{64947B8C-220C-D5C4-A274-41CEB118FF54}"/>
              </a:ext>
            </a:extLst>
          </p:cNvPr>
          <p:cNvPicPr>
            <a:picLocks noChangeAspect="1"/>
          </p:cNvPicPr>
          <p:nvPr/>
        </p:nvPicPr>
        <p:blipFill>
          <a:blip r:embed="rId2"/>
          <a:stretch>
            <a:fillRect/>
          </a:stretch>
        </p:blipFill>
        <p:spPr>
          <a:xfrm>
            <a:off x="7096476" y="3349487"/>
            <a:ext cx="4181406" cy="2790084"/>
          </a:xfrm>
          <a:prstGeom prst="rect">
            <a:avLst/>
          </a:prstGeom>
        </p:spPr>
      </p:pic>
    </p:spTree>
    <p:extLst>
      <p:ext uri="{BB962C8B-B14F-4D97-AF65-F5344CB8AC3E}">
        <p14:creationId xmlns:p14="http://schemas.microsoft.com/office/powerpoint/2010/main" val="381293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tegning, juletre, sketch, illustrasjon&#10;&#10;Automatisk generert beskrivelse">
            <a:extLst>
              <a:ext uri="{FF2B5EF4-FFF2-40B4-BE49-F238E27FC236}">
                <a16:creationId xmlns:a16="http://schemas.microsoft.com/office/drawing/2014/main" id="{1EFEA006-ADDC-3C99-BE3C-1B7DEE9FA0F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739673" y="2407328"/>
            <a:ext cx="3203512" cy="2855138"/>
          </a:xfrm>
          <a:prstGeom prst="rect">
            <a:avLst/>
          </a:prstGeom>
        </p:spPr>
      </p:pic>
      <p:sp>
        <p:nvSpPr>
          <p:cNvPr id="2" name="Tittel 1">
            <a:extLst>
              <a:ext uri="{FF2B5EF4-FFF2-40B4-BE49-F238E27FC236}">
                <a16:creationId xmlns:a16="http://schemas.microsoft.com/office/drawing/2014/main" id="{E4AE4179-2FAF-B10B-079E-52584C35DD28}"/>
              </a:ext>
            </a:extLst>
          </p:cNvPr>
          <p:cNvSpPr>
            <a:spLocks noGrp="1"/>
          </p:cNvSpPr>
          <p:nvPr>
            <p:ph type="title"/>
          </p:nvPr>
        </p:nvSpPr>
        <p:spPr/>
        <p:txBody>
          <a:bodyPr/>
          <a:lstStyle/>
          <a:p>
            <a:r>
              <a:rPr lang="nb-NO"/>
              <a:t>Overforbruk av hansker</a:t>
            </a:r>
          </a:p>
        </p:txBody>
      </p:sp>
      <p:sp>
        <p:nvSpPr>
          <p:cNvPr id="4" name="Plassholder for tekst 3">
            <a:extLst>
              <a:ext uri="{FF2B5EF4-FFF2-40B4-BE49-F238E27FC236}">
                <a16:creationId xmlns:a16="http://schemas.microsoft.com/office/drawing/2014/main" id="{3953C8E8-A648-FCB8-2A73-898F80F6BEBC}"/>
              </a:ext>
            </a:extLst>
          </p:cNvPr>
          <p:cNvSpPr>
            <a:spLocks noGrp="1"/>
          </p:cNvSpPr>
          <p:nvPr>
            <p:ph type="body" sz="quarter" idx="10"/>
          </p:nvPr>
        </p:nvSpPr>
        <p:spPr>
          <a:xfrm>
            <a:off x="760695" y="1987121"/>
            <a:ext cx="8688744" cy="4033453"/>
          </a:xfrm>
        </p:spPr>
        <p:txBody>
          <a:bodyPr vert="horz" lIns="0" tIns="0" rIns="0" bIns="0" rtlCol="0" anchor="t">
            <a:normAutofit fontScale="62500" lnSpcReduction="20000"/>
          </a:bodyPr>
          <a:lstStyle/>
          <a:p>
            <a:pPr marL="0" indent="0" algn="l">
              <a:buNone/>
            </a:pPr>
            <a:r>
              <a:rPr lang="nb-NO" b="0" i="0" dirty="0">
                <a:solidFill>
                  <a:srgbClr val="222222"/>
                </a:solidFill>
                <a:effectLst/>
                <a:latin typeface="Brandon Text"/>
              </a:rPr>
              <a:t>Man har de siste årene sett en sterk økning i bruk av rene engangshansker i helsetjenesten, og da spesielt i situasjoner hvor det ikke er behov for hansker.</a:t>
            </a:r>
          </a:p>
          <a:p>
            <a:pPr marL="0" indent="0" algn="l">
              <a:buNone/>
            </a:pPr>
            <a:endParaRPr lang="nb-NO" b="0" i="0" dirty="0">
              <a:solidFill>
                <a:srgbClr val="222222"/>
              </a:solidFill>
              <a:effectLst/>
              <a:latin typeface="Brandon Text"/>
            </a:endParaRPr>
          </a:p>
          <a:p>
            <a:r>
              <a:rPr lang="nb-NO" b="0" i="0" dirty="0">
                <a:solidFill>
                  <a:srgbClr val="222222"/>
                </a:solidFill>
                <a:effectLst/>
                <a:latin typeface="Brandon Text"/>
              </a:rPr>
              <a:t>Det benyttes hvert år over 300 millioner rene engangshansker i helsetjenesten.</a:t>
            </a:r>
          </a:p>
          <a:p>
            <a:r>
              <a:rPr lang="nb-NO" b="0" i="0" dirty="0">
                <a:solidFill>
                  <a:srgbClr val="222222"/>
                </a:solidFill>
                <a:effectLst/>
                <a:latin typeface="Brandon Text"/>
              </a:rPr>
              <a:t>Det antas at over 70 millioner av hanskene benyttes uten at det trengs.</a:t>
            </a:r>
          </a:p>
          <a:p>
            <a:pPr marL="360045" indent="-360045"/>
            <a:r>
              <a:rPr lang="nb-NO" b="0" i="0" dirty="0">
                <a:solidFill>
                  <a:srgbClr val="222222"/>
                </a:solidFill>
                <a:effectLst/>
                <a:latin typeface="Brandon Text"/>
              </a:rPr>
              <a:t>Dette utgjør 490 tonn </a:t>
            </a:r>
            <a:r>
              <a:rPr lang="nb-NO" b="0" i="0" u="sng" dirty="0">
                <a:solidFill>
                  <a:srgbClr val="222222"/>
                </a:solidFill>
                <a:effectLst/>
                <a:latin typeface="Brandon Text"/>
              </a:rPr>
              <a:t>unødvendig</a:t>
            </a:r>
            <a:r>
              <a:rPr lang="nb-NO" b="0" i="0" dirty="0">
                <a:solidFill>
                  <a:srgbClr val="222222"/>
                </a:solidFill>
                <a:effectLst/>
                <a:latin typeface="Brandon Text"/>
              </a:rPr>
              <a:t> avfall. Hvert år!</a:t>
            </a:r>
          </a:p>
          <a:p>
            <a:pPr marL="0" indent="0" algn="l">
              <a:buNone/>
            </a:pPr>
            <a:endParaRPr lang="nb-NO" b="0" i="0" dirty="0">
              <a:solidFill>
                <a:srgbClr val="222222"/>
              </a:solidFill>
              <a:effectLst/>
              <a:latin typeface="Brandon Text"/>
            </a:endParaRPr>
          </a:p>
          <a:p>
            <a:pPr marL="0" indent="0" algn="l">
              <a:buNone/>
            </a:pPr>
            <a:r>
              <a:rPr lang="nb-NO" b="0" i="0" dirty="0">
                <a:solidFill>
                  <a:srgbClr val="222222"/>
                </a:solidFill>
                <a:effectLst/>
                <a:latin typeface="Brandon Text"/>
              </a:rPr>
              <a:t>Overforbruk og feil bruk fører til:</a:t>
            </a:r>
          </a:p>
          <a:p>
            <a:pPr algn="l">
              <a:buFont typeface="Arial" panose="020B0604020202020204" pitchFamily="34" charset="0"/>
              <a:buChar char="•"/>
            </a:pPr>
            <a:r>
              <a:rPr lang="nb-NO" dirty="0">
                <a:solidFill>
                  <a:srgbClr val="222222"/>
                </a:solidFill>
                <a:latin typeface="Brandon Text"/>
              </a:rPr>
              <a:t>R</a:t>
            </a:r>
            <a:r>
              <a:rPr lang="nb-NO" b="0" i="0" dirty="0">
                <a:solidFill>
                  <a:srgbClr val="222222"/>
                </a:solidFill>
                <a:effectLst/>
                <a:latin typeface="Brandon Text"/>
              </a:rPr>
              <a:t>edusert etterlevelse av håndhygiene og økt risiko for smitteoverføring.</a:t>
            </a:r>
          </a:p>
          <a:p>
            <a:pPr algn="l">
              <a:buFont typeface="Arial" panose="020B0604020202020204" pitchFamily="34" charset="0"/>
              <a:buChar char="•"/>
            </a:pPr>
            <a:r>
              <a:rPr lang="nb-NO" dirty="0">
                <a:solidFill>
                  <a:srgbClr val="222222"/>
                </a:solidFill>
                <a:latin typeface="Brandon Text"/>
              </a:rPr>
              <a:t>Ø</a:t>
            </a:r>
            <a:r>
              <a:rPr lang="nb-NO" b="0" i="0" dirty="0">
                <a:solidFill>
                  <a:srgbClr val="222222"/>
                </a:solidFill>
                <a:effectLst/>
                <a:latin typeface="Brandon Text"/>
              </a:rPr>
              <a:t>kt forekomst av hudirritasjon på hender.</a:t>
            </a:r>
          </a:p>
          <a:p>
            <a:pPr algn="l">
              <a:buFont typeface="Arial" panose="020B0604020202020204" pitchFamily="34" charset="0"/>
              <a:buChar char="•"/>
            </a:pPr>
            <a:r>
              <a:rPr lang="nb-NO" dirty="0">
                <a:solidFill>
                  <a:srgbClr val="222222"/>
                </a:solidFill>
                <a:latin typeface="Brandon Text"/>
              </a:rPr>
              <a:t>Ø</a:t>
            </a:r>
            <a:r>
              <a:rPr lang="nb-NO" b="0" i="0" dirty="0">
                <a:solidFill>
                  <a:srgbClr val="222222"/>
                </a:solidFill>
                <a:effectLst/>
                <a:latin typeface="Brandon Text"/>
              </a:rPr>
              <a:t>kte kostnader.</a:t>
            </a:r>
          </a:p>
          <a:p>
            <a:pPr algn="l">
              <a:buFont typeface="Arial" panose="020B0604020202020204" pitchFamily="34" charset="0"/>
              <a:buChar char="•"/>
            </a:pPr>
            <a:r>
              <a:rPr lang="nb-NO" dirty="0">
                <a:solidFill>
                  <a:srgbClr val="222222"/>
                </a:solidFill>
                <a:latin typeface="Brandon Text"/>
              </a:rPr>
              <a:t>Ø</a:t>
            </a:r>
            <a:r>
              <a:rPr lang="nb-NO" b="0" i="0" dirty="0">
                <a:solidFill>
                  <a:srgbClr val="222222"/>
                </a:solidFill>
                <a:effectLst/>
                <a:latin typeface="Brandon Text"/>
              </a:rPr>
              <a:t>kt belastning på miljøet.</a:t>
            </a:r>
          </a:p>
          <a:p>
            <a:endParaRPr lang="nb-NO" dirty="0"/>
          </a:p>
        </p:txBody>
      </p:sp>
      <p:sp>
        <p:nvSpPr>
          <p:cNvPr id="3" name="Plassholder for tekst 2">
            <a:extLst>
              <a:ext uri="{FF2B5EF4-FFF2-40B4-BE49-F238E27FC236}">
                <a16:creationId xmlns:a16="http://schemas.microsoft.com/office/drawing/2014/main" id="{AC3BE4BF-874B-5F0B-EF84-5445CB2EE1B2}"/>
              </a:ext>
            </a:extLst>
          </p:cNvPr>
          <p:cNvSpPr>
            <a:spLocks noGrp="1"/>
          </p:cNvSpPr>
          <p:nvPr>
            <p:ph type="body" sz="quarter" idx="11"/>
          </p:nvPr>
        </p:nvSpPr>
        <p:spPr>
          <a:xfrm>
            <a:off x="659224" y="1363702"/>
            <a:ext cx="10858500" cy="423242"/>
          </a:xfrm>
        </p:spPr>
        <p:txBody>
          <a:bodyPr/>
          <a:lstStyle/>
          <a:p>
            <a:r>
              <a:rPr lang="nb-NO"/>
              <a:t>Hansker – bare ved behov!</a:t>
            </a:r>
          </a:p>
        </p:txBody>
      </p:sp>
    </p:spTree>
    <p:extLst>
      <p:ext uri="{BB962C8B-B14F-4D97-AF65-F5344CB8AC3E}">
        <p14:creationId xmlns:p14="http://schemas.microsoft.com/office/powerpoint/2010/main" val="397069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AFC74-FFDD-1ADE-9B1E-84F710AAB956}"/>
              </a:ext>
            </a:extLst>
          </p:cNvPr>
          <p:cNvSpPr>
            <a:spLocks noGrp="1"/>
          </p:cNvSpPr>
          <p:nvPr>
            <p:ph type="title"/>
          </p:nvPr>
        </p:nvSpPr>
        <p:spPr/>
        <p:txBody>
          <a:bodyPr/>
          <a:lstStyle/>
          <a:p>
            <a:r>
              <a:rPr lang="nb-NO"/>
              <a:t>Stopp! Tenk! Gjør en forskjell!</a:t>
            </a:r>
          </a:p>
        </p:txBody>
      </p:sp>
      <p:sp>
        <p:nvSpPr>
          <p:cNvPr id="4" name="Plassholder for tekst 3">
            <a:extLst>
              <a:ext uri="{FF2B5EF4-FFF2-40B4-BE49-F238E27FC236}">
                <a16:creationId xmlns:a16="http://schemas.microsoft.com/office/drawing/2014/main" id="{545D9439-BB2B-BAF0-DD4A-AEB3B293A26D}"/>
              </a:ext>
            </a:extLst>
          </p:cNvPr>
          <p:cNvSpPr>
            <a:spLocks noGrp="1"/>
          </p:cNvSpPr>
          <p:nvPr>
            <p:ph type="body" sz="quarter" idx="10"/>
          </p:nvPr>
        </p:nvSpPr>
        <p:spPr>
          <a:xfrm>
            <a:off x="727648" y="3251399"/>
            <a:ext cx="5691813" cy="574878"/>
          </a:xfrm>
        </p:spPr>
        <p:txBody>
          <a:bodyPr>
            <a:normAutofit/>
          </a:bodyPr>
          <a:lstStyle/>
          <a:p>
            <a:pPr marL="0" indent="0">
              <a:buNone/>
            </a:pPr>
            <a:r>
              <a:rPr lang="nb-NO" sz="3200">
                <a:solidFill>
                  <a:srgbClr val="D14641"/>
                </a:solidFill>
              </a:rPr>
              <a:t>Bruk hansker bare når det trengs!</a:t>
            </a:r>
          </a:p>
        </p:txBody>
      </p:sp>
      <p:pic>
        <p:nvPicPr>
          <p:cNvPr id="6" name="Bilde 5">
            <a:extLst>
              <a:ext uri="{FF2B5EF4-FFF2-40B4-BE49-F238E27FC236}">
                <a16:creationId xmlns:a16="http://schemas.microsoft.com/office/drawing/2014/main" id="{F3BD7D54-8689-0A64-5761-EC525F80F731}"/>
              </a:ext>
            </a:extLst>
          </p:cNvPr>
          <p:cNvPicPr>
            <a:picLocks noChangeAspect="1"/>
          </p:cNvPicPr>
          <p:nvPr/>
        </p:nvPicPr>
        <p:blipFill>
          <a:blip r:embed="rId2"/>
          <a:stretch>
            <a:fillRect/>
          </a:stretch>
        </p:blipFill>
        <p:spPr>
          <a:xfrm>
            <a:off x="7327640" y="1722740"/>
            <a:ext cx="4519765" cy="4416831"/>
          </a:xfrm>
          <a:prstGeom prst="rect">
            <a:avLst/>
          </a:prstGeom>
        </p:spPr>
      </p:pic>
    </p:spTree>
    <p:extLst>
      <p:ext uri="{BB962C8B-B14F-4D97-AF65-F5344CB8AC3E}">
        <p14:creationId xmlns:p14="http://schemas.microsoft.com/office/powerpoint/2010/main" val="400453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B574E7-CFB3-0863-DB2A-E1AE80C0242A}"/>
              </a:ext>
            </a:extLst>
          </p:cNvPr>
          <p:cNvSpPr>
            <a:spLocks noGrp="1"/>
          </p:cNvSpPr>
          <p:nvPr>
            <p:ph type="title"/>
          </p:nvPr>
        </p:nvSpPr>
        <p:spPr/>
        <p:txBody>
          <a:bodyPr/>
          <a:lstStyle/>
          <a:p>
            <a:r>
              <a:rPr lang="nb-NO"/>
              <a:t>Påkledning av hansker </a:t>
            </a:r>
          </a:p>
        </p:txBody>
      </p:sp>
      <p:sp>
        <p:nvSpPr>
          <p:cNvPr id="3" name="Plassholder for tekst 2">
            <a:extLst>
              <a:ext uri="{FF2B5EF4-FFF2-40B4-BE49-F238E27FC236}">
                <a16:creationId xmlns:a16="http://schemas.microsoft.com/office/drawing/2014/main" id="{D42200D2-7320-FDF2-65A8-27488A810796}"/>
              </a:ext>
            </a:extLst>
          </p:cNvPr>
          <p:cNvSpPr>
            <a:spLocks noGrp="1"/>
          </p:cNvSpPr>
          <p:nvPr>
            <p:ph type="body" sz="quarter" idx="11"/>
          </p:nvPr>
        </p:nvSpPr>
        <p:spPr/>
        <p:txBody>
          <a:bodyPr/>
          <a:lstStyle/>
          <a:p>
            <a:endParaRPr lang="nb-NO"/>
          </a:p>
        </p:txBody>
      </p:sp>
      <p:pic>
        <p:nvPicPr>
          <p:cNvPr id="6" name="Bilde 5">
            <a:extLst>
              <a:ext uri="{FF2B5EF4-FFF2-40B4-BE49-F238E27FC236}">
                <a16:creationId xmlns:a16="http://schemas.microsoft.com/office/drawing/2014/main" id="{77CEF705-5598-D32F-0880-0DDA605CCF35}"/>
              </a:ext>
            </a:extLst>
          </p:cNvPr>
          <p:cNvPicPr>
            <a:picLocks noChangeAspect="1"/>
          </p:cNvPicPr>
          <p:nvPr/>
        </p:nvPicPr>
        <p:blipFill>
          <a:blip r:embed="rId2"/>
          <a:stretch>
            <a:fillRect/>
          </a:stretch>
        </p:blipFill>
        <p:spPr>
          <a:xfrm>
            <a:off x="2411261" y="1786944"/>
            <a:ext cx="6889099" cy="48102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345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F514C9-7406-CE99-99C4-E3296F1486E5}"/>
              </a:ext>
            </a:extLst>
          </p:cNvPr>
          <p:cNvSpPr>
            <a:spLocks noGrp="1"/>
          </p:cNvSpPr>
          <p:nvPr>
            <p:ph type="title"/>
          </p:nvPr>
        </p:nvSpPr>
        <p:spPr/>
        <p:txBody>
          <a:bodyPr/>
          <a:lstStyle/>
          <a:p>
            <a:r>
              <a:rPr lang="nb-NO"/>
              <a:t>Avkledning av hansker </a:t>
            </a:r>
          </a:p>
        </p:txBody>
      </p:sp>
      <p:sp>
        <p:nvSpPr>
          <p:cNvPr id="3" name="Plassholder for tekst 2">
            <a:extLst>
              <a:ext uri="{FF2B5EF4-FFF2-40B4-BE49-F238E27FC236}">
                <a16:creationId xmlns:a16="http://schemas.microsoft.com/office/drawing/2014/main" id="{D3B812CD-FB2C-C5B2-10F9-2ED7736F3FED}"/>
              </a:ext>
            </a:extLst>
          </p:cNvPr>
          <p:cNvSpPr>
            <a:spLocks noGrp="1"/>
          </p:cNvSpPr>
          <p:nvPr>
            <p:ph type="body" sz="quarter" idx="11"/>
          </p:nvPr>
        </p:nvSpPr>
        <p:spPr/>
        <p:txBody>
          <a:bodyPr/>
          <a:lstStyle/>
          <a:p>
            <a:endParaRPr lang="nb-NO"/>
          </a:p>
        </p:txBody>
      </p:sp>
      <p:pic>
        <p:nvPicPr>
          <p:cNvPr id="5" name="Bilde 4">
            <a:extLst>
              <a:ext uri="{FF2B5EF4-FFF2-40B4-BE49-F238E27FC236}">
                <a16:creationId xmlns:a16="http://schemas.microsoft.com/office/drawing/2014/main" id="{74B73BC6-3FD6-EFF5-A87D-7B76171A5745}"/>
              </a:ext>
            </a:extLst>
          </p:cNvPr>
          <p:cNvPicPr>
            <a:picLocks noChangeAspect="1"/>
          </p:cNvPicPr>
          <p:nvPr/>
        </p:nvPicPr>
        <p:blipFill>
          <a:blip r:embed="rId2"/>
          <a:stretch>
            <a:fillRect/>
          </a:stretch>
        </p:blipFill>
        <p:spPr>
          <a:xfrm>
            <a:off x="1682669" y="2196549"/>
            <a:ext cx="8969968" cy="36544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0988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422357-B434-886C-29FD-566291383BF0}"/>
              </a:ext>
            </a:extLst>
          </p:cNvPr>
          <p:cNvSpPr>
            <a:spLocks noGrp="1"/>
          </p:cNvSpPr>
          <p:nvPr>
            <p:ph type="title"/>
          </p:nvPr>
        </p:nvSpPr>
        <p:spPr/>
        <p:txBody>
          <a:bodyPr/>
          <a:lstStyle/>
          <a:p>
            <a:r>
              <a:rPr lang="nb-NO"/>
              <a:t>Håndhygiene ved hanskebruk </a:t>
            </a:r>
          </a:p>
        </p:txBody>
      </p:sp>
      <p:sp>
        <p:nvSpPr>
          <p:cNvPr id="3" name="Plassholder for tekst 2">
            <a:extLst>
              <a:ext uri="{FF2B5EF4-FFF2-40B4-BE49-F238E27FC236}">
                <a16:creationId xmlns:a16="http://schemas.microsoft.com/office/drawing/2014/main" id="{9AA1E599-D682-3679-6B75-E8FFD308DC7F}"/>
              </a:ext>
            </a:extLst>
          </p:cNvPr>
          <p:cNvSpPr>
            <a:spLocks noGrp="1"/>
          </p:cNvSpPr>
          <p:nvPr>
            <p:ph type="body" sz="quarter" idx="11"/>
          </p:nvPr>
        </p:nvSpPr>
        <p:spPr/>
        <p:txBody>
          <a:bodyPr/>
          <a:lstStyle/>
          <a:p>
            <a:r>
              <a:rPr lang="nb-NO"/>
              <a:t>Hansker erstatter ikke håndhygiene </a:t>
            </a:r>
          </a:p>
        </p:txBody>
      </p:sp>
      <p:sp>
        <p:nvSpPr>
          <p:cNvPr id="4" name="Plassholder for tekst 3">
            <a:extLst>
              <a:ext uri="{FF2B5EF4-FFF2-40B4-BE49-F238E27FC236}">
                <a16:creationId xmlns:a16="http://schemas.microsoft.com/office/drawing/2014/main" id="{B9351E0E-1F60-2265-F3A7-33B75874473B}"/>
              </a:ext>
            </a:extLst>
          </p:cNvPr>
          <p:cNvSpPr>
            <a:spLocks noGrp="1"/>
          </p:cNvSpPr>
          <p:nvPr>
            <p:ph type="body" sz="quarter" idx="10"/>
          </p:nvPr>
        </p:nvSpPr>
        <p:spPr>
          <a:xfrm>
            <a:off x="666750" y="2259106"/>
            <a:ext cx="10858500" cy="4239053"/>
          </a:xfrm>
        </p:spPr>
        <p:txBody>
          <a:bodyPr>
            <a:normAutofit fontScale="85000" lnSpcReduction="10000"/>
          </a:bodyPr>
          <a:lstStyle/>
          <a:p>
            <a:pPr marL="0" indent="0">
              <a:buNone/>
            </a:pPr>
            <a:r>
              <a:rPr lang="nb-NO" b="1" dirty="0"/>
              <a:t>Anbefalinger for når du skal utføre håndhygiene </a:t>
            </a:r>
            <a:r>
              <a:rPr lang="nb-NO" b="1" u="sng" dirty="0"/>
              <a:t>endres ikke </a:t>
            </a:r>
            <a:r>
              <a:rPr lang="nb-NO" b="1" dirty="0"/>
              <a:t>når hansker benyttes. </a:t>
            </a:r>
            <a:endParaRPr lang="nb-NO" dirty="0"/>
          </a:p>
          <a:p>
            <a:pPr marL="0" indent="0">
              <a:buNone/>
            </a:pPr>
            <a:endParaRPr lang="nb-NO" dirty="0"/>
          </a:p>
          <a:p>
            <a:pPr marL="0" indent="0">
              <a:buNone/>
            </a:pPr>
            <a:r>
              <a:rPr lang="nb-NO" dirty="0"/>
              <a:t>Uavhengig av om du har brukt hansker eller ikke, utfør håndhygiene:</a:t>
            </a:r>
          </a:p>
          <a:p>
            <a:pPr>
              <a:buClr>
                <a:srgbClr val="0070C0"/>
              </a:buClr>
            </a:pPr>
            <a:r>
              <a:rPr lang="nb-NO" dirty="0"/>
              <a:t>Før kontakt med pasienten eller pasientens omgivelser.</a:t>
            </a:r>
          </a:p>
          <a:p>
            <a:pPr>
              <a:buClr>
                <a:srgbClr val="0070C0"/>
              </a:buClr>
            </a:pPr>
            <a:r>
              <a:rPr lang="nb-NO" dirty="0"/>
              <a:t>Før en ren eller aseptisk oppgaver.</a:t>
            </a:r>
          </a:p>
          <a:p>
            <a:pPr>
              <a:buClr>
                <a:srgbClr val="0070C0"/>
              </a:buClr>
            </a:pPr>
            <a:r>
              <a:rPr lang="nb-NO" dirty="0"/>
              <a:t>Umiddelbart etter kontakt med kroppsvæsker. </a:t>
            </a:r>
          </a:p>
          <a:p>
            <a:pPr>
              <a:buClr>
                <a:srgbClr val="0070C0"/>
              </a:buClr>
            </a:pPr>
            <a:r>
              <a:rPr lang="nb-NO" dirty="0"/>
              <a:t>Når du forlater en pasient etter å ha berørt pasienten eller gjenstander i pasientens omgivelser.</a:t>
            </a:r>
          </a:p>
          <a:p>
            <a:pPr marL="0" indent="0">
              <a:buClr>
                <a:srgbClr val="0070C0"/>
              </a:buClr>
              <a:buNone/>
            </a:pPr>
            <a:r>
              <a:rPr lang="nb-NO" sz="2800" dirty="0"/>
              <a:t>                                                                                                                            </a:t>
            </a:r>
            <a:r>
              <a:rPr lang="nb-NO" sz="2800" dirty="0">
                <a:solidFill>
                  <a:srgbClr val="D14641"/>
                </a:solidFill>
              </a:rPr>
              <a:t>Forts.</a:t>
            </a:r>
          </a:p>
          <a:p>
            <a:pPr marL="0" indent="0">
              <a:buNone/>
            </a:pPr>
            <a:endParaRPr lang="nb-NO" sz="2800" dirty="0"/>
          </a:p>
          <a:p>
            <a:endParaRPr lang="nb-NO" dirty="0"/>
          </a:p>
        </p:txBody>
      </p:sp>
    </p:spTree>
    <p:extLst>
      <p:ext uri="{BB962C8B-B14F-4D97-AF65-F5344CB8AC3E}">
        <p14:creationId xmlns:p14="http://schemas.microsoft.com/office/powerpoint/2010/main" val="279357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422357-B434-886C-29FD-566291383BF0}"/>
              </a:ext>
            </a:extLst>
          </p:cNvPr>
          <p:cNvSpPr>
            <a:spLocks noGrp="1"/>
          </p:cNvSpPr>
          <p:nvPr>
            <p:ph type="title"/>
          </p:nvPr>
        </p:nvSpPr>
        <p:spPr/>
        <p:txBody>
          <a:bodyPr/>
          <a:lstStyle/>
          <a:p>
            <a:r>
              <a:rPr lang="nb-NO" dirty="0"/>
              <a:t>Håndhygiene ved hanskebruk  forts.</a:t>
            </a:r>
          </a:p>
        </p:txBody>
      </p:sp>
      <p:sp>
        <p:nvSpPr>
          <p:cNvPr id="3" name="Plassholder for tekst 2">
            <a:extLst>
              <a:ext uri="{FF2B5EF4-FFF2-40B4-BE49-F238E27FC236}">
                <a16:creationId xmlns:a16="http://schemas.microsoft.com/office/drawing/2014/main" id="{9AA1E599-D682-3679-6B75-E8FFD308DC7F}"/>
              </a:ext>
            </a:extLst>
          </p:cNvPr>
          <p:cNvSpPr>
            <a:spLocks noGrp="1"/>
          </p:cNvSpPr>
          <p:nvPr>
            <p:ph type="body" sz="quarter" idx="11"/>
          </p:nvPr>
        </p:nvSpPr>
        <p:spPr/>
        <p:txBody>
          <a:bodyPr/>
          <a:lstStyle/>
          <a:p>
            <a:r>
              <a:rPr lang="nb-NO"/>
              <a:t>Hansker erstatter ikke håndhygiene </a:t>
            </a:r>
          </a:p>
        </p:txBody>
      </p:sp>
      <p:sp>
        <p:nvSpPr>
          <p:cNvPr id="4" name="Plassholder for tekst 3">
            <a:extLst>
              <a:ext uri="{FF2B5EF4-FFF2-40B4-BE49-F238E27FC236}">
                <a16:creationId xmlns:a16="http://schemas.microsoft.com/office/drawing/2014/main" id="{B9351E0E-1F60-2265-F3A7-33B75874473B}"/>
              </a:ext>
            </a:extLst>
          </p:cNvPr>
          <p:cNvSpPr>
            <a:spLocks noGrp="1"/>
          </p:cNvSpPr>
          <p:nvPr>
            <p:ph type="body" sz="quarter" idx="10"/>
          </p:nvPr>
        </p:nvSpPr>
        <p:spPr>
          <a:xfrm>
            <a:off x="659224" y="2259106"/>
            <a:ext cx="10858500" cy="4239053"/>
          </a:xfrm>
        </p:spPr>
        <p:txBody>
          <a:bodyPr>
            <a:normAutofit fontScale="70000" lnSpcReduction="20000"/>
          </a:bodyPr>
          <a:lstStyle/>
          <a:p>
            <a:pPr marL="0" indent="0">
              <a:buNone/>
            </a:pPr>
            <a:r>
              <a:rPr lang="nb-NO" sz="2800" dirty="0"/>
              <a:t>I tillegg skal håndhygiene utføres: </a:t>
            </a:r>
          </a:p>
          <a:p>
            <a:pPr algn="l" rtl="0" fontAlgn="base">
              <a:buClr>
                <a:srgbClr val="0070C0"/>
              </a:buClr>
            </a:pPr>
            <a:r>
              <a:rPr lang="nb-NO" sz="2800" b="0" i="0" u="none" strike="noStrike" dirty="0">
                <a:solidFill>
                  <a:srgbClr val="222222"/>
                </a:solidFill>
                <a:effectLst/>
                <a:latin typeface="Calibri" panose="020F0502020204030204" pitchFamily="34" charset="0"/>
              </a:rPr>
              <a:t>Etter opphold på desinfeksjonsrom eller håndtering av avfall eller urent utstyr.</a:t>
            </a:r>
            <a:r>
              <a:rPr lang="en-US" sz="2800" b="0" i="0" dirty="0">
                <a:solidFill>
                  <a:srgbClr val="393C61"/>
                </a:solidFill>
                <a:effectLst/>
                <a:latin typeface="Calibri" panose="020F0502020204030204" pitchFamily="34" charset="0"/>
              </a:rPr>
              <a:t>​</a:t>
            </a:r>
            <a:endParaRPr lang="en-US" sz="2800" b="0" i="0" dirty="0">
              <a:solidFill>
                <a:srgbClr val="393C61"/>
              </a:solidFill>
              <a:effectLst/>
              <a:latin typeface="Arial" panose="020B0604020202020204" pitchFamily="34" charset="0"/>
            </a:endParaRPr>
          </a:p>
          <a:p>
            <a:pPr algn="l" rtl="0" fontAlgn="base">
              <a:buClr>
                <a:srgbClr val="0070C0"/>
              </a:buClr>
            </a:pPr>
            <a:r>
              <a:rPr lang="nb-NO" sz="2800" b="0" i="0" u="none" strike="noStrike" dirty="0">
                <a:solidFill>
                  <a:srgbClr val="222222"/>
                </a:solidFill>
                <a:effectLst/>
                <a:latin typeface="Calibri" panose="020F0502020204030204" pitchFamily="34" charset="0"/>
              </a:rPr>
              <a:t>Etter toalettbesøk.</a:t>
            </a:r>
            <a:r>
              <a:rPr lang="en-US" sz="2800" b="0" i="0" dirty="0">
                <a:solidFill>
                  <a:srgbClr val="393C61"/>
                </a:solidFill>
                <a:effectLst/>
                <a:latin typeface="Calibri" panose="020F0502020204030204" pitchFamily="34" charset="0"/>
              </a:rPr>
              <a:t>​</a:t>
            </a:r>
            <a:endParaRPr lang="en-US" sz="2800" b="0" i="0" dirty="0">
              <a:solidFill>
                <a:srgbClr val="393C61"/>
              </a:solidFill>
              <a:effectLst/>
              <a:latin typeface="Arial" panose="020B0604020202020204" pitchFamily="34" charset="0"/>
            </a:endParaRPr>
          </a:p>
          <a:p>
            <a:pPr algn="l" rtl="0" fontAlgn="base">
              <a:buClr>
                <a:srgbClr val="0070C0"/>
              </a:buClr>
            </a:pPr>
            <a:r>
              <a:rPr lang="nb-NO" sz="2800" b="0" i="0" u="none" strike="noStrike" dirty="0">
                <a:solidFill>
                  <a:srgbClr val="222222"/>
                </a:solidFill>
                <a:effectLst/>
                <a:latin typeface="Calibri" panose="020F0502020204030204" pitchFamily="34" charset="0"/>
              </a:rPr>
              <a:t>Etter å ha hostet eller nyst i hendene, eller pusset nesen. </a:t>
            </a:r>
            <a:r>
              <a:rPr lang="en-US" sz="2800" b="0" i="0" dirty="0">
                <a:solidFill>
                  <a:srgbClr val="393C61"/>
                </a:solidFill>
                <a:effectLst/>
                <a:latin typeface="Calibri" panose="020F0502020204030204" pitchFamily="34" charset="0"/>
              </a:rPr>
              <a:t>​</a:t>
            </a:r>
            <a:endParaRPr lang="en-US" sz="2800" b="0" i="0" dirty="0">
              <a:solidFill>
                <a:srgbClr val="393C61"/>
              </a:solidFill>
              <a:effectLst/>
              <a:latin typeface="Arial" panose="020B0604020202020204" pitchFamily="34" charset="0"/>
            </a:endParaRPr>
          </a:p>
          <a:p>
            <a:pPr algn="l" rtl="0" fontAlgn="base">
              <a:buClr>
                <a:srgbClr val="0070C0"/>
              </a:buClr>
            </a:pPr>
            <a:r>
              <a:rPr lang="nb-NO" sz="2800" b="0" i="0" u="none" strike="noStrike" dirty="0">
                <a:solidFill>
                  <a:srgbClr val="222222"/>
                </a:solidFill>
                <a:effectLst/>
                <a:latin typeface="Calibri" panose="020F0502020204030204" pitchFamily="34" charset="0"/>
              </a:rPr>
              <a:t>Før man går inn på rene områder som kjøkken, rene lager, medisinrom. </a:t>
            </a:r>
            <a:r>
              <a:rPr lang="en-US" sz="2800" b="0" i="0" dirty="0">
                <a:solidFill>
                  <a:srgbClr val="393C61"/>
                </a:solidFill>
                <a:effectLst/>
                <a:latin typeface="Calibri" panose="020F0502020204030204" pitchFamily="34" charset="0"/>
              </a:rPr>
              <a:t>​</a:t>
            </a:r>
            <a:endParaRPr lang="en-US" sz="2800" b="0" i="0" dirty="0">
              <a:solidFill>
                <a:srgbClr val="393C61"/>
              </a:solidFill>
              <a:effectLst/>
              <a:latin typeface="Arial" panose="020B0604020202020204" pitchFamily="34" charset="0"/>
            </a:endParaRPr>
          </a:p>
          <a:p>
            <a:pPr algn="l" rtl="0" fontAlgn="base">
              <a:buClr>
                <a:srgbClr val="0070C0"/>
              </a:buClr>
            </a:pPr>
            <a:r>
              <a:rPr lang="nb-NO" sz="2800" b="0" i="0" u="none" strike="noStrike" dirty="0">
                <a:solidFill>
                  <a:srgbClr val="222222"/>
                </a:solidFill>
                <a:effectLst/>
                <a:latin typeface="Calibri" panose="020F0502020204030204" pitchFamily="34" charset="0"/>
              </a:rPr>
              <a:t>Før man skal tilberede eller spise mat. </a:t>
            </a:r>
            <a:r>
              <a:rPr lang="en-US" sz="2800" b="0" i="0" dirty="0">
                <a:solidFill>
                  <a:srgbClr val="393C61"/>
                </a:solidFill>
                <a:effectLst/>
                <a:latin typeface="Calibri" panose="020F0502020204030204" pitchFamily="34" charset="0"/>
              </a:rPr>
              <a:t>​</a:t>
            </a:r>
            <a:endParaRPr lang="en-US" sz="2800" b="0" i="0" dirty="0">
              <a:solidFill>
                <a:srgbClr val="393C61"/>
              </a:solidFill>
              <a:effectLst/>
              <a:latin typeface="Arial" panose="020B0604020202020204" pitchFamily="34" charset="0"/>
            </a:endParaRPr>
          </a:p>
          <a:p>
            <a:pPr algn="l" rtl="0" fontAlgn="base">
              <a:buClr>
                <a:srgbClr val="0070C0"/>
              </a:buClr>
            </a:pPr>
            <a:r>
              <a:rPr lang="nb-NO" sz="2800" b="0" i="0" u="none" strike="noStrike" dirty="0">
                <a:solidFill>
                  <a:srgbClr val="222222"/>
                </a:solidFill>
                <a:effectLst/>
                <a:latin typeface="Calibri" panose="020F0502020204030204" pitchFamily="34" charset="0"/>
              </a:rPr>
              <a:t>Før man går inn eller ut av en avdeling. </a:t>
            </a:r>
          </a:p>
          <a:p>
            <a:pPr algn="l" rtl="0" fontAlgn="base">
              <a:buClr>
                <a:srgbClr val="0070C0"/>
              </a:buClr>
            </a:pPr>
            <a:endParaRPr lang="nb-NO" dirty="0">
              <a:solidFill>
                <a:srgbClr val="222222"/>
              </a:solidFill>
              <a:latin typeface="Calibri" panose="020F0502020204030204" pitchFamily="34" charset="0"/>
            </a:endParaRPr>
          </a:p>
          <a:p>
            <a:pPr marL="0" indent="0" fontAlgn="base">
              <a:buClr>
                <a:srgbClr val="0070C0"/>
              </a:buClr>
              <a:buNone/>
            </a:pPr>
            <a:r>
              <a:rPr lang="nb-NO" sz="2800" dirty="0"/>
              <a:t>NB! Mikroorganismer kan overføres til hendene dine gjennom mikroskopiske hull i hanskene. Hendene forurenses også lett når hansker tas av. Opptil 30% av helsepersonell har smittestoffer på hendene når de har tatt av hanskene etter pasientkontakt hvor hansker er benyttet. Hansker kan derfo</a:t>
            </a:r>
            <a:r>
              <a:rPr lang="nb-NO" dirty="0"/>
              <a:t>r ikke erstatte håndhygiene.</a:t>
            </a:r>
            <a:endParaRPr lang="nb-NO" sz="2800" dirty="0"/>
          </a:p>
          <a:p>
            <a:pPr algn="l" rtl="0" fontAlgn="base">
              <a:buClr>
                <a:srgbClr val="0070C0"/>
              </a:buClr>
            </a:pPr>
            <a:endParaRPr lang="en-US" sz="2800" b="0" i="0" dirty="0">
              <a:solidFill>
                <a:srgbClr val="393C61"/>
              </a:solidFill>
              <a:effectLst/>
              <a:latin typeface="Arial" panose="020B0604020202020204" pitchFamily="34" charset="0"/>
            </a:endParaRPr>
          </a:p>
          <a:p>
            <a:endParaRPr lang="nb-NO" dirty="0"/>
          </a:p>
        </p:txBody>
      </p:sp>
    </p:spTree>
    <p:extLst>
      <p:ext uri="{BB962C8B-B14F-4D97-AF65-F5344CB8AC3E}">
        <p14:creationId xmlns:p14="http://schemas.microsoft.com/office/powerpoint/2010/main" val="1190033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6E36DC7-364C-6E46-0FA1-506CFB9DA96A}"/>
              </a:ext>
            </a:extLst>
          </p:cNvPr>
          <p:cNvPicPr>
            <a:picLocks noChangeAspect="1"/>
          </p:cNvPicPr>
          <p:nvPr/>
        </p:nvPicPr>
        <p:blipFill>
          <a:blip r:embed="rId2"/>
          <a:stretch>
            <a:fillRect/>
          </a:stretch>
        </p:blipFill>
        <p:spPr>
          <a:xfrm>
            <a:off x="8822720" y="0"/>
            <a:ext cx="3369280" cy="1981252"/>
          </a:xfrm>
          <a:prstGeom prst="rect">
            <a:avLst/>
          </a:prstGeom>
        </p:spPr>
      </p:pic>
      <p:sp>
        <p:nvSpPr>
          <p:cNvPr id="2" name="Tittel 1">
            <a:extLst>
              <a:ext uri="{FF2B5EF4-FFF2-40B4-BE49-F238E27FC236}">
                <a16:creationId xmlns:a16="http://schemas.microsoft.com/office/drawing/2014/main" id="{6D20F1CF-4C3D-EF1F-AEF9-CE3734BA948F}"/>
              </a:ext>
            </a:extLst>
          </p:cNvPr>
          <p:cNvSpPr>
            <a:spLocks noGrp="1"/>
          </p:cNvSpPr>
          <p:nvPr>
            <p:ph type="title"/>
          </p:nvPr>
        </p:nvSpPr>
        <p:spPr/>
        <p:txBody>
          <a:bodyPr/>
          <a:lstStyle/>
          <a:p>
            <a:r>
              <a:rPr lang="nb-NO"/>
              <a:t>Hansker og hudirritasjon </a:t>
            </a:r>
          </a:p>
        </p:txBody>
      </p:sp>
      <p:sp>
        <p:nvSpPr>
          <p:cNvPr id="3" name="Plassholder for tekst 2">
            <a:extLst>
              <a:ext uri="{FF2B5EF4-FFF2-40B4-BE49-F238E27FC236}">
                <a16:creationId xmlns:a16="http://schemas.microsoft.com/office/drawing/2014/main" id="{FFCA3B50-7C5C-5758-BE04-E4DE48689827}"/>
              </a:ext>
            </a:extLst>
          </p:cNvPr>
          <p:cNvSpPr>
            <a:spLocks noGrp="1"/>
          </p:cNvSpPr>
          <p:nvPr>
            <p:ph type="body" sz="quarter" idx="11"/>
          </p:nvPr>
        </p:nvSpPr>
        <p:spPr/>
        <p:txBody>
          <a:bodyPr/>
          <a:lstStyle/>
          <a:p>
            <a:r>
              <a:rPr lang="nb-NO"/>
              <a:t>Hansker – beskytter og irriterer huden på hendene</a:t>
            </a:r>
          </a:p>
        </p:txBody>
      </p:sp>
      <p:sp>
        <p:nvSpPr>
          <p:cNvPr id="4" name="Plassholder for tekst 3">
            <a:extLst>
              <a:ext uri="{FF2B5EF4-FFF2-40B4-BE49-F238E27FC236}">
                <a16:creationId xmlns:a16="http://schemas.microsoft.com/office/drawing/2014/main" id="{DA01AD3E-C8EF-8175-1AE4-AC27D2C3F4F5}"/>
              </a:ext>
            </a:extLst>
          </p:cNvPr>
          <p:cNvSpPr>
            <a:spLocks noGrp="1"/>
          </p:cNvSpPr>
          <p:nvPr>
            <p:ph type="body" sz="quarter" idx="10"/>
          </p:nvPr>
        </p:nvSpPr>
        <p:spPr>
          <a:xfrm>
            <a:off x="666750" y="1971648"/>
            <a:ext cx="10858500" cy="4886352"/>
          </a:xfrm>
        </p:spPr>
        <p:txBody>
          <a:bodyPr vert="horz" lIns="0" tIns="0" rIns="0" bIns="0" rtlCol="0" anchor="t">
            <a:normAutofit fontScale="55000" lnSpcReduction="20000"/>
          </a:bodyPr>
          <a:lstStyle/>
          <a:p>
            <a:pPr marL="360045" indent="-360045"/>
            <a:r>
              <a:rPr lang="nb-NO" sz="3400" kern="0" dirty="0">
                <a:solidFill>
                  <a:srgbClr val="393939"/>
                </a:solidFill>
                <a:latin typeface="+mj-lt"/>
                <a:ea typeface="Times New Roman" panose="02020603050405020304" pitchFamily="18" charset="0"/>
              </a:rPr>
              <a:t>A</a:t>
            </a:r>
            <a:r>
              <a:rPr lang="nb-NO" sz="3400" kern="0" dirty="0">
                <a:solidFill>
                  <a:srgbClr val="393939"/>
                </a:solidFill>
                <a:effectLst/>
                <a:latin typeface="+mj-lt"/>
                <a:ea typeface="Times New Roman" panose="02020603050405020304" pitchFamily="18" charset="0"/>
              </a:rPr>
              <a:t>lle typer engangshansker har, enten de er syntetiske (nitril og vinyl)</a:t>
            </a:r>
            <a:r>
              <a:rPr lang="nb-NO" sz="3400" kern="0" dirty="0">
                <a:solidFill>
                  <a:srgbClr val="393939"/>
                </a:solidFill>
                <a:latin typeface="+mj-lt"/>
                <a:ea typeface="Times New Roman" panose="02020603050405020304" pitchFamily="18" charset="0"/>
              </a:rPr>
              <a:t> </a:t>
            </a:r>
            <a:r>
              <a:rPr lang="nb-NO" sz="3400" kern="0" dirty="0">
                <a:solidFill>
                  <a:srgbClr val="393939"/>
                </a:solidFill>
                <a:effectLst/>
                <a:latin typeface="+mj-lt"/>
                <a:ea typeface="Times New Roman" panose="02020603050405020304" pitchFamily="18" charset="0"/>
              </a:rPr>
              <a:t>eller av lateks, potensial til å fremkalle hudreaksjoner.</a:t>
            </a:r>
            <a:endParaRPr lang="en-US" dirty="0"/>
          </a:p>
          <a:p>
            <a:pPr marL="360045" indent="-360045"/>
            <a:endParaRPr lang="nb-NO" sz="3400" kern="0" dirty="0">
              <a:solidFill>
                <a:srgbClr val="393939"/>
              </a:solidFill>
              <a:effectLst/>
              <a:latin typeface="+mj-lt"/>
              <a:ea typeface="Times New Roman" panose="02020603050405020304" pitchFamily="18" charset="0"/>
              <a:cs typeface="Calibri" panose="020F0502020204030204"/>
            </a:endParaRPr>
          </a:p>
          <a:p>
            <a:pPr marL="360045" indent="-360045"/>
            <a:r>
              <a:rPr lang="nb-NO" sz="3400" dirty="0">
                <a:latin typeface="+mj-lt"/>
              </a:rPr>
              <a:t>Økt bruk av hansker fører til økt risiko for hudirritasjon som kontakteksem, allergisk kontakteksem og lateksallergi. Mens allergisk kontakteksem og lateksallergi er genetisk betinget og rammer en liten andel av brukerne, er kontakteksem utbredt blant helsepersonell. Risikoen for kontakteksem øker i takt med økt hanskebruk. </a:t>
            </a:r>
          </a:p>
          <a:p>
            <a:pPr marL="360045" indent="-360045"/>
            <a:endParaRPr lang="nb-NO" sz="3400" dirty="0">
              <a:latin typeface="+mj-lt"/>
              <a:cs typeface="Calibri" panose="020F0502020204030204"/>
            </a:endParaRPr>
          </a:p>
          <a:p>
            <a:pPr marL="360045" indent="-360045"/>
            <a:r>
              <a:rPr lang="nb-NO" sz="3400" dirty="0">
                <a:latin typeface="+mj-lt"/>
              </a:rPr>
              <a:t>Reaksjonen kan forårsakes både av ulike komponenter i selve hanskene, og av fukt, lufttetthet og friksjon under bruk. Når hanskene benyttes over tid vil det samle seg svette i hansken og gjøre det ekstra lufttett mellom hanske og hud, noe som igjen fører til økt friksjon og mekanisk belastning på huden. </a:t>
            </a:r>
            <a:endParaRPr lang="nb-NO" sz="3400" dirty="0">
              <a:latin typeface="+mj-lt"/>
              <a:cs typeface="Calibri"/>
            </a:endParaRPr>
          </a:p>
          <a:p>
            <a:pPr marL="360045" indent="-360045"/>
            <a:endParaRPr lang="nb-NO" sz="3500" kern="0" dirty="0">
              <a:solidFill>
                <a:srgbClr val="393939"/>
              </a:solidFill>
              <a:latin typeface="+mj-lt"/>
              <a:cs typeface="Calibri" panose="020F0502020204030204"/>
            </a:endParaRPr>
          </a:p>
          <a:p>
            <a:pPr marL="360045" indent="-360045"/>
            <a:r>
              <a:rPr lang="nb-NO" sz="3500" kern="0" dirty="0">
                <a:solidFill>
                  <a:srgbClr val="393939"/>
                </a:solidFill>
                <a:latin typeface="+mj-lt"/>
              </a:rPr>
              <a:t>For å redusere belastningen på huden er det viktig å kun benytte hanske ved indikasjon, og å benytte hansken så lenges som nødvendig, men samtidig så kort tid som mulig. </a:t>
            </a:r>
          </a:p>
        </p:txBody>
      </p:sp>
    </p:spTree>
    <p:extLst>
      <p:ext uri="{BB962C8B-B14F-4D97-AF65-F5344CB8AC3E}">
        <p14:creationId xmlns:p14="http://schemas.microsoft.com/office/powerpoint/2010/main" val="3591798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D9F596-A48E-5574-5BD6-3038B35BADAB}"/>
              </a:ext>
            </a:extLst>
          </p:cNvPr>
          <p:cNvSpPr>
            <a:spLocks noGrp="1"/>
          </p:cNvSpPr>
          <p:nvPr>
            <p:ph type="title"/>
          </p:nvPr>
        </p:nvSpPr>
        <p:spPr/>
        <p:txBody>
          <a:bodyPr/>
          <a:lstStyle/>
          <a:p>
            <a:r>
              <a:rPr lang="nb-NO"/>
              <a:t>Hansker og hudirritasjon</a:t>
            </a:r>
          </a:p>
        </p:txBody>
      </p:sp>
      <p:sp>
        <p:nvSpPr>
          <p:cNvPr id="3" name="Plassholder for tekst 2">
            <a:extLst>
              <a:ext uri="{FF2B5EF4-FFF2-40B4-BE49-F238E27FC236}">
                <a16:creationId xmlns:a16="http://schemas.microsoft.com/office/drawing/2014/main" id="{345D5590-8E7F-55BB-368F-62162D442F0D}"/>
              </a:ext>
            </a:extLst>
          </p:cNvPr>
          <p:cNvSpPr>
            <a:spLocks noGrp="1"/>
          </p:cNvSpPr>
          <p:nvPr>
            <p:ph type="body" sz="quarter" idx="11"/>
          </p:nvPr>
        </p:nvSpPr>
        <p:spPr/>
        <p:txBody>
          <a:bodyPr/>
          <a:lstStyle/>
          <a:p>
            <a:r>
              <a:rPr lang="nb-NO"/>
              <a:t>Forebyggende tiltak </a:t>
            </a:r>
          </a:p>
        </p:txBody>
      </p:sp>
      <p:sp>
        <p:nvSpPr>
          <p:cNvPr id="4" name="Plassholder for tekst 3">
            <a:extLst>
              <a:ext uri="{FF2B5EF4-FFF2-40B4-BE49-F238E27FC236}">
                <a16:creationId xmlns:a16="http://schemas.microsoft.com/office/drawing/2014/main" id="{E2C78A18-A2B5-A95C-DE9B-B5AE4F885207}"/>
              </a:ext>
            </a:extLst>
          </p:cNvPr>
          <p:cNvSpPr>
            <a:spLocks noGrp="1"/>
          </p:cNvSpPr>
          <p:nvPr>
            <p:ph type="body" sz="quarter" idx="10"/>
          </p:nvPr>
        </p:nvSpPr>
        <p:spPr>
          <a:xfrm>
            <a:off x="659224" y="2106118"/>
            <a:ext cx="10858500" cy="4447082"/>
          </a:xfrm>
        </p:spPr>
        <p:txBody>
          <a:bodyPr>
            <a:normAutofit fontScale="77500" lnSpcReduction="20000"/>
          </a:bodyPr>
          <a:lstStyle/>
          <a:p>
            <a:r>
              <a:rPr lang="nb-NO" dirty="0"/>
              <a:t>Benytt hansker kun ved behov og på tørre hender.</a:t>
            </a:r>
          </a:p>
          <a:p>
            <a:r>
              <a:rPr lang="nb-NO" dirty="0"/>
              <a:t>Benytt hånddesinfeksjon fremfor håndvask.</a:t>
            </a:r>
          </a:p>
          <a:p>
            <a:r>
              <a:rPr lang="nb-NO" dirty="0"/>
              <a:t>Påfør hånddesinfeksjon kun på tørre hender.</a:t>
            </a:r>
          </a:p>
          <a:p>
            <a:r>
              <a:rPr lang="nb-NO" dirty="0"/>
              <a:t>Benytt r</a:t>
            </a:r>
            <a:r>
              <a:rPr lang="nb-NO" sz="2800" dirty="0"/>
              <a:t>egelmessig hudpleieprodukter (fet krem uten parfyme). Ikke benytt hudkrem rett før hansker tas på.</a:t>
            </a:r>
            <a:endParaRPr lang="nb-NO" dirty="0"/>
          </a:p>
          <a:p>
            <a:endParaRPr lang="nb-NO" dirty="0"/>
          </a:p>
          <a:p>
            <a:pPr marL="0" indent="0">
              <a:buNone/>
            </a:pPr>
            <a:r>
              <a:rPr lang="nb-NO" b="1" dirty="0"/>
              <a:t>Ved håndvask:</a:t>
            </a:r>
          </a:p>
          <a:p>
            <a:r>
              <a:rPr lang="nb-NO" dirty="0"/>
              <a:t>Benytt lunkent (ikke varmt) vann. </a:t>
            </a:r>
          </a:p>
          <a:p>
            <a:r>
              <a:rPr lang="nb-NO" dirty="0"/>
              <a:t>Fukt hendene før såpen tilføres.</a:t>
            </a:r>
          </a:p>
          <a:p>
            <a:r>
              <a:rPr lang="nb-NO" dirty="0"/>
              <a:t>Benytt såper som er dokumentert milde for hendene.</a:t>
            </a:r>
          </a:p>
          <a:p>
            <a:r>
              <a:rPr lang="nb-NO" dirty="0"/>
              <a:t>Skyll godt av alle såperester.</a:t>
            </a:r>
          </a:p>
          <a:p>
            <a:r>
              <a:rPr lang="nb-NO" dirty="0"/>
              <a:t>Benytt myke, absorberende papirhåndklær av god kvalitet.</a:t>
            </a:r>
          </a:p>
          <a:p>
            <a:endParaRPr lang="nb-NO" dirty="0"/>
          </a:p>
        </p:txBody>
      </p:sp>
    </p:spTree>
    <p:extLst>
      <p:ext uri="{BB962C8B-B14F-4D97-AF65-F5344CB8AC3E}">
        <p14:creationId xmlns:p14="http://schemas.microsoft.com/office/powerpoint/2010/main" val="79769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5459" y="662815"/>
            <a:ext cx="10515600" cy="751488"/>
          </a:xfrm>
          <a:prstGeom prst="rect">
            <a:avLst/>
          </a:prstGeom>
        </p:spPr>
        <p:txBody>
          <a:bodyPr vert="horz" wrap="square" lIns="0" tIns="12700" rIns="0" bIns="0" rtlCol="0">
            <a:spAutoFit/>
          </a:bodyPr>
          <a:lstStyle/>
          <a:p>
            <a:pPr marL="12700">
              <a:lnSpc>
                <a:spcPct val="100000"/>
              </a:lnSpc>
              <a:spcBef>
                <a:spcPts val="100"/>
              </a:spcBef>
            </a:pPr>
            <a:r>
              <a:rPr lang="nb-NO" spc="-35" dirty="0"/>
              <a:t>Les mer om hansker og håndhygiene</a:t>
            </a:r>
            <a:endParaRPr spc="-35" dirty="0"/>
          </a:p>
        </p:txBody>
      </p:sp>
      <p:sp>
        <p:nvSpPr>
          <p:cNvPr id="3" name="object 3"/>
          <p:cNvSpPr txBox="1"/>
          <p:nvPr/>
        </p:nvSpPr>
        <p:spPr>
          <a:xfrm>
            <a:off x="1015459" y="1746637"/>
            <a:ext cx="4944745" cy="2886046"/>
          </a:xfrm>
          <a:prstGeom prst="rect">
            <a:avLst/>
          </a:prstGeom>
        </p:spPr>
        <p:txBody>
          <a:bodyPr vert="horz" wrap="square" lIns="0" tIns="12065" rIns="0" bIns="0" rtlCol="0">
            <a:spAutoFit/>
          </a:bodyPr>
          <a:lstStyle/>
          <a:p>
            <a:pPr marL="12700">
              <a:lnSpc>
                <a:spcPct val="100000"/>
              </a:lnSpc>
              <a:spcBef>
                <a:spcPts val="95"/>
              </a:spcBef>
            </a:pPr>
            <a:r>
              <a:rPr sz="2400" u="sng" dirty="0" err="1">
                <a:uFill>
                  <a:solidFill>
                    <a:srgbClr val="000000"/>
                  </a:solidFill>
                </a:uFill>
                <a:latin typeface="Calibri"/>
                <a:cs typeface="Calibri"/>
                <a:hlinkClick r:id="rId2"/>
              </a:rPr>
              <a:t>Nasjonal</a:t>
            </a:r>
            <a:r>
              <a:rPr sz="2400" u="sng" spc="-60" dirty="0">
                <a:uFill>
                  <a:solidFill>
                    <a:srgbClr val="000000"/>
                  </a:solidFill>
                </a:uFill>
                <a:latin typeface="Calibri"/>
                <a:cs typeface="Calibri"/>
                <a:hlinkClick r:id="rId2"/>
              </a:rPr>
              <a:t> </a:t>
            </a:r>
            <a:r>
              <a:rPr sz="2400" u="sng" dirty="0" err="1">
                <a:uFill>
                  <a:solidFill>
                    <a:srgbClr val="000000"/>
                  </a:solidFill>
                </a:uFill>
                <a:latin typeface="Calibri"/>
                <a:cs typeface="Calibri"/>
                <a:hlinkClick r:id="rId2"/>
              </a:rPr>
              <a:t>veileder</a:t>
            </a:r>
            <a:r>
              <a:rPr sz="2400" u="sng" spc="-85" dirty="0">
                <a:uFill>
                  <a:solidFill>
                    <a:srgbClr val="000000"/>
                  </a:solidFill>
                </a:uFill>
                <a:latin typeface="Calibri"/>
                <a:cs typeface="Calibri"/>
                <a:hlinkClick r:id="rId2"/>
              </a:rPr>
              <a:t> </a:t>
            </a:r>
            <a:r>
              <a:rPr sz="2400" u="sng" dirty="0">
                <a:uFill>
                  <a:solidFill>
                    <a:srgbClr val="000000"/>
                  </a:solidFill>
                </a:uFill>
                <a:latin typeface="Calibri"/>
                <a:cs typeface="Calibri"/>
                <a:hlinkClick r:id="rId2"/>
              </a:rPr>
              <a:t>for</a:t>
            </a:r>
            <a:r>
              <a:rPr sz="2400" u="sng" spc="-70" dirty="0">
                <a:uFill>
                  <a:solidFill>
                    <a:srgbClr val="000000"/>
                  </a:solidFill>
                </a:uFill>
                <a:latin typeface="Calibri"/>
                <a:cs typeface="Calibri"/>
                <a:hlinkClick r:id="rId2"/>
              </a:rPr>
              <a:t> </a:t>
            </a:r>
            <a:r>
              <a:rPr sz="2400" u="sng" spc="-10" dirty="0" err="1">
                <a:uFill>
                  <a:solidFill>
                    <a:srgbClr val="000000"/>
                  </a:solidFill>
                </a:uFill>
                <a:latin typeface="Calibri"/>
                <a:cs typeface="Calibri"/>
                <a:hlinkClick r:id="rId2"/>
              </a:rPr>
              <a:t>håndhygiene</a:t>
            </a:r>
            <a:endParaRPr sz="2400" dirty="0">
              <a:latin typeface="Calibri"/>
              <a:cs typeface="Calibri"/>
            </a:endParaRPr>
          </a:p>
          <a:p>
            <a:pPr>
              <a:lnSpc>
                <a:spcPct val="100000"/>
              </a:lnSpc>
              <a:spcBef>
                <a:spcPts val="915"/>
              </a:spcBef>
            </a:pPr>
            <a:endParaRPr sz="2400" dirty="0">
              <a:latin typeface="Calibri"/>
              <a:cs typeface="Calibri"/>
            </a:endParaRPr>
          </a:p>
          <a:p>
            <a:pPr marL="12700" marR="730885">
              <a:lnSpc>
                <a:spcPct val="128899"/>
              </a:lnSpc>
            </a:pPr>
            <a:r>
              <a:rPr sz="2400" u="sng" spc="-30" dirty="0" err="1">
                <a:uFill>
                  <a:solidFill>
                    <a:srgbClr val="000000"/>
                  </a:solidFill>
                </a:uFill>
                <a:latin typeface="Calibri"/>
                <a:cs typeface="Calibri"/>
                <a:hlinkClick r:id="rId3"/>
              </a:rPr>
              <a:t>Temasiden</a:t>
            </a:r>
            <a:r>
              <a:rPr sz="2400" u="sng" spc="-65" dirty="0">
                <a:uFill>
                  <a:solidFill>
                    <a:srgbClr val="000000"/>
                  </a:solidFill>
                </a:uFill>
                <a:latin typeface="Calibri"/>
                <a:cs typeface="Calibri"/>
                <a:hlinkClick r:id="rId3"/>
              </a:rPr>
              <a:t> </a:t>
            </a:r>
            <a:r>
              <a:rPr sz="2400" u="sng" dirty="0">
                <a:uFill>
                  <a:solidFill>
                    <a:srgbClr val="000000"/>
                  </a:solidFill>
                </a:uFill>
                <a:latin typeface="Calibri"/>
                <a:cs typeface="Calibri"/>
                <a:hlinkClick r:id="rId3"/>
              </a:rPr>
              <a:t>om</a:t>
            </a:r>
            <a:r>
              <a:rPr sz="2400" u="sng" spc="-80" dirty="0">
                <a:uFill>
                  <a:solidFill>
                    <a:srgbClr val="000000"/>
                  </a:solidFill>
                </a:uFill>
                <a:latin typeface="Calibri"/>
                <a:cs typeface="Calibri"/>
                <a:hlinkClick r:id="rId3"/>
              </a:rPr>
              <a:t> </a:t>
            </a:r>
            <a:r>
              <a:rPr sz="2400" u="sng" spc="-10" dirty="0" err="1">
                <a:uFill>
                  <a:solidFill>
                    <a:srgbClr val="000000"/>
                  </a:solidFill>
                </a:uFill>
                <a:latin typeface="Calibri"/>
                <a:cs typeface="Calibri"/>
                <a:hlinkClick r:id="rId3"/>
              </a:rPr>
              <a:t>håndhygiene</a:t>
            </a:r>
            <a:r>
              <a:rPr sz="2400" u="sng" spc="-60" dirty="0">
                <a:uFill>
                  <a:solidFill>
                    <a:srgbClr val="000000"/>
                  </a:solidFill>
                </a:uFill>
                <a:latin typeface="Calibri"/>
                <a:cs typeface="Calibri"/>
                <a:hlinkClick r:id="rId3"/>
              </a:rPr>
              <a:t> </a:t>
            </a:r>
            <a:r>
              <a:rPr sz="2400" u="sng" spc="-50" dirty="0">
                <a:uFill>
                  <a:solidFill>
                    <a:srgbClr val="000000"/>
                  </a:solidFill>
                </a:uFill>
                <a:latin typeface="Calibri"/>
                <a:cs typeface="Calibri"/>
                <a:hlinkClick r:id="rId3"/>
              </a:rPr>
              <a:t>i</a:t>
            </a:r>
            <a:r>
              <a:rPr sz="2400" u="none" spc="-50" dirty="0">
                <a:latin typeface="Calibri"/>
                <a:cs typeface="Calibri"/>
              </a:rPr>
              <a:t> </a:t>
            </a:r>
            <a:r>
              <a:rPr sz="2400" u="sng" spc="-10" dirty="0" err="1">
                <a:uFill>
                  <a:solidFill>
                    <a:srgbClr val="000000"/>
                  </a:solidFill>
                </a:uFill>
                <a:latin typeface="Calibri"/>
                <a:cs typeface="Calibri"/>
                <a:hlinkClick r:id="rId3"/>
              </a:rPr>
              <a:t>Helsetjenesten</a:t>
            </a:r>
            <a:endParaRPr sz="2400" dirty="0">
              <a:latin typeface="Calibri"/>
              <a:cs typeface="Calibri"/>
            </a:endParaRPr>
          </a:p>
          <a:p>
            <a:pPr>
              <a:lnSpc>
                <a:spcPct val="100000"/>
              </a:lnSpc>
              <a:spcBef>
                <a:spcPts val="1590"/>
              </a:spcBef>
            </a:pPr>
            <a:endParaRPr sz="2800" dirty="0">
              <a:latin typeface="Calibri"/>
              <a:cs typeface="Calibri"/>
            </a:endParaRPr>
          </a:p>
          <a:p>
            <a:pPr marL="12700">
              <a:lnSpc>
                <a:spcPct val="100000"/>
              </a:lnSpc>
            </a:pPr>
            <a:endParaRPr sz="2800" dirty="0">
              <a:latin typeface="Calibri"/>
              <a:cs typeface="Calibri"/>
            </a:endParaRPr>
          </a:p>
        </p:txBody>
      </p:sp>
      <p:pic>
        <p:nvPicPr>
          <p:cNvPr id="4" name="object 4"/>
          <p:cNvPicPr/>
          <p:nvPr/>
        </p:nvPicPr>
        <p:blipFill>
          <a:blip r:embed="rId4" cstate="print"/>
          <a:stretch>
            <a:fillRect/>
          </a:stretch>
        </p:blipFill>
        <p:spPr>
          <a:xfrm>
            <a:off x="6096000" y="1837944"/>
            <a:ext cx="5547359" cy="29199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BD0C7-C808-55A0-8706-888ECCD205C7}"/>
              </a:ext>
            </a:extLst>
          </p:cNvPr>
          <p:cNvSpPr>
            <a:spLocks noGrp="1"/>
          </p:cNvSpPr>
          <p:nvPr>
            <p:ph type="title"/>
          </p:nvPr>
        </p:nvSpPr>
        <p:spPr/>
        <p:txBody>
          <a:bodyPr/>
          <a:lstStyle/>
          <a:p>
            <a:r>
              <a:rPr lang="nb-NO"/>
              <a:t>Om bruk av presentasjonen </a:t>
            </a:r>
          </a:p>
        </p:txBody>
      </p:sp>
      <p:sp>
        <p:nvSpPr>
          <p:cNvPr id="3" name="Plassholder for tekst 2">
            <a:extLst>
              <a:ext uri="{FF2B5EF4-FFF2-40B4-BE49-F238E27FC236}">
                <a16:creationId xmlns:a16="http://schemas.microsoft.com/office/drawing/2014/main" id="{EA2DDFA5-882D-DE4C-6C92-CA7CD6680F34}"/>
              </a:ext>
            </a:extLst>
          </p:cNvPr>
          <p:cNvSpPr>
            <a:spLocks noGrp="1"/>
          </p:cNvSpPr>
          <p:nvPr>
            <p:ph type="body" sz="quarter" idx="11"/>
          </p:nvPr>
        </p:nvSpPr>
        <p:spPr>
          <a:xfrm>
            <a:off x="3462190" y="5542421"/>
            <a:ext cx="10858500" cy="423242"/>
          </a:xfrm>
        </p:spPr>
        <p:txBody>
          <a:bodyPr/>
          <a:lstStyle/>
          <a:p>
            <a:r>
              <a:rPr lang="nb-NO" b="1"/>
              <a:t>Denne siden bør fjernes før bruk</a:t>
            </a:r>
          </a:p>
        </p:txBody>
      </p:sp>
      <p:sp>
        <p:nvSpPr>
          <p:cNvPr id="4" name="Plassholder for tekst 3">
            <a:extLst>
              <a:ext uri="{FF2B5EF4-FFF2-40B4-BE49-F238E27FC236}">
                <a16:creationId xmlns:a16="http://schemas.microsoft.com/office/drawing/2014/main" id="{5116EE15-E816-4312-BC24-C6D5C658DA93}"/>
              </a:ext>
            </a:extLst>
          </p:cNvPr>
          <p:cNvSpPr>
            <a:spLocks noGrp="1"/>
          </p:cNvSpPr>
          <p:nvPr>
            <p:ph type="body" sz="quarter" idx="10"/>
          </p:nvPr>
        </p:nvSpPr>
        <p:spPr>
          <a:xfrm>
            <a:off x="661737" y="1664631"/>
            <a:ext cx="10858500" cy="4301032"/>
          </a:xfrm>
        </p:spPr>
        <p:txBody>
          <a:bodyPr/>
          <a:lstStyle/>
          <a:p>
            <a:r>
              <a:rPr lang="nb-NO"/>
              <a:t>Det er ikke anledning til å redigere i denne presentasjonen før fremvisning (med unntak av å slette denne siden). </a:t>
            </a:r>
          </a:p>
          <a:p>
            <a:r>
              <a:rPr lang="nb-NO"/>
              <a:t>Det er imidlertid mulig å ta hele eller deler av innholdet over i andre maler. Illustrasjoner eid av FHI kan flyttes over og benyttes (de kan ikke endres på), men de må da krediteres FHI. Bilder fra for eksempel </a:t>
            </a:r>
            <a:r>
              <a:rPr lang="nb-NO" err="1"/>
              <a:t>Colourbox</a:t>
            </a:r>
            <a:r>
              <a:rPr lang="nb-NO"/>
              <a:t> eller andre bildetjenester kan ikke gjenbrukes i andre presentasjoner/maler. </a:t>
            </a:r>
          </a:p>
          <a:p>
            <a:endParaRPr lang="nb-NO"/>
          </a:p>
          <a:p>
            <a:endParaRPr lang="nb-NO"/>
          </a:p>
        </p:txBody>
      </p:sp>
    </p:spTree>
    <p:extLst>
      <p:ext uri="{BB962C8B-B14F-4D97-AF65-F5344CB8AC3E}">
        <p14:creationId xmlns:p14="http://schemas.microsoft.com/office/powerpoint/2010/main" val="230268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DBB5CB-7AFF-4573-8EB5-6F58C7D26D09}"/>
              </a:ext>
            </a:extLst>
          </p:cNvPr>
          <p:cNvSpPr>
            <a:spLocks noGrp="1"/>
          </p:cNvSpPr>
          <p:nvPr>
            <p:ph type="title"/>
          </p:nvPr>
        </p:nvSpPr>
        <p:spPr/>
        <p:txBody>
          <a:bodyPr/>
          <a:lstStyle/>
          <a:p>
            <a:r>
              <a:rPr lang="nb-NO"/>
              <a:t>Innhold</a:t>
            </a:r>
          </a:p>
        </p:txBody>
      </p:sp>
      <p:sp>
        <p:nvSpPr>
          <p:cNvPr id="3" name="Plassholder for tekst 2">
            <a:extLst>
              <a:ext uri="{FF2B5EF4-FFF2-40B4-BE49-F238E27FC236}">
                <a16:creationId xmlns:a16="http://schemas.microsoft.com/office/drawing/2014/main" id="{E8022114-D3DD-BB59-C4BC-F96BBAFF40DE}"/>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70C24ACD-C041-3651-E613-6D70A716392F}"/>
              </a:ext>
            </a:extLst>
          </p:cNvPr>
          <p:cNvSpPr>
            <a:spLocks noGrp="1"/>
          </p:cNvSpPr>
          <p:nvPr>
            <p:ph type="body" sz="quarter" idx="10"/>
          </p:nvPr>
        </p:nvSpPr>
        <p:spPr>
          <a:xfrm>
            <a:off x="659224" y="1875963"/>
            <a:ext cx="11357185" cy="4033453"/>
          </a:xfrm>
        </p:spPr>
        <p:txBody>
          <a:bodyPr vert="horz" lIns="0" tIns="0" rIns="0" bIns="0" rtlCol="0" anchor="t">
            <a:normAutofit/>
          </a:bodyPr>
          <a:lstStyle/>
          <a:p>
            <a:pPr marL="514350" indent="-514350">
              <a:buFont typeface="+mj-lt"/>
              <a:buAutoNum type="arabicPeriod"/>
            </a:pPr>
            <a:r>
              <a:rPr lang="nb-NO" dirty="0"/>
              <a:t>Innledning</a:t>
            </a:r>
          </a:p>
          <a:p>
            <a:pPr marL="514350" indent="-514350">
              <a:buFont typeface="+mj-lt"/>
              <a:buAutoNum type="arabicPeriod"/>
            </a:pPr>
            <a:r>
              <a:rPr lang="nb-NO" dirty="0"/>
              <a:t>Hansker som smitteforebyggende tiltak </a:t>
            </a:r>
            <a:endParaRPr lang="nb-NO" dirty="0">
              <a:cs typeface="Calibri"/>
            </a:endParaRPr>
          </a:p>
          <a:p>
            <a:pPr marL="539750" lvl="1" indent="-179705"/>
            <a:r>
              <a:rPr lang="nb-NO" dirty="0"/>
              <a:t>Indikasjoner for bruk av hansker </a:t>
            </a:r>
            <a:endParaRPr lang="nb-NO" dirty="0">
              <a:cs typeface="Calibri"/>
            </a:endParaRPr>
          </a:p>
          <a:p>
            <a:pPr marL="539750" lvl="1" indent="-179705"/>
            <a:r>
              <a:rPr lang="nb-NO" dirty="0"/>
              <a:t>Bruk av hansker på isoleringsrom</a:t>
            </a:r>
            <a:endParaRPr lang="nb-NO" dirty="0">
              <a:cs typeface="Calibri" panose="020F0502020204030204"/>
            </a:endParaRPr>
          </a:p>
          <a:p>
            <a:pPr marL="539750" lvl="1" indent="-179705"/>
            <a:r>
              <a:rPr lang="nb-NO" dirty="0"/>
              <a:t>Type hansker</a:t>
            </a:r>
            <a:endParaRPr lang="nb-NO" dirty="0">
              <a:cs typeface="Calibri"/>
            </a:endParaRPr>
          </a:p>
          <a:p>
            <a:pPr marL="514350" indent="-514350">
              <a:buFont typeface="+mj-lt"/>
              <a:buAutoNum type="arabicPeriod"/>
            </a:pPr>
            <a:r>
              <a:rPr lang="nb-NO" dirty="0"/>
              <a:t>Overforbruk av hansker </a:t>
            </a:r>
            <a:endParaRPr lang="nb-NO" dirty="0">
              <a:cs typeface="Calibri"/>
            </a:endParaRPr>
          </a:p>
          <a:p>
            <a:pPr marL="514350" indent="-514350">
              <a:buFont typeface="+mj-lt"/>
              <a:buAutoNum type="arabicPeriod"/>
            </a:pPr>
            <a:r>
              <a:rPr lang="nb-NO" dirty="0"/>
              <a:t>Håndhygiene ved bruk av hansker </a:t>
            </a:r>
            <a:endParaRPr lang="nb-NO" dirty="0">
              <a:cs typeface="Calibri"/>
            </a:endParaRPr>
          </a:p>
          <a:p>
            <a:pPr marL="514350" indent="-514350">
              <a:buFont typeface="+mj-lt"/>
              <a:buAutoNum type="arabicPeriod"/>
            </a:pPr>
            <a:r>
              <a:rPr lang="nb-NO" dirty="0"/>
              <a:t>Hansker og hudirritasjon</a:t>
            </a:r>
            <a:endParaRPr lang="nb-NO" dirty="0">
              <a:cs typeface="Calibri"/>
            </a:endParaRPr>
          </a:p>
        </p:txBody>
      </p:sp>
    </p:spTree>
    <p:extLst>
      <p:ext uri="{BB962C8B-B14F-4D97-AF65-F5344CB8AC3E}">
        <p14:creationId xmlns:p14="http://schemas.microsoft.com/office/powerpoint/2010/main" val="11947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FB088A-B538-454B-DFDD-F7CD87752B95}"/>
              </a:ext>
            </a:extLst>
          </p:cNvPr>
          <p:cNvSpPr>
            <a:spLocks noGrp="1"/>
          </p:cNvSpPr>
          <p:nvPr>
            <p:ph type="title"/>
          </p:nvPr>
        </p:nvSpPr>
        <p:spPr/>
        <p:txBody>
          <a:bodyPr/>
          <a:lstStyle/>
          <a:p>
            <a:r>
              <a:rPr lang="nb-NO"/>
              <a:t>1. Innledning </a:t>
            </a:r>
          </a:p>
        </p:txBody>
      </p:sp>
      <p:sp>
        <p:nvSpPr>
          <p:cNvPr id="4" name="Plassholder for tekst 3">
            <a:extLst>
              <a:ext uri="{FF2B5EF4-FFF2-40B4-BE49-F238E27FC236}">
                <a16:creationId xmlns:a16="http://schemas.microsoft.com/office/drawing/2014/main" id="{CF4A4E19-179E-D8CE-24E1-189F482304C8}"/>
              </a:ext>
            </a:extLst>
          </p:cNvPr>
          <p:cNvSpPr>
            <a:spLocks noGrp="1"/>
          </p:cNvSpPr>
          <p:nvPr>
            <p:ph type="body" sz="quarter" idx="10"/>
          </p:nvPr>
        </p:nvSpPr>
        <p:spPr>
          <a:xfrm>
            <a:off x="659224" y="1541930"/>
            <a:ext cx="11227976" cy="5145742"/>
          </a:xfrm>
        </p:spPr>
        <p:txBody>
          <a:bodyPr vert="horz" lIns="0" tIns="0" rIns="0" bIns="0" rtlCol="0" anchor="t">
            <a:normAutofit lnSpcReduction="10000"/>
          </a:bodyPr>
          <a:lstStyle/>
          <a:p>
            <a:pPr marL="360045" marR="7620" indent="-360045">
              <a:lnSpc>
                <a:spcPct val="115000"/>
              </a:lnSpc>
              <a:spcBef>
                <a:spcPts val="830"/>
              </a:spcBef>
              <a:spcAft>
                <a:spcPts val="0"/>
              </a:spcAft>
            </a:pPr>
            <a:r>
              <a:rPr lang="nb-NO" sz="2400" dirty="0"/>
              <a:t>Hansker skal beskytte personell i helsetjenesten ved eksponering for smittestoff fra kroppsvæsker eller annet infeksiøst materiale, og ved kontakt med skadelige medikamenter eller kjemikalier. </a:t>
            </a:r>
            <a:endParaRPr lang="en-US" sz="2400" dirty="0"/>
          </a:p>
          <a:p>
            <a:pPr marL="360045" marR="7620" indent="-360045">
              <a:lnSpc>
                <a:spcPct val="115000"/>
              </a:lnSpc>
              <a:spcBef>
                <a:spcPts val="830"/>
              </a:spcBef>
              <a:spcAft>
                <a:spcPts val="0"/>
              </a:spcAft>
            </a:pPr>
            <a:r>
              <a:rPr lang="nb-NO" sz="2400" dirty="0"/>
              <a:t>Hansker er anbefalt i situasjoner hvor det er økt risiko for forurensing av hendene, som </a:t>
            </a:r>
            <a:r>
              <a:rPr lang="nb-NO" sz="2400" i="1" dirty="0"/>
              <a:t>et supplement </a:t>
            </a:r>
            <a:r>
              <a:rPr lang="nb-NO" sz="2400" dirty="0"/>
              <a:t>til håndhygiene. </a:t>
            </a:r>
            <a:endParaRPr lang="nb-NO" sz="2400" dirty="0">
              <a:ea typeface="Calibri"/>
              <a:cs typeface="Calibri"/>
            </a:endParaRPr>
          </a:p>
          <a:p>
            <a:pPr marL="360045" marR="7620" indent="-360045">
              <a:lnSpc>
                <a:spcPct val="115000"/>
              </a:lnSpc>
              <a:spcBef>
                <a:spcPts val="830"/>
              </a:spcBef>
              <a:spcAft>
                <a:spcPts val="0"/>
              </a:spcAft>
            </a:pPr>
            <a:r>
              <a:rPr lang="nb-NO" sz="2400" dirty="0"/>
              <a:t>Hansker skal altså ikke benyttes som en erstatning for håndhygiene, men som et ekstra tiltak for å redusere mengden smittestoff/kjemikalier på hendene.</a:t>
            </a:r>
          </a:p>
          <a:p>
            <a:pPr marL="360045" marR="7620" indent="-360045">
              <a:lnSpc>
                <a:spcPct val="115000"/>
              </a:lnSpc>
              <a:spcBef>
                <a:spcPts val="830"/>
              </a:spcBef>
              <a:spcAft>
                <a:spcPts val="0"/>
              </a:spcAft>
            </a:pPr>
            <a:r>
              <a:rPr lang="nb-NO" sz="2400" dirty="0"/>
              <a:t>I helsetjenesten benyttes hansker ofte feil, og også ofte i situasjoner hvor det ikke er nødvendig. Dette utgjør en risiko for pasientene, ansatte og miljøet. </a:t>
            </a:r>
          </a:p>
          <a:p>
            <a:pPr marL="360045" marR="7620" indent="-360045">
              <a:lnSpc>
                <a:spcPct val="115000"/>
              </a:lnSpc>
              <a:spcBef>
                <a:spcPts val="830"/>
              </a:spcBef>
              <a:spcAft>
                <a:spcPts val="0"/>
              </a:spcAft>
            </a:pPr>
            <a:endParaRPr lang="nb-NO" sz="2400" dirty="0">
              <a:solidFill>
                <a:srgbClr val="D14641"/>
              </a:solidFill>
              <a:ea typeface="Calibri" panose="020F0502020204030204"/>
              <a:cs typeface="Calibri" panose="020F0502020204030204"/>
            </a:endParaRPr>
          </a:p>
          <a:p>
            <a:pPr marL="0" marR="7620" indent="0" algn="ctr">
              <a:lnSpc>
                <a:spcPct val="115000"/>
              </a:lnSpc>
              <a:spcBef>
                <a:spcPts val="830"/>
              </a:spcBef>
              <a:spcAft>
                <a:spcPts val="0"/>
              </a:spcAft>
              <a:buNone/>
            </a:pPr>
            <a:r>
              <a:rPr lang="nb-NO" sz="3200" dirty="0">
                <a:solidFill>
                  <a:srgbClr val="D14641"/>
                </a:solidFill>
              </a:rPr>
              <a:t>Vi kaster hansken – tar dere utfordringen?</a:t>
            </a:r>
            <a:endParaRPr lang="nb-NO" sz="3200" dirty="0">
              <a:solidFill>
                <a:srgbClr val="D14641"/>
              </a:solidFill>
              <a:ea typeface="Calibri"/>
              <a:cs typeface="Calibri"/>
            </a:endParaRPr>
          </a:p>
          <a:p>
            <a:pPr marL="0" indent="0">
              <a:buNone/>
            </a:pPr>
            <a:endParaRPr lang="nb-NO" dirty="0"/>
          </a:p>
        </p:txBody>
      </p:sp>
    </p:spTree>
    <p:extLst>
      <p:ext uri="{BB962C8B-B14F-4D97-AF65-F5344CB8AC3E}">
        <p14:creationId xmlns:p14="http://schemas.microsoft.com/office/powerpoint/2010/main" val="190788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31C4EB-3468-8DF1-08E8-AA53981A0E79}"/>
              </a:ext>
            </a:extLst>
          </p:cNvPr>
          <p:cNvSpPr>
            <a:spLocks noGrp="1"/>
          </p:cNvSpPr>
          <p:nvPr>
            <p:ph type="title"/>
          </p:nvPr>
        </p:nvSpPr>
        <p:spPr>
          <a:xfrm>
            <a:off x="701321" y="718428"/>
            <a:ext cx="10818916" cy="1288173"/>
          </a:xfrm>
        </p:spPr>
        <p:txBody>
          <a:bodyPr/>
          <a:lstStyle/>
          <a:p>
            <a:r>
              <a:rPr lang="nb-NO"/>
              <a:t>2.Hansker som smitteforebyggende tiltak </a:t>
            </a:r>
            <a:br>
              <a:rPr lang="nb-NO" sz="4650"/>
            </a:br>
            <a:endParaRPr lang="nb-NO"/>
          </a:p>
        </p:txBody>
      </p:sp>
      <p:sp>
        <p:nvSpPr>
          <p:cNvPr id="4" name="Plassholder for tekst 3">
            <a:extLst>
              <a:ext uri="{FF2B5EF4-FFF2-40B4-BE49-F238E27FC236}">
                <a16:creationId xmlns:a16="http://schemas.microsoft.com/office/drawing/2014/main" id="{C33DB8CC-1708-5D43-4853-8F5D10340511}"/>
              </a:ext>
            </a:extLst>
          </p:cNvPr>
          <p:cNvSpPr>
            <a:spLocks noGrp="1"/>
          </p:cNvSpPr>
          <p:nvPr>
            <p:ph type="body" sz="quarter" idx="10"/>
          </p:nvPr>
        </p:nvSpPr>
        <p:spPr>
          <a:xfrm>
            <a:off x="701321" y="2106119"/>
            <a:ext cx="10858500" cy="4614095"/>
          </a:xfrm>
        </p:spPr>
        <p:txBody>
          <a:bodyPr vert="horz" lIns="0" tIns="0" rIns="0" bIns="0" rtlCol="0" anchor="t">
            <a:normAutofit fontScale="85000" lnSpcReduction="20000"/>
          </a:bodyPr>
          <a:lstStyle/>
          <a:p>
            <a:pPr marL="0" indent="0">
              <a:buNone/>
            </a:pPr>
            <a:r>
              <a:rPr lang="nb-NO" b="1" dirty="0"/>
              <a:t>Hansker er anbefalt: </a:t>
            </a:r>
          </a:p>
          <a:p>
            <a:pPr marL="360045" indent="-360045"/>
            <a:r>
              <a:rPr lang="nb-NO" dirty="0"/>
              <a:t>Ved direkte kontakt med kroppsvæsker, slimhinner, ikke-intakt hud eller annet mulig infeksiøst materiale.</a:t>
            </a:r>
            <a:endParaRPr lang="en-US" dirty="0"/>
          </a:p>
          <a:p>
            <a:pPr marL="360045" indent="-360045"/>
            <a:r>
              <a:rPr lang="nb-NO" dirty="0"/>
              <a:t>Ved berøring av synlig forurenset utstyr eller flater.</a:t>
            </a:r>
          </a:p>
          <a:p>
            <a:pPr marL="360045" indent="-360045"/>
            <a:r>
              <a:rPr lang="nb-NO" dirty="0"/>
              <a:t>Når anbefalt ved kjent smitte.</a:t>
            </a:r>
            <a:endParaRPr lang="nb-NO" dirty="0">
              <a:ea typeface="Calibri"/>
              <a:cs typeface="Calibri"/>
            </a:endParaRPr>
          </a:p>
          <a:p>
            <a:pPr marL="360045" indent="-360045"/>
            <a:r>
              <a:rPr lang="nb-NO" dirty="0"/>
              <a:t>Ved risiko for kontakt med skadelige medikamenter eller kjemikalier.</a:t>
            </a:r>
          </a:p>
          <a:p>
            <a:pPr marL="360045" indent="-360045"/>
            <a:r>
              <a:rPr lang="nb-NO" dirty="0"/>
              <a:t>Når helsepersonell har eksem eller sår på hendene.*</a:t>
            </a:r>
            <a:endParaRPr lang="nb-NO" dirty="0">
              <a:ea typeface="Calibri"/>
              <a:cs typeface="Calibri"/>
            </a:endParaRPr>
          </a:p>
          <a:p>
            <a:pPr marL="360045" indent="-360045"/>
            <a:r>
              <a:rPr lang="nb-NO" dirty="0"/>
              <a:t>Ved kirurgiske-, </a:t>
            </a:r>
            <a:r>
              <a:rPr lang="nb-NO" dirty="0" err="1"/>
              <a:t>invasive</a:t>
            </a:r>
            <a:r>
              <a:rPr lang="nb-NO" dirty="0"/>
              <a:t>- eller aseptiske prosedyrer (sterile hansker).</a:t>
            </a:r>
          </a:p>
          <a:p>
            <a:pPr marL="0" indent="0">
              <a:buNone/>
            </a:pPr>
            <a:endParaRPr lang="nb-NO" sz="2400" b="1" dirty="0"/>
          </a:p>
          <a:p>
            <a:pPr marL="0" indent="0">
              <a:buNone/>
            </a:pPr>
            <a:r>
              <a:rPr lang="nb-NO" sz="2400" dirty="0">
                <a:ea typeface="Calibri"/>
                <a:cs typeface="Calibri"/>
              </a:rPr>
              <a:t>*</a:t>
            </a:r>
            <a:r>
              <a:rPr lang="nb-NO" sz="2400" dirty="0"/>
              <a:t>Når helsepersonell har eksem eller sår på hendene, bør det gjøres individuell vurdering i samråd med leder/lege vedrørende deltagelse i pasientnært arbeid, og i hvilke situasjoner hansker eventuelt bør benyttes. </a:t>
            </a:r>
          </a:p>
          <a:p>
            <a:pPr marL="0" indent="0">
              <a:buNone/>
            </a:pPr>
            <a:endParaRPr lang="nb-NO" sz="2400" dirty="0"/>
          </a:p>
          <a:p>
            <a:pPr marL="0" indent="0">
              <a:buNone/>
            </a:pPr>
            <a:endParaRPr lang="nb-NO" sz="2400" dirty="0">
              <a:ea typeface="Calibri"/>
              <a:cs typeface="Calibri"/>
            </a:endParaRPr>
          </a:p>
        </p:txBody>
      </p:sp>
      <p:sp>
        <p:nvSpPr>
          <p:cNvPr id="3" name="Plassholder for tekst 2">
            <a:extLst>
              <a:ext uri="{FF2B5EF4-FFF2-40B4-BE49-F238E27FC236}">
                <a16:creationId xmlns:a16="http://schemas.microsoft.com/office/drawing/2014/main" id="{76EC4CF9-80DC-7DE7-94BE-E428B6826DC0}"/>
              </a:ext>
            </a:extLst>
          </p:cNvPr>
          <p:cNvSpPr>
            <a:spLocks noGrp="1"/>
          </p:cNvSpPr>
          <p:nvPr>
            <p:ph type="body" sz="quarter" idx="11"/>
          </p:nvPr>
        </p:nvSpPr>
        <p:spPr>
          <a:xfrm>
            <a:off x="746906" y="1420069"/>
            <a:ext cx="10858500" cy="423242"/>
          </a:xfrm>
        </p:spPr>
        <p:txBody>
          <a:bodyPr/>
          <a:lstStyle/>
          <a:p>
            <a:r>
              <a:rPr lang="nb-NO"/>
              <a:t>Indikasjoner for bruk av hansker </a:t>
            </a:r>
          </a:p>
        </p:txBody>
      </p:sp>
    </p:spTree>
    <p:extLst>
      <p:ext uri="{BB962C8B-B14F-4D97-AF65-F5344CB8AC3E}">
        <p14:creationId xmlns:p14="http://schemas.microsoft.com/office/powerpoint/2010/main" val="14523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31C4EB-3468-8DF1-08E8-AA53981A0E79}"/>
              </a:ext>
            </a:extLst>
          </p:cNvPr>
          <p:cNvSpPr>
            <a:spLocks noGrp="1"/>
          </p:cNvSpPr>
          <p:nvPr>
            <p:ph type="title"/>
          </p:nvPr>
        </p:nvSpPr>
        <p:spPr>
          <a:xfrm>
            <a:off x="704070" y="718428"/>
            <a:ext cx="10816167" cy="1932196"/>
          </a:xfrm>
        </p:spPr>
        <p:txBody>
          <a:bodyPr/>
          <a:lstStyle/>
          <a:p>
            <a:r>
              <a:rPr lang="nb-NO" sz="4650" dirty="0"/>
              <a:t>Situasjoner hvor det </a:t>
            </a:r>
            <a:r>
              <a:rPr lang="nb-NO" sz="4650" i="1" dirty="0"/>
              <a:t>er</a:t>
            </a:r>
            <a:r>
              <a:rPr lang="nb-NO" sz="4650" dirty="0"/>
              <a:t> behov for hansker:</a:t>
            </a:r>
            <a:br>
              <a:rPr lang="nb-NO" sz="4650" dirty="0"/>
            </a:br>
            <a:br>
              <a:rPr lang="nb-NO" sz="4650" dirty="0"/>
            </a:br>
            <a:endParaRPr lang="nb-NO" dirty="0"/>
          </a:p>
        </p:txBody>
      </p:sp>
      <p:sp>
        <p:nvSpPr>
          <p:cNvPr id="3" name="Plassholder for tekst 2">
            <a:extLst>
              <a:ext uri="{FF2B5EF4-FFF2-40B4-BE49-F238E27FC236}">
                <a16:creationId xmlns:a16="http://schemas.microsoft.com/office/drawing/2014/main" id="{3DD0BB32-10FD-4A8E-3520-AC9E2A43A29B}"/>
              </a:ext>
            </a:extLst>
          </p:cNvPr>
          <p:cNvSpPr>
            <a:spLocks noGrp="1"/>
          </p:cNvSpPr>
          <p:nvPr>
            <p:ph type="body" sz="quarter" idx="11"/>
          </p:nvPr>
        </p:nvSpPr>
        <p:spPr>
          <a:xfrm>
            <a:off x="704070" y="1382491"/>
            <a:ext cx="10858500" cy="423242"/>
          </a:xfrm>
        </p:spPr>
        <p:txBody>
          <a:bodyPr/>
          <a:lstStyle/>
          <a:p>
            <a:r>
              <a:rPr lang="nb-NO"/>
              <a:t>Eksempler</a:t>
            </a:r>
          </a:p>
        </p:txBody>
      </p:sp>
      <p:sp>
        <p:nvSpPr>
          <p:cNvPr id="4" name="Plassholder for tekst 3">
            <a:extLst>
              <a:ext uri="{FF2B5EF4-FFF2-40B4-BE49-F238E27FC236}">
                <a16:creationId xmlns:a16="http://schemas.microsoft.com/office/drawing/2014/main" id="{C33DB8CC-1708-5D43-4853-8F5D10340511}"/>
              </a:ext>
            </a:extLst>
          </p:cNvPr>
          <p:cNvSpPr>
            <a:spLocks noGrp="1"/>
          </p:cNvSpPr>
          <p:nvPr>
            <p:ph type="body" sz="quarter" idx="10"/>
          </p:nvPr>
        </p:nvSpPr>
        <p:spPr>
          <a:xfrm>
            <a:off x="716596" y="1962214"/>
            <a:ext cx="7952923" cy="4033453"/>
          </a:xfrm>
        </p:spPr>
        <p:txBody>
          <a:bodyPr vert="horz" lIns="0" tIns="0" rIns="0" bIns="0" rtlCol="0" anchor="t">
            <a:normAutofit fontScale="85000" lnSpcReduction="10000"/>
          </a:bodyPr>
          <a:lstStyle/>
          <a:p>
            <a:pPr marL="360045" indent="-360045"/>
            <a:r>
              <a:rPr lang="nb-NO" dirty="0"/>
              <a:t>Når det forventes kontakt med blod, sekreter, ekskreter, slimhinner eller ikke-intakt hud og ved kjent smitte når anbefalt. </a:t>
            </a:r>
            <a:endParaRPr lang="nb-NO" dirty="0">
              <a:cs typeface="Calibri"/>
            </a:endParaRPr>
          </a:p>
          <a:p>
            <a:pPr marL="360045" indent="-360045"/>
            <a:r>
              <a:rPr lang="nb-NO" dirty="0"/>
              <a:t>Ved prosedyrer som tannpleie, blodprøvetaking, underlivsundersøkelse, sårstell og suging av luftveier.</a:t>
            </a:r>
            <a:endParaRPr lang="nb-NO" dirty="0">
              <a:ea typeface="Calibri"/>
              <a:cs typeface="Calibri"/>
            </a:endParaRPr>
          </a:p>
          <a:p>
            <a:pPr marL="360045" indent="-360045"/>
            <a:r>
              <a:rPr lang="nb-NO" dirty="0"/>
              <a:t>Håndtering av urent utstyr som pussbekken, bekken og urinflasker.</a:t>
            </a:r>
            <a:endParaRPr lang="nb-NO" dirty="0">
              <a:ea typeface="Calibri"/>
              <a:cs typeface="Calibri"/>
            </a:endParaRPr>
          </a:p>
          <a:p>
            <a:pPr marL="360045" indent="-360045"/>
            <a:r>
              <a:rPr lang="nb-NO" dirty="0"/>
              <a:t>Ved fjerning av søl av kroppsvæsker.</a:t>
            </a:r>
            <a:endParaRPr lang="nb-NO" dirty="0">
              <a:ea typeface="Calibri"/>
              <a:cs typeface="Calibri"/>
            </a:endParaRPr>
          </a:p>
          <a:p>
            <a:pPr marL="360045" indent="-360045"/>
            <a:r>
              <a:rPr lang="nb-NO" dirty="0"/>
              <a:t>Ved håndtering av skadelige medikamenter eller kjemikalier.</a:t>
            </a:r>
            <a:endParaRPr lang="nb-NO" dirty="0">
              <a:cs typeface="Calibri"/>
            </a:endParaRPr>
          </a:p>
          <a:p>
            <a:pPr marL="0" indent="0">
              <a:buNone/>
            </a:pPr>
            <a:endParaRPr lang="nb-NO" dirty="0">
              <a:ea typeface="Calibri" panose="020F0502020204030204"/>
              <a:cs typeface="Calibri" panose="020F0502020204030204"/>
            </a:endParaRPr>
          </a:p>
        </p:txBody>
      </p:sp>
      <p:pic>
        <p:nvPicPr>
          <p:cNvPr id="5" name="Bilde 4">
            <a:extLst>
              <a:ext uri="{FF2B5EF4-FFF2-40B4-BE49-F238E27FC236}">
                <a16:creationId xmlns:a16="http://schemas.microsoft.com/office/drawing/2014/main" id="{DC587978-3B02-98D9-4404-1AE9618C4DCA}"/>
              </a:ext>
            </a:extLst>
          </p:cNvPr>
          <p:cNvPicPr>
            <a:picLocks noChangeAspect="1"/>
          </p:cNvPicPr>
          <p:nvPr/>
        </p:nvPicPr>
        <p:blipFill>
          <a:blip r:embed="rId2"/>
          <a:stretch>
            <a:fillRect/>
          </a:stretch>
        </p:blipFill>
        <p:spPr>
          <a:xfrm>
            <a:off x="8711852" y="3663518"/>
            <a:ext cx="3401052" cy="2261215"/>
          </a:xfrm>
          <a:prstGeom prst="rect">
            <a:avLst/>
          </a:prstGeom>
        </p:spPr>
      </p:pic>
    </p:spTree>
    <p:extLst>
      <p:ext uri="{BB962C8B-B14F-4D97-AF65-F5344CB8AC3E}">
        <p14:creationId xmlns:p14="http://schemas.microsoft.com/office/powerpoint/2010/main" val="274836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0610C7-3163-6899-7BE9-760FB68EF511}"/>
              </a:ext>
            </a:extLst>
          </p:cNvPr>
          <p:cNvSpPr>
            <a:spLocks noGrp="1"/>
          </p:cNvSpPr>
          <p:nvPr>
            <p:ph type="title"/>
          </p:nvPr>
        </p:nvSpPr>
        <p:spPr>
          <a:xfrm>
            <a:off x="784077" y="505680"/>
            <a:ext cx="11269304" cy="644022"/>
          </a:xfrm>
        </p:spPr>
        <p:txBody>
          <a:bodyPr/>
          <a:lstStyle/>
          <a:p>
            <a:r>
              <a:rPr lang="nb-NO" sz="4650" dirty="0"/>
              <a:t>Situasjoner hvor det </a:t>
            </a:r>
            <a:r>
              <a:rPr lang="nb-NO" sz="4650" i="1" dirty="0"/>
              <a:t>ikke </a:t>
            </a:r>
            <a:r>
              <a:rPr lang="nb-NO" sz="4650" dirty="0"/>
              <a:t>er behov for hansker </a:t>
            </a:r>
            <a:endParaRPr lang="nb-NO" dirty="0"/>
          </a:p>
        </p:txBody>
      </p:sp>
      <p:sp>
        <p:nvSpPr>
          <p:cNvPr id="4" name="Plassholder for tekst 3">
            <a:extLst>
              <a:ext uri="{FF2B5EF4-FFF2-40B4-BE49-F238E27FC236}">
                <a16:creationId xmlns:a16="http://schemas.microsoft.com/office/drawing/2014/main" id="{2DFEEAB1-61DC-DEDE-7AAB-6275494140B7}"/>
              </a:ext>
            </a:extLst>
          </p:cNvPr>
          <p:cNvSpPr>
            <a:spLocks noGrp="1"/>
          </p:cNvSpPr>
          <p:nvPr>
            <p:ph type="body" sz="quarter" idx="10"/>
          </p:nvPr>
        </p:nvSpPr>
        <p:spPr>
          <a:xfrm>
            <a:off x="784077" y="1596479"/>
            <a:ext cx="6831341" cy="4433830"/>
          </a:xfrm>
        </p:spPr>
        <p:txBody>
          <a:bodyPr vert="horz" lIns="0" tIns="0" rIns="0" bIns="0" rtlCol="0" anchor="t">
            <a:normAutofit fontScale="70000" lnSpcReduction="20000"/>
          </a:bodyPr>
          <a:lstStyle/>
          <a:p>
            <a:pPr marL="0" indent="0">
              <a:buNone/>
            </a:pPr>
            <a:r>
              <a:rPr lang="nb-NO" sz="3200" b="1" dirty="0"/>
              <a:t>Direkte pasientkontakt for eksempel ved:</a:t>
            </a:r>
          </a:p>
          <a:p>
            <a:pPr marL="360045" indent="-360045"/>
            <a:r>
              <a:rPr lang="nb-NO" sz="3200" dirty="0" err="1"/>
              <a:t>Håndhilsing</a:t>
            </a:r>
            <a:r>
              <a:rPr lang="nb-NO" sz="3200" dirty="0"/>
              <a:t>.</a:t>
            </a:r>
            <a:endParaRPr lang="nb-NO" sz="3200" dirty="0">
              <a:cs typeface="Calibri"/>
            </a:endParaRPr>
          </a:p>
          <a:p>
            <a:pPr marL="360045" indent="-360045"/>
            <a:r>
              <a:rPr lang="nb-NO" sz="3200" dirty="0"/>
              <a:t>Måling av blodtrykk og puls.</a:t>
            </a:r>
            <a:endParaRPr lang="nb-NO" sz="3200" dirty="0">
              <a:cs typeface="Calibri"/>
            </a:endParaRPr>
          </a:p>
          <a:p>
            <a:pPr marL="360045" indent="-360045"/>
            <a:r>
              <a:rPr lang="nb-NO" sz="3200" dirty="0"/>
              <a:t>Hårvask, oventil stell og påkledning. </a:t>
            </a:r>
            <a:endParaRPr lang="nb-NO" sz="3200" dirty="0">
              <a:cs typeface="Calibri"/>
            </a:endParaRPr>
          </a:p>
          <a:p>
            <a:pPr marL="360045" indent="-360045"/>
            <a:r>
              <a:rPr lang="nb-NO" sz="3200" dirty="0"/>
              <a:t>Pasienttransport.</a:t>
            </a:r>
            <a:br>
              <a:rPr lang="nb-NO" sz="3200" dirty="0"/>
            </a:br>
            <a:endParaRPr lang="nb-NO" sz="3200" dirty="0">
              <a:cs typeface="Calibri" panose="020F0502020204030204"/>
            </a:endParaRPr>
          </a:p>
          <a:p>
            <a:pPr marL="0" indent="0">
              <a:buNone/>
            </a:pPr>
            <a:r>
              <a:rPr lang="nb-NO" sz="3200" b="1" dirty="0"/>
              <a:t>Indirekte pasientkontakt for eksempel ved:</a:t>
            </a:r>
            <a:endParaRPr lang="nb-NO" sz="3200" b="1" dirty="0">
              <a:cs typeface="Calibri"/>
            </a:endParaRPr>
          </a:p>
          <a:p>
            <a:pPr marL="360045" indent="-360045"/>
            <a:r>
              <a:rPr lang="nb-NO" sz="3200" dirty="0"/>
              <a:t>Bruk av telefon og dokumentasjon på pasientkurve.</a:t>
            </a:r>
            <a:endParaRPr lang="nb-NO" sz="3200" dirty="0">
              <a:cs typeface="Calibri"/>
            </a:endParaRPr>
          </a:p>
          <a:p>
            <a:pPr marL="360045" indent="-360045"/>
            <a:r>
              <a:rPr lang="nb-NO" sz="3200" dirty="0"/>
              <a:t>Utdeling av orale medikamenter og matservering.</a:t>
            </a:r>
            <a:endParaRPr lang="nb-NO" sz="3200" dirty="0">
              <a:cs typeface="Calibri"/>
            </a:endParaRPr>
          </a:p>
          <a:p>
            <a:pPr marL="360045" indent="-360045"/>
            <a:r>
              <a:rPr lang="nb-NO" sz="3200" dirty="0"/>
              <a:t>Sengereiing.</a:t>
            </a:r>
            <a:endParaRPr lang="nb-NO" sz="3200" dirty="0">
              <a:cs typeface="Calibri"/>
            </a:endParaRPr>
          </a:p>
          <a:p>
            <a:pPr marL="360045" indent="-360045"/>
            <a:r>
              <a:rPr lang="nb-NO" sz="3200" dirty="0"/>
              <a:t>Håndtering av oksygentilførsel med nesekateter/maske.</a:t>
            </a:r>
            <a:endParaRPr lang="nb-NO" sz="3200" dirty="0">
              <a:cs typeface="Calibri"/>
            </a:endParaRPr>
          </a:p>
          <a:p>
            <a:pPr marL="360045" indent="-360045"/>
            <a:endParaRPr lang="nb-NO" dirty="0">
              <a:cs typeface="Calibri" panose="020F0502020204030204"/>
            </a:endParaRPr>
          </a:p>
        </p:txBody>
      </p:sp>
      <p:pic>
        <p:nvPicPr>
          <p:cNvPr id="7" name="Bilde 6">
            <a:extLst>
              <a:ext uri="{FF2B5EF4-FFF2-40B4-BE49-F238E27FC236}">
                <a16:creationId xmlns:a16="http://schemas.microsoft.com/office/drawing/2014/main" id="{F9EB1ECC-CFA5-F7D9-D1EE-E5FC67D6D7C2}"/>
              </a:ext>
            </a:extLst>
          </p:cNvPr>
          <p:cNvPicPr>
            <a:picLocks noChangeAspect="1"/>
          </p:cNvPicPr>
          <p:nvPr/>
        </p:nvPicPr>
        <p:blipFill>
          <a:blip r:embed="rId2"/>
          <a:stretch>
            <a:fillRect/>
          </a:stretch>
        </p:blipFill>
        <p:spPr>
          <a:xfrm>
            <a:off x="8383964" y="1487216"/>
            <a:ext cx="3200421" cy="45430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4970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1370" y="606105"/>
            <a:ext cx="8704778" cy="735330"/>
          </a:xfrm>
          <a:prstGeom prst="rect">
            <a:avLst/>
          </a:prstGeom>
        </p:spPr>
        <p:txBody>
          <a:bodyPr vert="horz" wrap="square" lIns="0" tIns="13335" rIns="0" bIns="0" rtlCol="0">
            <a:spAutoFit/>
          </a:bodyPr>
          <a:lstStyle/>
          <a:p>
            <a:pPr marL="12700">
              <a:lnSpc>
                <a:spcPct val="100000"/>
              </a:lnSpc>
              <a:spcBef>
                <a:spcPts val="105"/>
              </a:spcBef>
            </a:pPr>
            <a:r>
              <a:rPr sz="4650">
                <a:solidFill>
                  <a:schemeClr val="tx1"/>
                </a:solidFill>
                <a:latin typeface="+mj-lt"/>
                <a:cs typeface="+mj-cs"/>
              </a:rPr>
              <a:t>Den usynlige utfordringen II</a:t>
            </a:r>
          </a:p>
        </p:txBody>
      </p:sp>
      <p:sp>
        <p:nvSpPr>
          <p:cNvPr id="5" name="object 5"/>
          <p:cNvSpPr txBox="1"/>
          <p:nvPr/>
        </p:nvSpPr>
        <p:spPr>
          <a:xfrm>
            <a:off x="1002893" y="5817514"/>
            <a:ext cx="7899060" cy="452120"/>
          </a:xfrm>
          <a:prstGeom prst="rect">
            <a:avLst/>
          </a:prstGeom>
        </p:spPr>
        <p:txBody>
          <a:bodyPr vert="horz" wrap="square" lIns="0" tIns="12065" rIns="0" bIns="0" rtlCol="0">
            <a:spAutoFit/>
          </a:bodyPr>
          <a:lstStyle/>
          <a:p>
            <a:pPr marL="12700">
              <a:lnSpc>
                <a:spcPct val="100000"/>
              </a:lnSpc>
              <a:spcBef>
                <a:spcPts val="95"/>
              </a:spcBef>
            </a:pPr>
            <a:r>
              <a:rPr sz="2800" u="sng" spc="-10">
                <a:solidFill>
                  <a:srgbClr val="0462C1"/>
                </a:solidFill>
                <a:uFill>
                  <a:solidFill>
                    <a:srgbClr val="0462C1"/>
                  </a:solidFill>
                </a:uFill>
                <a:latin typeface="Calibri"/>
                <a:cs typeface="Calibri"/>
                <a:hlinkClick r:id="rId2"/>
              </a:rPr>
              <a:t>https://youtu.be/XywY2QSGMDY</a:t>
            </a:r>
            <a:r>
              <a:rPr lang="nb-NO" sz="2800" u="sng" spc="-10">
                <a:solidFill>
                  <a:srgbClr val="0462C1"/>
                </a:solidFill>
                <a:uFill>
                  <a:solidFill>
                    <a:srgbClr val="0462C1"/>
                  </a:solidFill>
                </a:uFill>
                <a:latin typeface="Calibri"/>
                <a:cs typeface="Calibri"/>
              </a:rPr>
              <a:t>  (2 min film)</a:t>
            </a:r>
            <a:endParaRPr sz="2800" u="sng" spc="-10">
              <a:solidFill>
                <a:srgbClr val="0462C1"/>
              </a:solidFill>
              <a:uFill>
                <a:solidFill>
                  <a:srgbClr val="0462C1"/>
                </a:solidFill>
              </a:uFill>
              <a:latin typeface="Calibri"/>
              <a:cs typeface="Calibri"/>
            </a:endParaRPr>
          </a:p>
        </p:txBody>
      </p:sp>
      <p:pic>
        <p:nvPicPr>
          <p:cNvPr id="6" name="object 6"/>
          <p:cNvPicPr/>
          <p:nvPr/>
        </p:nvPicPr>
        <p:blipFill>
          <a:blip r:embed="rId3" cstate="print"/>
          <a:stretch>
            <a:fillRect/>
          </a:stretch>
        </p:blipFill>
        <p:spPr>
          <a:xfrm>
            <a:off x="3147060" y="2209800"/>
            <a:ext cx="5177028" cy="3284220"/>
          </a:xfrm>
          <a:prstGeom prst="rect">
            <a:avLst/>
          </a:prstGeom>
        </p:spPr>
      </p:pic>
      <p:sp>
        <p:nvSpPr>
          <p:cNvPr id="8" name="Plassholder for tekst 2">
            <a:extLst>
              <a:ext uri="{FF2B5EF4-FFF2-40B4-BE49-F238E27FC236}">
                <a16:creationId xmlns:a16="http://schemas.microsoft.com/office/drawing/2014/main" id="{B2A7916E-2962-62CE-2B52-1CD244F80FC8}"/>
              </a:ext>
            </a:extLst>
          </p:cNvPr>
          <p:cNvSpPr txBox="1">
            <a:spLocks/>
          </p:cNvSpPr>
          <p:nvPr/>
        </p:nvSpPr>
        <p:spPr>
          <a:xfrm>
            <a:off x="827529" y="1341792"/>
            <a:ext cx="10858500" cy="423242"/>
          </a:xfrm>
          <a:prstGeom prst="rect">
            <a:avLst/>
          </a:prstGeom>
        </p:spPr>
        <p:txBody>
          <a:bodyPr lIns="91440" tIns="45720" rIns="91440" bIns="45720" anchor="t"/>
          <a:lstStyle>
            <a:lvl1pPr marL="360363" indent="-360363" algn="l" defTabSz="914446" rtl="0" eaLnBrk="1" latinLnBrk="0" hangingPunct="1">
              <a:lnSpc>
                <a:spcPct val="120000"/>
              </a:lnSpc>
              <a:spcBef>
                <a:spcPts val="0"/>
              </a:spcBef>
              <a:spcAft>
                <a:spcPts val="300"/>
              </a:spcAft>
              <a:buClr>
                <a:schemeClr val="accent2"/>
              </a:buClr>
              <a:buSzPct val="110000"/>
              <a:buFont typeface="Calibri" panose="020F0502020204030204" pitchFamily="34" charset="0"/>
              <a:buChar char="•"/>
              <a:defRPr sz="2800" kern="1200" baseline="0">
                <a:solidFill>
                  <a:schemeClr val="tx2"/>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750">
                <a:solidFill>
                  <a:srgbClr val="D14641"/>
                </a:solidFill>
              </a:rPr>
              <a:t>Hansker erstatter ikke håndhygiene!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4667D5-3AB1-F8CA-88ED-3495CC34030E}"/>
              </a:ext>
            </a:extLst>
          </p:cNvPr>
          <p:cNvSpPr>
            <a:spLocks noGrp="1"/>
          </p:cNvSpPr>
          <p:nvPr>
            <p:ph type="title"/>
          </p:nvPr>
        </p:nvSpPr>
        <p:spPr>
          <a:xfrm>
            <a:off x="666750" y="561852"/>
            <a:ext cx="10858500" cy="644097"/>
          </a:xfrm>
        </p:spPr>
        <p:txBody>
          <a:bodyPr/>
          <a:lstStyle/>
          <a:p>
            <a:r>
              <a:rPr lang="nb-NO" dirty="0"/>
              <a:t>Bruk av hansker på isoleringsrom </a:t>
            </a:r>
          </a:p>
        </p:txBody>
      </p:sp>
      <p:sp>
        <p:nvSpPr>
          <p:cNvPr id="4" name="Plassholder for tekst 3">
            <a:extLst>
              <a:ext uri="{FF2B5EF4-FFF2-40B4-BE49-F238E27FC236}">
                <a16:creationId xmlns:a16="http://schemas.microsoft.com/office/drawing/2014/main" id="{3244481A-C709-02D5-4A3E-B8428AE54775}"/>
              </a:ext>
            </a:extLst>
          </p:cNvPr>
          <p:cNvSpPr>
            <a:spLocks noGrp="1"/>
          </p:cNvSpPr>
          <p:nvPr>
            <p:ph type="body" sz="quarter" idx="10"/>
          </p:nvPr>
        </p:nvSpPr>
        <p:spPr>
          <a:xfrm>
            <a:off x="666750" y="1641653"/>
            <a:ext cx="6997070" cy="4935878"/>
          </a:xfrm>
        </p:spPr>
        <p:txBody>
          <a:bodyPr vert="horz" lIns="0" tIns="0" rIns="0" bIns="0" rtlCol="0" anchor="t">
            <a:normAutofit lnSpcReduction="10000"/>
          </a:bodyPr>
          <a:lstStyle/>
          <a:p>
            <a:pPr marL="360045" indent="-360045"/>
            <a:r>
              <a:rPr lang="nb-NO" sz="2600" dirty="0"/>
              <a:t>Benytt hansker på isoleringsrom når det er anbefalt. </a:t>
            </a:r>
            <a:endParaRPr lang="en-US" dirty="0"/>
          </a:p>
          <a:p>
            <a:pPr marL="360045" indent="-360045"/>
            <a:r>
              <a:rPr lang="nb-NO" sz="2600" dirty="0"/>
              <a:t>Organiser arbeidet slik at du arbeider fra rene til mer urene områder (oppgaver).</a:t>
            </a:r>
            <a:endParaRPr lang="nb-NO" sz="2600" dirty="0">
              <a:cs typeface="Calibri"/>
            </a:endParaRPr>
          </a:p>
          <a:p>
            <a:pPr marL="360045" indent="-360045"/>
            <a:r>
              <a:rPr lang="nb-NO" sz="2600" dirty="0"/>
              <a:t>Indikasjonene og behovet for </a:t>
            </a:r>
            <a:r>
              <a:rPr lang="nb-NO" sz="2600" b="1" dirty="0"/>
              <a:t>håndhygiene</a:t>
            </a:r>
            <a:r>
              <a:rPr lang="nb-NO" sz="2600" dirty="0"/>
              <a:t> er de samme på isoleringsrom som ellers!</a:t>
            </a:r>
            <a:endParaRPr lang="nb-NO" sz="2600" dirty="0">
              <a:cs typeface="Calibri"/>
            </a:endParaRPr>
          </a:p>
          <a:p>
            <a:pPr marL="360045" indent="-360045"/>
            <a:r>
              <a:rPr lang="nb-NO" sz="2600" dirty="0"/>
              <a:t>Ved indikasjon for håndhygiene, ta hanskene av og utfør håndhygiene*. Dersom det er indikert tas nye hansker på. </a:t>
            </a:r>
            <a:endParaRPr lang="nb-NO" sz="2600" dirty="0">
              <a:cs typeface="Calibri"/>
            </a:endParaRPr>
          </a:p>
          <a:p>
            <a:pPr marL="0" indent="0">
              <a:buNone/>
            </a:pPr>
            <a:endParaRPr lang="nb-NO" sz="1700" dirty="0"/>
          </a:p>
          <a:p>
            <a:pPr marL="0" indent="0">
              <a:buNone/>
            </a:pPr>
            <a:r>
              <a:rPr lang="nb-NO" sz="1700" dirty="0"/>
              <a:t>*</a:t>
            </a:r>
            <a:r>
              <a:rPr lang="nb-NO" sz="1800" dirty="0"/>
              <a:t>Gjelder ikke ved smitterisikogruppe 4, Ebola med flere</a:t>
            </a:r>
            <a:endParaRPr lang="nb-NO" dirty="0"/>
          </a:p>
          <a:p>
            <a:pPr marL="360045" indent="-360045"/>
            <a:endParaRPr lang="nb-NO" dirty="0">
              <a:cs typeface="Calibri" panose="020F0502020204030204"/>
            </a:endParaRPr>
          </a:p>
        </p:txBody>
      </p:sp>
      <p:pic>
        <p:nvPicPr>
          <p:cNvPr id="5" name="Bilde 4">
            <a:extLst>
              <a:ext uri="{FF2B5EF4-FFF2-40B4-BE49-F238E27FC236}">
                <a16:creationId xmlns:a16="http://schemas.microsoft.com/office/drawing/2014/main" id="{E54F29FB-94B0-3CB8-7AB4-99E4FCB92544}"/>
              </a:ext>
            </a:extLst>
          </p:cNvPr>
          <p:cNvPicPr>
            <a:picLocks noChangeAspect="1"/>
          </p:cNvPicPr>
          <p:nvPr/>
        </p:nvPicPr>
        <p:blipFill>
          <a:blip r:embed="rId2"/>
          <a:stretch>
            <a:fillRect/>
          </a:stretch>
        </p:blipFill>
        <p:spPr>
          <a:xfrm>
            <a:off x="8259412" y="1456961"/>
            <a:ext cx="3623088" cy="51205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85873394"/>
      </p:ext>
    </p:extLst>
  </p:cSld>
  <p:clrMapOvr>
    <a:masterClrMapping/>
  </p:clrMapOvr>
</p:sld>
</file>

<file path=ppt/theme/theme1.xml><?xml version="1.0" encoding="utf-8"?>
<a:theme xmlns:a="http://schemas.openxmlformats.org/drawingml/2006/main" name="Office-tema">
  <a:themeElements>
    <a:clrScheme name="FHI 2024">
      <a:dk1>
        <a:srgbClr val="393C61"/>
      </a:dk1>
      <a:lt1>
        <a:srgbClr val="FFFFFF"/>
      </a:lt1>
      <a:dk2>
        <a:srgbClr val="222222"/>
      </a:dk2>
      <a:lt2>
        <a:srgbClr val="FAD8D7"/>
      </a:lt2>
      <a:accent1>
        <a:srgbClr val="65ADC3"/>
      </a:accent1>
      <a:accent2>
        <a:srgbClr val="EE7068"/>
      </a:accent2>
      <a:accent3>
        <a:srgbClr val="68CDAF"/>
      </a:accent3>
      <a:accent4>
        <a:srgbClr val="F7B665"/>
      </a:accent4>
      <a:accent5>
        <a:srgbClr val="435C68"/>
      </a:accent5>
      <a:accent6>
        <a:srgbClr val="767676"/>
      </a:accent6>
      <a:hlink>
        <a:srgbClr val="386E84"/>
      </a:hlink>
      <a:folHlink>
        <a:srgbClr val="7676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Mal FHI 2024.pptx" id="{5405DA7A-7D0A-4125-9D1B-1560F2FF3657}" vid="{1197ECFF-3373-4EAB-8AE6-263777D1E20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Mal-FHI-2024</Template>
  <TotalTime>0</TotalTime>
  <Words>1242</Words>
  <Application>Microsoft Office PowerPoint</Application>
  <PresentationFormat>Widescreen</PresentationFormat>
  <Paragraphs>134</Paragraphs>
  <Slides>19</Slides>
  <Notes>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19</vt:i4>
      </vt:variant>
    </vt:vector>
  </HeadingPairs>
  <TitlesOfParts>
    <vt:vector size="23" baseType="lpstr">
      <vt:lpstr>Arial</vt:lpstr>
      <vt:lpstr>Brandon Text</vt:lpstr>
      <vt:lpstr>Calibri</vt:lpstr>
      <vt:lpstr>Office-tema</vt:lpstr>
      <vt:lpstr>PowerPoint-presentasjon</vt:lpstr>
      <vt:lpstr>Om bruk av presentasjonen </vt:lpstr>
      <vt:lpstr>Innhold</vt:lpstr>
      <vt:lpstr>1. Innledning </vt:lpstr>
      <vt:lpstr>2.Hansker som smitteforebyggende tiltak  </vt:lpstr>
      <vt:lpstr>Situasjoner hvor det er behov for hansker:  </vt:lpstr>
      <vt:lpstr>Situasjoner hvor det ikke er behov for hansker </vt:lpstr>
      <vt:lpstr>Den usynlige utfordringen II</vt:lpstr>
      <vt:lpstr>Bruk av hansker på isoleringsrom </vt:lpstr>
      <vt:lpstr>Type hansker</vt:lpstr>
      <vt:lpstr>Overforbruk av hansker</vt:lpstr>
      <vt:lpstr>Stopp! Tenk! Gjør en forskjell!</vt:lpstr>
      <vt:lpstr>Påkledning av hansker </vt:lpstr>
      <vt:lpstr>Avkledning av hansker </vt:lpstr>
      <vt:lpstr>Håndhygiene ved hanskebruk </vt:lpstr>
      <vt:lpstr>Håndhygiene ved hanskebruk  forts.</vt:lpstr>
      <vt:lpstr>Hansker og hudirritasjon </vt:lpstr>
      <vt:lpstr>Hansker og hudirritasjon</vt:lpstr>
      <vt:lpstr>Les mer om hansker og håndhygiene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2024-04-11T14:23:31Z</dcterms:created>
  <dcterms:modified xsi:type="dcterms:W3CDTF">2024-04-25T09:07:07Z</dcterms:modified>
</cp:coreProperties>
</file>