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327" r:id="rId5"/>
  </p:sldIdLst>
  <p:sldSz cx="7559675" cy="10691813"/>
  <p:notesSz cx="6805613" cy="9944100"/>
  <p:defaultTextStyle>
    <a:defPPr>
      <a:defRPr lang="nb-NO"/>
    </a:defPPr>
    <a:lvl1pPr marL="0" algn="l" defTabSz="1042873" rtl="0" eaLnBrk="1" latinLnBrk="0" hangingPunct="1">
      <a:defRPr sz="2053" kern="1200">
        <a:solidFill>
          <a:schemeClr val="tx1"/>
        </a:solidFill>
        <a:latin typeface="+mn-lt"/>
        <a:ea typeface="+mn-ea"/>
        <a:cs typeface="+mn-cs"/>
      </a:defRPr>
    </a:lvl1pPr>
    <a:lvl2pPr marL="521437" algn="l" defTabSz="1042873" rtl="0" eaLnBrk="1" latinLnBrk="0" hangingPunct="1">
      <a:defRPr sz="2053" kern="1200">
        <a:solidFill>
          <a:schemeClr val="tx1"/>
        </a:solidFill>
        <a:latin typeface="+mn-lt"/>
        <a:ea typeface="+mn-ea"/>
        <a:cs typeface="+mn-cs"/>
      </a:defRPr>
    </a:lvl2pPr>
    <a:lvl3pPr marL="1042873" algn="l" defTabSz="1042873" rtl="0" eaLnBrk="1" latinLnBrk="0" hangingPunct="1">
      <a:defRPr sz="2053" kern="1200">
        <a:solidFill>
          <a:schemeClr val="tx1"/>
        </a:solidFill>
        <a:latin typeface="+mn-lt"/>
        <a:ea typeface="+mn-ea"/>
        <a:cs typeface="+mn-cs"/>
      </a:defRPr>
    </a:lvl3pPr>
    <a:lvl4pPr marL="1564310" algn="l" defTabSz="1042873" rtl="0" eaLnBrk="1" latinLnBrk="0" hangingPunct="1">
      <a:defRPr sz="2053" kern="1200">
        <a:solidFill>
          <a:schemeClr val="tx1"/>
        </a:solidFill>
        <a:latin typeface="+mn-lt"/>
        <a:ea typeface="+mn-ea"/>
        <a:cs typeface="+mn-cs"/>
      </a:defRPr>
    </a:lvl4pPr>
    <a:lvl5pPr marL="2085746" algn="l" defTabSz="1042873" rtl="0" eaLnBrk="1" latinLnBrk="0" hangingPunct="1">
      <a:defRPr sz="2053" kern="1200">
        <a:solidFill>
          <a:schemeClr val="tx1"/>
        </a:solidFill>
        <a:latin typeface="+mn-lt"/>
        <a:ea typeface="+mn-ea"/>
        <a:cs typeface="+mn-cs"/>
      </a:defRPr>
    </a:lvl5pPr>
    <a:lvl6pPr marL="2607183" algn="l" defTabSz="1042873" rtl="0" eaLnBrk="1" latinLnBrk="0" hangingPunct="1">
      <a:defRPr sz="2053" kern="1200">
        <a:solidFill>
          <a:schemeClr val="tx1"/>
        </a:solidFill>
        <a:latin typeface="+mn-lt"/>
        <a:ea typeface="+mn-ea"/>
        <a:cs typeface="+mn-cs"/>
      </a:defRPr>
    </a:lvl6pPr>
    <a:lvl7pPr marL="3128620" algn="l" defTabSz="1042873" rtl="0" eaLnBrk="1" latinLnBrk="0" hangingPunct="1">
      <a:defRPr sz="2053" kern="1200">
        <a:solidFill>
          <a:schemeClr val="tx1"/>
        </a:solidFill>
        <a:latin typeface="+mn-lt"/>
        <a:ea typeface="+mn-ea"/>
        <a:cs typeface="+mn-cs"/>
      </a:defRPr>
    </a:lvl7pPr>
    <a:lvl8pPr marL="3650056" algn="l" defTabSz="1042873" rtl="0" eaLnBrk="1" latinLnBrk="0" hangingPunct="1">
      <a:defRPr sz="2053" kern="1200">
        <a:solidFill>
          <a:schemeClr val="tx1"/>
        </a:solidFill>
        <a:latin typeface="+mn-lt"/>
        <a:ea typeface="+mn-ea"/>
        <a:cs typeface="+mn-cs"/>
      </a:defRPr>
    </a:lvl8pPr>
    <a:lvl9pPr marL="4171493" algn="l" defTabSz="1042873" rtl="0" eaLnBrk="1" latinLnBrk="0" hangingPunct="1">
      <a:defRPr sz="205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ugsnes, Siri-Ann" initials="HS" lastIdx="3" clrIdx="0">
    <p:extLst>
      <p:ext uri="{19B8F6BF-5375-455C-9EA6-DF929625EA0E}">
        <p15:presenceInfo xmlns:p15="http://schemas.microsoft.com/office/powerpoint/2012/main" userId="S-1-5-21-1801674531-963894560-682003330-65908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7503" autoAdjust="0"/>
    <p:restoredTop sz="94660"/>
  </p:normalViewPr>
  <p:slideViewPr>
    <p:cSldViewPr snapToGrid="0">
      <p:cViewPr varScale="1">
        <p:scale>
          <a:sx n="106" d="100"/>
          <a:sy n="106" d="100"/>
        </p:scale>
        <p:origin x="4104" y="84"/>
      </p:cViewPr>
      <p:guideLst>
        <p:guide orient="horz" pos="3367"/>
        <p:guide pos="23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54939" y="0"/>
            <a:ext cx="2949099" cy="498932"/>
          </a:xfrm>
          <a:prstGeom prst="rect">
            <a:avLst/>
          </a:prstGeom>
        </p:spPr>
        <p:txBody>
          <a:bodyPr vert="horz" lIns="91440" tIns="45720" rIns="91440" bIns="45720" rtlCol="0"/>
          <a:lstStyle>
            <a:lvl1pPr algn="r">
              <a:defRPr sz="1200"/>
            </a:lvl1pPr>
          </a:lstStyle>
          <a:p>
            <a:fld id="{CBD80515-6E2C-44FB-93C6-31914350623C}" type="datetimeFigureOut">
              <a:rPr lang="nb-NO" smtClean="0"/>
              <a:t>11.12.2019</a:t>
            </a:fld>
            <a:endParaRPr lang="nb-NO"/>
          </a:p>
        </p:txBody>
      </p:sp>
      <p:sp>
        <p:nvSpPr>
          <p:cNvPr id="4" name="Plassholder for lysbilde 3"/>
          <p:cNvSpPr>
            <a:spLocks noGrp="1" noRot="1" noChangeAspect="1"/>
          </p:cNvSpPr>
          <p:nvPr>
            <p:ph type="sldImg" idx="2"/>
          </p:nvPr>
        </p:nvSpPr>
        <p:spPr>
          <a:xfrm>
            <a:off x="2217738" y="1243013"/>
            <a:ext cx="2370137" cy="3355975"/>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0562" y="4785598"/>
            <a:ext cx="5444490" cy="3915489"/>
          </a:xfrm>
          <a:prstGeom prst="rect">
            <a:avLst/>
          </a:prstGeom>
        </p:spPr>
        <p:txBody>
          <a:bodyPr vert="horz" lIns="91440" tIns="45720" rIns="91440" bIns="45720" rtlCol="0"/>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6" name="Plassholder for bunntekst 5"/>
          <p:cNvSpPr>
            <a:spLocks noGrp="1"/>
          </p:cNvSpPr>
          <p:nvPr>
            <p:ph type="ftr" sz="quarter" idx="4"/>
          </p:nvPr>
        </p:nvSpPr>
        <p:spPr>
          <a:xfrm>
            <a:off x="0" y="9445170"/>
            <a:ext cx="2949099" cy="498931"/>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54939" y="9445170"/>
            <a:ext cx="2949099" cy="498931"/>
          </a:xfrm>
          <a:prstGeom prst="rect">
            <a:avLst/>
          </a:prstGeom>
        </p:spPr>
        <p:txBody>
          <a:bodyPr vert="horz" lIns="91440" tIns="45720" rIns="91440" bIns="45720" rtlCol="0" anchor="b"/>
          <a:lstStyle>
            <a:lvl1pPr algn="r">
              <a:defRPr sz="1200"/>
            </a:lvl1pPr>
          </a:lstStyle>
          <a:p>
            <a:fld id="{1A3FD02B-6FA4-4BBF-B141-9C12AEE43D16}" type="slidenum">
              <a:rPr lang="nb-NO" smtClean="0"/>
              <a:t>‹#›</a:t>
            </a:fld>
            <a:endParaRPr lang="nb-NO"/>
          </a:p>
        </p:txBody>
      </p:sp>
    </p:spTree>
    <p:extLst>
      <p:ext uri="{BB962C8B-B14F-4D97-AF65-F5344CB8AC3E}">
        <p14:creationId xmlns:p14="http://schemas.microsoft.com/office/powerpoint/2010/main" val="1362101532"/>
      </p:ext>
    </p:extLst>
  </p:cSld>
  <p:clrMap bg1="lt1" tx1="dk1" bg2="lt2" tx2="dk2" accent1="accent1" accent2="accent2" accent3="accent3" accent4="accent4" accent5="accent5" accent6="accent6" hlink="hlink" folHlink="folHlink"/>
  <p:notesStyle>
    <a:lvl1pPr marL="0" algn="l" defTabSz="1042873" rtl="0" eaLnBrk="1" latinLnBrk="0" hangingPunct="1">
      <a:defRPr sz="1369" kern="1200">
        <a:solidFill>
          <a:schemeClr val="tx1"/>
        </a:solidFill>
        <a:latin typeface="+mn-lt"/>
        <a:ea typeface="+mn-ea"/>
        <a:cs typeface="+mn-cs"/>
      </a:defRPr>
    </a:lvl1pPr>
    <a:lvl2pPr marL="521437" algn="l" defTabSz="1042873" rtl="0" eaLnBrk="1" latinLnBrk="0" hangingPunct="1">
      <a:defRPr sz="1369" kern="1200">
        <a:solidFill>
          <a:schemeClr val="tx1"/>
        </a:solidFill>
        <a:latin typeface="+mn-lt"/>
        <a:ea typeface="+mn-ea"/>
        <a:cs typeface="+mn-cs"/>
      </a:defRPr>
    </a:lvl2pPr>
    <a:lvl3pPr marL="1042873" algn="l" defTabSz="1042873" rtl="0" eaLnBrk="1" latinLnBrk="0" hangingPunct="1">
      <a:defRPr sz="1369" kern="1200">
        <a:solidFill>
          <a:schemeClr val="tx1"/>
        </a:solidFill>
        <a:latin typeface="+mn-lt"/>
        <a:ea typeface="+mn-ea"/>
        <a:cs typeface="+mn-cs"/>
      </a:defRPr>
    </a:lvl3pPr>
    <a:lvl4pPr marL="1564310" algn="l" defTabSz="1042873" rtl="0" eaLnBrk="1" latinLnBrk="0" hangingPunct="1">
      <a:defRPr sz="1369" kern="1200">
        <a:solidFill>
          <a:schemeClr val="tx1"/>
        </a:solidFill>
        <a:latin typeface="+mn-lt"/>
        <a:ea typeface="+mn-ea"/>
        <a:cs typeface="+mn-cs"/>
      </a:defRPr>
    </a:lvl4pPr>
    <a:lvl5pPr marL="2085746" algn="l" defTabSz="1042873" rtl="0" eaLnBrk="1" latinLnBrk="0" hangingPunct="1">
      <a:defRPr sz="1369" kern="1200">
        <a:solidFill>
          <a:schemeClr val="tx1"/>
        </a:solidFill>
        <a:latin typeface="+mn-lt"/>
        <a:ea typeface="+mn-ea"/>
        <a:cs typeface="+mn-cs"/>
      </a:defRPr>
    </a:lvl5pPr>
    <a:lvl6pPr marL="2607183" algn="l" defTabSz="1042873" rtl="0" eaLnBrk="1" latinLnBrk="0" hangingPunct="1">
      <a:defRPr sz="1369" kern="1200">
        <a:solidFill>
          <a:schemeClr val="tx1"/>
        </a:solidFill>
        <a:latin typeface="+mn-lt"/>
        <a:ea typeface="+mn-ea"/>
        <a:cs typeface="+mn-cs"/>
      </a:defRPr>
    </a:lvl6pPr>
    <a:lvl7pPr marL="3128620" algn="l" defTabSz="1042873" rtl="0" eaLnBrk="1" latinLnBrk="0" hangingPunct="1">
      <a:defRPr sz="1369" kern="1200">
        <a:solidFill>
          <a:schemeClr val="tx1"/>
        </a:solidFill>
        <a:latin typeface="+mn-lt"/>
        <a:ea typeface="+mn-ea"/>
        <a:cs typeface="+mn-cs"/>
      </a:defRPr>
    </a:lvl7pPr>
    <a:lvl8pPr marL="3650056" algn="l" defTabSz="1042873" rtl="0" eaLnBrk="1" latinLnBrk="0" hangingPunct="1">
      <a:defRPr sz="1369" kern="1200">
        <a:solidFill>
          <a:schemeClr val="tx1"/>
        </a:solidFill>
        <a:latin typeface="+mn-lt"/>
        <a:ea typeface="+mn-ea"/>
        <a:cs typeface="+mn-cs"/>
      </a:defRPr>
    </a:lvl8pPr>
    <a:lvl9pPr marL="4171493" algn="l" defTabSz="1042873" rtl="0" eaLnBrk="1" latinLnBrk="0" hangingPunct="1">
      <a:defRPr sz="13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2217738" y="1243013"/>
            <a:ext cx="2370137" cy="3355975"/>
          </a:xfrm>
        </p:spPr>
      </p:sp>
      <p:sp>
        <p:nvSpPr>
          <p:cNvPr id="3" name="Plassholder for notater 2"/>
          <p:cNvSpPr>
            <a:spLocks noGrp="1"/>
          </p:cNvSpPr>
          <p:nvPr>
            <p:ph type="body" idx="1"/>
          </p:nvPr>
        </p:nvSpPr>
        <p:spPr/>
        <p:txBody>
          <a:bodyPr/>
          <a:lstStyle/>
          <a:p>
            <a:endParaRPr lang="en-GB"/>
          </a:p>
        </p:txBody>
      </p:sp>
      <p:sp>
        <p:nvSpPr>
          <p:cNvPr id="4" name="Plassholder for lysbildenummer 3"/>
          <p:cNvSpPr>
            <a:spLocks noGrp="1"/>
          </p:cNvSpPr>
          <p:nvPr>
            <p:ph type="sldNum" sz="quarter" idx="10"/>
          </p:nvPr>
        </p:nvSpPr>
        <p:spPr/>
        <p:txBody>
          <a:bodyPr/>
          <a:lstStyle/>
          <a:p>
            <a:fld id="{1A3FD02B-6FA4-4BBF-B141-9C12AEE43D16}" type="slidenum">
              <a:rPr lang="nb-NO" smtClean="0"/>
              <a:t>1</a:t>
            </a:fld>
            <a:endParaRPr lang="nb-NO"/>
          </a:p>
        </p:txBody>
      </p:sp>
    </p:spTree>
    <p:extLst>
      <p:ext uri="{BB962C8B-B14F-4D97-AF65-F5344CB8AC3E}">
        <p14:creationId xmlns:p14="http://schemas.microsoft.com/office/powerpoint/2010/main" val="22030017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tellysbilde">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EF7AA2AA-23A2-4A08-86D6-425D6BC9B729}"/>
              </a:ext>
            </a:extLst>
          </p:cNvPr>
          <p:cNvSpPr/>
          <p:nvPr/>
        </p:nvSpPr>
        <p:spPr>
          <a:xfrm>
            <a:off x="180855" y="454723"/>
            <a:ext cx="7199526" cy="2200630"/>
          </a:xfrm>
          <a:prstGeom prst="rect">
            <a:avLst/>
          </a:prstGeom>
          <a:solidFill>
            <a:srgbClr val="E9E6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744"/>
          </a:p>
        </p:txBody>
      </p:sp>
      <p:pic>
        <p:nvPicPr>
          <p:cNvPr id="9" name="Bilde 8">
            <a:extLst>
              <a:ext uri="{FF2B5EF4-FFF2-40B4-BE49-F238E27FC236}">
                <a16:creationId xmlns:a16="http://schemas.microsoft.com/office/drawing/2014/main" id="{F8400FF1-AAA5-469B-A4A3-F45FA4C8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90390" y="27897"/>
            <a:ext cx="1848182" cy="1650731"/>
          </a:xfrm>
          <a:prstGeom prst="rect">
            <a:avLst/>
          </a:prstGeom>
        </p:spPr>
      </p:pic>
      <p:sp>
        <p:nvSpPr>
          <p:cNvPr id="11" name="Rektangel 10">
            <a:extLst>
              <a:ext uri="{FF2B5EF4-FFF2-40B4-BE49-F238E27FC236}">
                <a16:creationId xmlns:a16="http://schemas.microsoft.com/office/drawing/2014/main" id="{643BC7A7-5C0C-4CBB-898C-EA6C636520E8}"/>
              </a:ext>
            </a:extLst>
          </p:cNvPr>
          <p:cNvSpPr/>
          <p:nvPr/>
        </p:nvSpPr>
        <p:spPr>
          <a:xfrm>
            <a:off x="180855" y="2941663"/>
            <a:ext cx="7199526" cy="7298008"/>
          </a:xfrm>
          <a:prstGeom prst="rect">
            <a:avLst/>
          </a:prstGeom>
          <a:solidFill>
            <a:srgbClr val="363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744"/>
          </a:p>
        </p:txBody>
      </p:sp>
      <p:sp>
        <p:nvSpPr>
          <p:cNvPr id="2" name="Plassholder for tekst 1">
            <a:extLst>
              <a:ext uri="{FF2B5EF4-FFF2-40B4-BE49-F238E27FC236}">
                <a16:creationId xmlns:a16="http://schemas.microsoft.com/office/drawing/2014/main" id="{9CBEFC26-1592-4935-998C-8DC22E61E250}"/>
              </a:ext>
            </a:extLst>
          </p:cNvPr>
          <p:cNvSpPr>
            <a:spLocks noGrp="1"/>
          </p:cNvSpPr>
          <p:nvPr>
            <p:ph type="body" sz="quarter" idx="13" hasCustomPrompt="1"/>
          </p:nvPr>
        </p:nvSpPr>
        <p:spPr>
          <a:xfrm>
            <a:off x="1108427" y="6584768"/>
            <a:ext cx="976663" cy="190950"/>
          </a:xfrm>
          <a:prstGeom prst="rect">
            <a:avLst/>
          </a:prstGeom>
        </p:spPr>
        <p:txBody>
          <a:bodyPr lIns="0" tIns="0" rIns="0" bIns="0">
            <a:spAutoFit/>
          </a:bodyPr>
          <a:lstStyle>
            <a:lvl1pPr marL="0" indent="0">
              <a:buNone/>
              <a:defRPr sz="1034">
                <a:solidFill>
                  <a:schemeClr val="accent4"/>
                </a:solidFill>
              </a:defRPr>
            </a:lvl1pPr>
          </a:lstStyle>
          <a:p>
            <a:pPr lvl="0"/>
            <a:r>
              <a:rPr lang="nb-NO" dirty="0"/>
              <a:t>06.12.2017</a:t>
            </a:r>
          </a:p>
        </p:txBody>
      </p:sp>
      <p:sp>
        <p:nvSpPr>
          <p:cNvPr id="15" name="Plassholder for tekst 12">
            <a:extLst>
              <a:ext uri="{FF2B5EF4-FFF2-40B4-BE49-F238E27FC236}">
                <a16:creationId xmlns:a16="http://schemas.microsoft.com/office/drawing/2014/main" id="{F0E40FAC-DF77-434E-86EF-C54ECA3869D8}"/>
              </a:ext>
            </a:extLst>
          </p:cNvPr>
          <p:cNvSpPr>
            <a:spLocks noGrp="1"/>
          </p:cNvSpPr>
          <p:nvPr>
            <p:ph type="body" sz="quarter" idx="14"/>
          </p:nvPr>
        </p:nvSpPr>
        <p:spPr>
          <a:xfrm>
            <a:off x="1108427" y="4459982"/>
            <a:ext cx="4840825" cy="1323439"/>
          </a:xfrm>
        </p:spPr>
        <p:txBody>
          <a:bodyPr lIns="0" tIns="0" rIns="0" bIns="0" anchor="b" anchorCtr="0">
            <a:spAutoFit/>
          </a:bodyPr>
          <a:lstStyle>
            <a:lvl1pPr marL="0" indent="0">
              <a:lnSpc>
                <a:spcPct val="100000"/>
              </a:lnSpc>
              <a:spcBef>
                <a:spcPts val="0"/>
              </a:spcBef>
              <a:spcAft>
                <a:spcPts val="0"/>
              </a:spcAft>
              <a:buNone/>
              <a:defRPr sz="4300">
                <a:solidFill>
                  <a:schemeClr val="accent1"/>
                </a:solidFill>
              </a:defRPr>
            </a:lvl1pPr>
          </a:lstStyle>
          <a:p>
            <a:pPr lvl="0"/>
            <a:r>
              <a:rPr lang="nb-NO" smtClean="0"/>
              <a:t>Klikk for å redigere tekststiler i malen</a:t>
            </a:r>
          </a:p>
        </p:txBody>
      </p:sp>
      <p:sp>
        <p:nvSpPr>
          <p:cNvPr id="17" name="Plassholder for tekst 15">
            <a:extLst>
              <a:ext uri="{FF2B5EF4-FFF2-40B4-BE49-F238E27FC236}">
                <a16:creationId xmlns:a16="http://schemas.microsoft.com/office/drawing/2014/main" id="{6F12FC5E-4545-42F2-9348-0E18A3CB2D96}"/>
              </a:ext>
            </a:extLst>
          </p:cNvPr>
          <p:cNvSpPr>
            <a:spLocks noGrp="1"/>
          </p:cNvSpPr>
          <p:nvPr>
            <p:ph type="body" sz="quarter" idx="15"/>
          </p:nvPr>
        </p:nvSpPr>
        <p:spPr>
          <a:xfrm>
            <a:off x="1108429" y="5881168"/>
            <a:ext cx="4840825" cy="343620"/>
          </a:xfrm>
        </p:spPr>
        <p:txBody>
          <a:bodyPr lIns="0" tIns="0" rIns="0" bIns="0">
            <a:spAutoFit/>
          </a:bodyPr>
          <a:lstStyle>
            <a:lvl1pPr marL="0" indent="0">
              <a:lnSpc>
                <a:spcPct val="100000"/>
              </a:lnSpc>
              <a:spcBef>
                <a:spcPts val="0"/>
              </a:spcBef>
              <a:spcAft>
                <a:spcPts val="0"/>
              </a:spcAft>
              <a:buNone/>
              <a:defRPr sz="2233">
                <a:solidFill>
                  <a:schemeClr val="accent4"/>
                </a:solidFill>
              </a:defRPr>
            </a:lvl1pPr>
          </a:lstStyle>
          <a:p>
            <a:pPr lvl="0"/>
            <a:r>
              <a:rPr lang="nb-NO" smtClean="0"/>
              <a:t>Klikk for å redigere tekststiler i malen</a:t>
            </a:r>
          </a:p>
        </p:txBody>
      </p:sp>
    </p:spTree>
    <p:extLst>
      <p:ext uri="{BB962C8B-B14F-4D97-AF65-F5344CB8AC3E}">
        <p14:creationId xmlns:p14="http://schemas.microsoft.com/office/powerpoint/2010/main" val="423545309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tel, undertittel og bilde">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29638" y="2941662"/>
            <a:ext cx="6300053" cy="6505566"/>
          </a:xfrm>
          <a:solidFill>
            <a:schemeClr val="bg1">
              <a:lumMod val="65000"/>
            </a:schemeClr>
          </a:solidFill>
        </p:spPr>
        <p:txBody>
          <a:bodyPr anchor="t"/>
          <a:lstStyle>
            <a:lvl1pPr marL="0" indent="0" algn="ctr">
              <a:buNone/>
              <a:defRPr sz="2646"/>
            </a:lvl1pPr>
            <a:lvl2pPr marL="378003" indent="0">
              <a:buNone/>
              <a:defRPr sz="2315"/>
            </a:lvl2pPr>
            <a:lvl3pPr marL="756005" indent="0">
              <a:buNone/>
              <a:defRPr sz="1984"/>
            </a:lvl3pPr>
            <a:lvl4pPr marL="1134008" indent="0">
              <a:buNone/>
              <a:defRPr sz="1653"/>
            </a:lvl4pPr>
            <a:lvl5pPr marL="1512009" indent="0">
              <a:buNone/>
              <a:defRPr sz="1653"/>
            </a:lvl5pPr>
            <a:lvl6pPr marL="1890011" indent="0">
              <a:buNone/>
              <a:defRPr sz="1653"/>
            </a:lvl6pPr>
            <a:lvl7pPr marL="2268014" indent="0">
              <a:buNone/>
              <a:defRPr sz="1653"/>
            </a:lvl7pPr>
            <a:lvl8pPr marL="2646016" indent="0">
              <a:buNone/>
              <a:defRPr sz="1653"/>
            </a:lvl8pPr>
            <a:lvl9pPr marL="3024019" indent="0">
              <a:buNone/>
              <a:defRPr sz="1653"/>
            </a:lvl9pPr>
          </a:lstStyle>
          <a:p>
            <a:r>
              <a:rPr lang="nb-NO" smtClean="0"/>
              <a:t>Klikk ikonet for å legge til et bilde</a:t>
            </a:r>
            <a:endParaRPr lang="en-US" dirty="0"/>
          </a:p>
        </p:txBody>
      </p:sp>
      <p:sp>
        <p:nvSpPr>
          <p:cNvPr id="2" name="Plassholder for dato 1">
            <a:extLst>
              <a:ext uri="{FF2B5EF4-FFF2-40B4-BE49-F238E27FC236}">
                <a16:creationId xmlns:a16="http://schemas.microsoft.com/office/drawing/2014/main" id="{F4704D7D-ED5F-45E6-9CDF-D81C65F6E360}"/>
              </a:ext>
            </a:extLst>
          </p:cNvPr>
          <p:cNvSpPr>
            <a:spLocks noGrp="1"/>
          </p:cNvSpPr>
          <p:nvPr>
            <p:ph type="dt" sz="half" idx="12"/>
          </p:nvPr>
        </p:nvSpPr>
        <p:spPr/>
        <p:txBody>
          <a:bodyPr/>
          <a:lstStyle/>
          <a:p>
            <a:fld id="{B6E3AA09-B85F-41CA-ADD4-28EF37525EA5}" type="datetimeFigureOut">
              <a:rPr lang="nb-NO" smtClean="0"/>
              <a:t>11.12.2019</a:t>
            </a:fld>
            <a:endParaRPr lang="nb-NO"/>
          </a:p>
        </p:txBody>
      </p:sp>
      <p:sp>
        <p:nvSpPr>
          <p:cNvPr id="10" name="Title 1">
            <a:extLst>
              <a:ext uri="{FF2B5EF4-FFF2-40B4-BE49-F238E27FC236}">
                <a16:creationId xmlns:a16="http://schemas.microsoft.com/office/drawing/2014/main" id="{54A6810E-3AC0-4C81-B564-5E5630596CA8}"/>
              </a:ext>
            </a:extLst>
          </p:cNvPr>
          <p:cNvSpPr>
            <a:spLocks noGrp="1"/>
          </p:cNvSpPr>
          <p:nvPr>
            <p:ph type="title"/>
          </p:nvPr>
        </p:nvSpPr>
        <p:spPr>
          <a:xfrm>
            <a:off x="629638" y="1120053"/>
            <a:ext cx="6520220" cy="532518"/>
          </a:xfrm>
        </p:spPr>
        <p:txBody>
          <a:bodyPr>
            <a:spAutoFit/>
          </a:bodyPr>
          <a:lstStyle>
            <a:lvl1pPr>
              <a:defRPr/>
            </a:lvl1pPr>
          </a:lstStyle>
          <a:p>
            <a:r>
              <a:rPr lang="nb-NO" smtClean="0"/>
              <a:t>Klikk for å redigere tittelstil</a:t>
            </a:r>
            <a:endParaRPr lang="en-US" dirty="0"/>
          </a:p>
        </p:txBody>
      </p:sp>
      <p:sp>
        <p:nvSpPr>
          <p:cNvPr id="11" name="Plassholder for tekst 7">
            <a:extLst>
              <a:ext uri="{FF2B5EF4-FFF2-40B4-BE49-F238E27FC236}">
                <a16:creationId xmlns:a16="http://schemas.microsoft.com/office/drawing/2014/main" id="{85B3523D-5A38-41D3-815A-5CB4E3F24C7A}"/>
              </a:ext>
            </a:extLst>
          </p:cNvPr>
          <p:cNvSpPr>
            <a:spLocks noGrp="1"/>
          </p:cNvSpPr>
          <p:nvPr>
            <p:ph type="body" sz="quarter" idx="11"/>
          </p:nvPr>
        </p:nvSpPr>
        <p:spPr>
          <a:xfrm>
            <a:off x="629564" y="2126052"/>
            <a:ext cx="6520220" cy="349968"/>
          </a:xfrm>
        </p:spPr>
        <p:txBody>
          <a:bodyPr wrap="square">
            <a:spAutoFit/>
          </a:bodyPr>
          <a:lstStyle>
            <a:lvl1pPr marL="0" indent="0">
              <a:lnSpc>
                <a:spcPct val="100000"/>
              </a:lnSpc>
              <a:spcAft>
                <a:spcPts val="0"/>
              </a:spcAft>
              <a:buNone/>
              <a:defRPr sz="2274">
                <a:solidFill>
                  <a:schemeClr val="accent4"/>
                </a:solidFill>
              </a:defRPr>
            </a:lvl1pPr>
            <a:lvl2pPr marL="297685" indent="0">
              <a:buNone/>
              <a:defRPr/>
            </a:lvl2pPr>
          </a:lstStyle>
          <a:p>
            <a:pPr lvl="0"/>
            <a:r>
              <a:rPr lang="nb-NO" smtClean="0"/>
              <a:t>Klikk for å redigere tekststiler i malen</a:t>
            </a:r>
          </a:p>
        </p:txBody>
      </p:sp>
    </p:spTree>
    <p:extLst>
      <p:ext uri="{BB962C8B-B14F-4D97-AF65-F5344CB8AC3E}">
        <p14:creationId xmlns:p14="http://schemas.microsoft.com/office/powerpoint/2010/main" val="27279093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ekst og sidestilt lite bilde">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828064" y="3592866"/>
            <a:ext cx="3108014" cy="5852440"/>
          </a:xfrm>
          <a:solidFill>
            <a:schemeClr val="bg1">
              <a:lumMod val="65000"/>
            </a:schemeClr>
          </a:solidFill>
        </p:spPr>
        <p:txBody>
          <a:bodyPr anchor="t"/>
          <a:lstStyle>
            <a:lvl1pPr marL="0" indent="0" algn="ctr">
              <a:buNone/>
              <a:defRPr sz="2646"/>
            </a:lvl1pPr>
            <a:lvl2pPr marL="378003" indent="0">
              <a:buNone/>
              <a:defRPr sz="2315"/>
            </a:lvl2pPr>
            <a:lvl3pPr marL="756005" indent="0">
              <a:buNone/>
              <a:defRPr sz="1984"/>
            </a:lvl3pPr>
            <a:lvl4pPr marL="1134008" indent="0">
              <a:buNone/>
              <a:defRPr sz="1653"/>
            </a:lvl4pPr>
            <a:lvl5pPr marL="1512009" indent="0">
              <a:buNone/>
              <a:defRPr sz="1653"/>
            </a:lvl5pPr>
            <a:lvl6pPr marL="1890011" indent="0">
              <a:buNone/>
              <a:defRPr sz="1653"/>
            </a:lvl6pPr>
            <a:lvl7pPr marL="2268014" indent="0">
              <a:buNone/>
              <a:defRPr sz="1653"/>
            </a:lvl7pPr>
            <a:lvl8pPr marL="2646016" indent="0">
              <a:buNone/>
              <a:defRPr sz="1653"/>
            </a:lvl8pPr>
            <a:lvl9pPr marL="3024019" indent="0">
              <a:buNone/>
              <a:defRPr sz="1653"/>
            </a:lvl9pPr>
          </a:lstStyle>
          <a:p>
            <a:r>
              <a:rPr lang="nb-NO" smtClean="0"/>
              <a:t>Klikk ikonet for å legge til et bilde</a:t>
            </a:r>
            <a:endParaRPr lang="en-US" dirty="0"/>
          </a:p>
        </p:txBody>
      </p:sp>
      <p:sp>
        <p:nvSpPr>
          <p:cNvPr id="7" name="Plassholder for tekst 10">
            <a:extLst>
              <a:ext uri="{FF2B5EF4-FFF2-40B4-BE49-F238E27FC236}">
                <a16:creationId xmlns:a16="http://schemas.microsoft.com/office/drawing/2014/main" id="{E2DB21F9-8659-47FA-BBFD-0368B66FAB67}"/>
              </a:ext>
            </a:extLst>
          </p:cNvPr>
          <p:cNvSpPr>
            <a:spLocks noGrp="1"/>
          </p:cNvSpPr>
          <p:nvPr>
            <p:ph type="body" sz="quarter" idx="12"/>
          </p:nvPr>
        </p:nvSpPr>
        <p:spPr>
          <a:xfrm>
            <a:off x="629639" y="3394622"/>
            <a:ext cx="2884888" cy="5620214"/>
          </a:xfrm>
          <a:prstGeom prst="rect">
            <a:avLst/>
          </a:prstGeom>
        </p:spPr>
        <p:txBody>
          <a:bodyPr lIns="0" tIns="0" rIns="0" bIns="0"/>
          <a:lstStyle/>
          <a:p>
            <a:pPr lvl="0"/>
            <a:r>
              <a:rPr lang="nb-NO" smtClean="0"/>
              <a:t>Klikk for å redigere tekststiler i malen</a:t>
            </a:r>
          </a:p>
        </p:txBody>
      </p:sp>
      <p:sp>
        <p:nvSpPr>
          <p:cNvPr id="2" name="Plassholder for dato 1">
            <a:extLst>
              <a:ext uri="{FF2B5EF4-FFF2-40B4-BE49-F238E27FC236}">
                <a16:creationId xmlns:a16="http://schemas.microsoft.com/office/drawing/2014/main" id="{596A1558-62C3-465B-B3E0-3C4E501403BE}"/>
              </a:ext>
            </a:extLst>
          </p:cNvPr>
          <p:cNvSpPr>
            <a:spLocks noGrp="1"/>
          </p:cNvSpPr>
          <p:nvPr>
            <p:ph type="dt" sz="half" idx="13"/>
          </p:nvPr>
        </p:nvSpPr>
        <p:spPr/>
        <p:txBody>
          <a:bodyPr/>
          <a:lstStyle/>
          <a:p>
            <a:fld id="{B6E3AA09-B85F-41CA-ADD4-28EF37525EA5}" type="datetimeFigureOut">
              <a:rPr lang="nb-NO" smtClean="0"/>
              <a:t>11.12.2019</a:t>
            </a:fld>
            <a:endParaRPr lang="nb-NO"/>
          </a:p>
        </p:txBody>
      </p:sp>
      <p:sp>
        <p:nvSpPr>
          <p:cNvPr id="11" name="Title 1">
            <a:extLst>
              <a:ext uri="{FF2B5EF4-FFF2-40B4-BE49-F238E27FC236}">
                <a16:creationId xmlns:a16="http://schemas.microsoft.com/office/drawing/2014/main" id="{DAD0B88A-A80B-4411-B14E-F769A08E69E8}"/>
              </a:ext>
            </a:extLst>
          </p:cNvPr>
          <p:cNvSpPr>
            <a:spLocks noGrp="1"/>
          </p:cNvSpPr>
          <p:nvPr>
            <p:ph type="title"/>
          </p:nvPr>
        </p:nvSpPr>
        <p:spPr>
          <a:xfrm>
            <a:off x="629638" y="1120053"/>
            <a:ext cx="6520220" cy="532518"/>
          </a:xfrm>
        </p:spPr>
        <p:txBody>
          <a:bodyPr>
            <a:spAutoFit/>
          </a:bodyPr>
          <a:lstStyle>
            <a:lvl1pPr>
              <a:defRPr/>
            </a:lvl1pPr>
          </a:lstStyle>
          <a:p>
            <a:r>
              <a:rPr lang="nb-NO" smtClean="0"/>
              <a:t>Klikk for å redigere tittelstil</a:t>
            </a:r>
            <a:endParaRPr lang="en-US" dirty="0"/>
          </a:p>
        </p:txBody>
      </p:sp>
      <p:sp>
        <p:nvSpPr>
          <p:cNvPr id="12" name="Plassholder for tekst 7">
            <a:extLst>
              <a:ext uri="{FF2B5EF4-FFF2-40B4-BE49-F238E27FC236}">
                <a16:creationId xmlns:a16="http://schemas.microsoft.com/office/drawing/2014/main" id="{FE2A336A-8174-48F0-ADC9-4E8D8938C6F0}"/>
              </a:ext>
            </a:extLst>
          </p:cNvPr>
          <p:cNvSpPr>
            <a:spLocks noGrp="1"/>
          </p:cNvSpPr>
          <p:nvPr>
            <p:ph type="body" sz="quarter" idx="11"/>
          </p:nvPr>
        </p:nvSpPr>
        <p:spPr>
          <a:xfrm>
            <a:off x="629564" y="2126052"/>
            <a:ext cx="6520220" cy="349968"/>
          </a:xfrm>
        </p:spPr>
        <p:txBody>
          <a:bodyPr wrap="square">
            <a:spAutoFit/>
          </a:bodyPr>
          <a:lstStyle>
            <a:lvl1pPr marL="0" indent="0">
              <a:lnSpc>
                <a:spcPct val="100000"/>
              </a:lnSpc>
              <a:spcAft>
                <a:spcPts val="0"/>
              </a:spcAft>
              <a:buNone/>
              <a:defRPr sz="2274">
                <a:solidFill>
                  <a:schemeClr val="accent4"/>
                </a:solidFill>
              </a:defRPr>
            </a:lvl1pPr>
            <a:lvl2pPr marL="297685" indent="0">
              <a:buNone/>
              <a:defRPr/>
            </a:lvl2pPr>
          </a:lstStyle>
          <a:p>
            <a:pPr lvl="0"/>
            <a:r>
              <a:rPr lang="nb-NO" smtClean="0"/>
              <a:t>Klikk for å redigere tekststiler i malen</a:t>
            </a:r>
          </a:p>
        </p:txBody>
      </p:sp>
    </p:spTree>
    <p:extLst>
      <p:ext uri="{BB962C8B-B14F-4D97-AF65-F5344CB8AC3E}">
        <p14:creationId xmlns:p14="http://schemas.microsoft.com/office/powerpoint/2010/main" val="39199119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ekst og stort sidestilt bilde">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828063" y="1100316"/>
            <a:ext cx="3103532" cy="8344989"/>
          </a:xfrm>
          <a:solidFill>
            <a:schemeClr val="bg1">
              <a:lumMod val="65000"/>
            </a:schemeClr>
          </a:solidFill>
        </p:spPr>
        <p:txBody>
          <a:bodyPr anchor="t"/>
          <a:lstStyle>
            <a:lvl1pPr marL="0" indent="0" algn="ctr">
              <a:buNone/>
              <a:defRPr sz="2646"/>
            </a:lvl1pPr>
            <a:lvl2pPr marL="378003" indent="0">
              <a:buNone/>
              <a:defRPr sz="2315"/>
            </a:lvl2pPr>
            <a:lvl3pPr marL="756005" indent="0">
              <a:buNone/>
              <a:defRPr sz="1984"/>
            </a:lvl3pPr>
            <a:lvl4pPr marL="1134008" indent="0">
              <a:buNone/>
              <a:defRPr sz="1653"/>
            </a:lvl4pPr>
            <a:lvl5pPr marL="1512009" indent="0">
              <a:buNone/>
              <a:defRPr sz="1653"/>
            </a:lvl5pPr>
            <a:lvl6pPr marL="1890011" indent="0">
              <a:buNone/>
              <a:defRPr sz="1653"/>
            </a:lvl6pPr>
            <a:lvl7pPr marL="2268014" indent="0">
              <a:buNone/>
              <a:defRPr sz="1653"/>
            </a:lvl7pPr>
            <a:lvl8pPr marL="2646016" indent="0">
              <a:buNone/>
              <a:defRPr sz="1653"/>
            </a:lvl8pPr>
            <a:lvl9pPr marL="3024019" indent="0">
              <a:buNone/>
              <a:defRPr sz="1653"/>
            </a:lvl9pPr>
          </a:lstStyle>
          <a:p>
            <a:r>
              <a:rPr lang="nb-NO" smtClean="0"/>
              <a:t>Klikk ikonet for å legge til et bilde</a:t>
            </a:r>
            <a:endParaRPr lang="nb-NO" dirty="0"/>
          </a:p>
        </p:txBody>
      </p:sp>
      <p:sp>
        <p:nvSpPr>
          <p:cNvPr id="7" name="Plassholder for tekst 10">
            <a:extLst>
              <a:ext uri="{FF2B5EF4-FFF2-40B4-BE49-F238E27FC236}">
                <a16:creationId xmlns:a16="http://schemas.microsoft.com/office/drawing/2014/main" id="{E2DB21F9-8659-47FA-BBFD-0368B66FAB67}"/>
              </a:ext>
            </a:extLst>
          </p:cNvPr>
          <p:cNvSpPr>
            <a:spLocks noGrp="1"/>
          </p:cNvSpPr>
          <p:nvPr>
            <p:ph type="body" sz="quarter" idx="12"/>
          </p:nvPr>
        </p:nvSpPr>
        <p:spPr>
          <a:xfrm>
            <a:off x="629639" y="4678214"/>
            <a:ext cx="2884888" cy="4336625"/>
          </a:xfrm>
          <a:prstGeom prst="rect">
            <a:avLst/>
          </a:prstGeom>
        </p:spPr>
        <p:txBody>
          <a:bodyPr lIns="0" tIns="0" rIns="0" bIns="0"/>
          <a:lstStyle/>
          <a:p>
            <a:pPr lvl="0"/>
            <a:r>
              <a:rPr lang="nb-NO" smtClean="0"/>
              <a:t>Klikk for å redigere tekststiler i malen</a:t>
            </a:r>
          </a:p>
        </p:txBody>
      </p:sp>
      <p:sp>
        <p:nvSpPr>
          <p:cNvPr id="11" name="Plassholder for dato 10">
            <a:extLst>
              <a:ext uri="{FF2B5EF4-FFF2-40B4-BE49-F238E27FC236}">
                <a16:creationId xmlns:a16="http://schemas.microsoft.com/office/drawing/2014/main" id="{30D48CFD-DDBA-47C2-BE7F-9D3C6FA7CCB6}"/>
              </a:ext>
            </a:extLst>
          </p:cNvPr>
          <p:cNvSpPr>
            <a:spLocks noGrp="1"/>
          </p:cNvSpPr>
          <p:nvPr>
            <p:ph type="dt" sz="half" idx="13"/>
          </p:nvPr>
        </p:nvSpPr>
        <p:spPr/>
        <p:txBody>
          <a:bodyPr/>
          <a:lstStyle/>
          <a:p>
            <a:fld id="{B6E3AA09-B85F-41CA-ADD4-28EF37525EA5}" type="datetimeFigureOut">
              <a:rPr lang="nb-NO" smtClean="0"/>
              <a:t>11.12.2019</a:t>
            </a:fld>
            <a:endParaRPr lang="nb-NO"/>
          </a:p>
        </p:txBody>
      </p:sp>
      <p:sp>
        <p:nvSpPr>
          <p:cNvPr id="12" name="Title 1">
            <a:extLst>
              <a:ext uri="{FF2B5EF4-FFF2-40B4-BE49-F238E27FC236}">
                <a16:creationId xmlns:a16="http://schemas.microsoft.com/office/drawing/2014/main" id="{48D14CBF-06D0-410A-A384-2F0263FF93DB}"/>
              </a:ext>
            </a:extLst>
          </p:cNvPr>
          <p:cNvSpPr>
            <a:spLocks noGrp="1"/>
          </p:cNvSpPr>
          <p:nvPr>
            <p:ph type="title"/>
          </p:nvPr>
        </p:nvSpPr>
        <p:spPr>
          <a:xfrm>
            <a:off x="629639" y="1120049"/>
            <a:ext cx="2884888" cy="2008330"/>
          </a:xfrm>
        </p:spPr>
        <p:txBody>
          <a:bodyPr wrap="square">
            <a:normAutofit/>
          </a:bodyPr>
          <a:lstStyle>
            <a:lvl1pPr>
              <a:defRPr/>
            </a:lvl1pPr>
          </a:lstStyle>
          <a:p>
            <a:r>
              <a:rPr lang="nb-NO" smtClean="0"/>
              <a:t>Klikk for å redigere tittelstil</a:t>
            </a:r>
            <a:endParaRPr lang="en-US" dirty="0"/>
          </a:p>
        </p:txBody>
      </p:sp>
      <p:sp>
        <p:nvSpPr>
          <p:cNvPr id="13" name="Plassholder for tekst 7">
            <a:extLst>
              <a:ext uri="{FF2B5EF4-FFF2-40B4-BE49-F238E27FC236}">
                <a16:creationId xmlns:a16="http://schemas.microsoft.com/office/drawing/2014/main" id="{7CB85700-175E-4EDD-B51A-0A26EC224D24}"/>
              </a:ext>
            </a:extLst>
          </p:cNvPr>
          <p:cNvSpPr>
            <a:spLocks noGrp="1"/>
          </p:cNvSpPr>
          <p:nvPr>
            <p:ph type="body" sz="quarter" idx="11"/>
          </p:nvPr>
        </p:nvSpPr>
        <p:spPr>
          <a:xfrm>
            <a:off x="629564" y="3143876"/>
            <a:ext cx="2884888" cy="699935"/>
          </a:xfrm>
        </p:spPr>
        <p:txBody>
          <a:bodyPr wrap="square">
            <a:spAutoFit/>
          </a:bodyPr>
          <a:lstStyle>
            <a:lvl1pPr marL="0" indent="0">
              <a:lnSpc>
                <a:spcPct val="100000"/>
              </a:lnSpc>
              <a:spcAft>
                <a:spcPts val="0"/>
              </a:spcAft>
              <a:buNone/>
              <a:defRPr sz="2274">
                <a:solidFill>
                  <a:schemeClr val="accent4"/>
                </a:solidFill>
              </a:defRPr>
            </a:lvl1pPr>
            <a:lvl2pPr marL="297685" indent="0">
              <a:buNone/>
              <a:defRPr/>
            </a:lvl2pPr>
          </a:lstStyle>
          <a:p>
            <a:pPr lvl="0"/>
            <a:r>
              <a:rPr lang="nb-NO" smtClean="0"/>
              <a:t>Klikk for å redigere tekststiler i malen</a:t>
            </a:r>
          </a:p>
        </p:txBody>
      </p:sp>
    </p:spTree>
    <p:extLst>
      <p:ext uri="{BB962C8B-B14F-4D97-AF65-F5344CB8AC3E}">
        <p14:creationId xmlns:p14="http://schemas.microsoft.com/office/powerpoint/2010/main" val="29705414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o bilder">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828063" y="1100316"/>
            <a:ext cx="3103532" cy="8344989"/>
          </a:xfrm>
          <a:solidFill>
            <a:schemeClr val="bg1">
              <a:lumMod val="65000"/>
            </a:schemeClr>
          </a:solidFill>
        </p:spPr>
        <p:txBody>
          <a:bodyPr anchor="t"/>
          <a:lstStyle>
            <a:lvl1pPr marL="0" indent="0" algn="ctr">
              <a:buNone/>
              <a:defRPr sz="2646"/>
            </a:lvl1pPr>
            <a:lvl2pPr marL="378003" indent="0">
              <a:buNone/>
              <a:defRPr sz="2315"/>
            </a:lvl2pPr>
            <a:lvl3pPr marL="756005" indent="0">
              <a:buNone/>
              <a:defRPr sz="1984"/>
            </a:lvl3pPr>
            <a:lvl4pPr marL="1134008" indent="0">
              <a:buNone/>
              <a:defRPr sz="1653"/>
            </a:lvl4pPr>
            <a:lvl5pPr marL="1512009" indent="0">
              <a:buNone/>
              <a:defRPr sz="1653"/>
            </a:lvl5pPr>
            <a:lvl6pPr marL="1890011" indent="0">
              <a:buNone/>
              <a:defRPr sz="1653"/>
            </a:lvl6pPr>
            <a:lvl7pPr marL="2268014" indent="0">
              <a:buNone/>
              <a:defRPr sz="1653"/>
            </a:lvl7pPr>
            <a:lvl8pPr marL="2646016" indent="0">
              <a:buNone/>
              <a:defRPr sz="1653"/>
            </a:lvl8pPr>
            <a:lvl9pPr marL="3024019" indent="0">
              <a:buNone/>
              <a:defRPr sz="1653"/>
            </a:lvl9pPr>
          </a:lstStyle>
          <a:p>
            <a:r>
              <a:rPr lang="nb-NO" smtClean="0"/>
              <a:t>Klikk ikonet for å legge til et bilde</a:t>
            </a:r>
            <a:endParaRPr lang="nb-NO" dirty="0"/>
          </a:p>
        </p:txBody>
      </p:sp>
      <p:sp>
        <p:nvSpPr>
          <p:cNvPr id="9" name="Picture Placeholder 2">
            <a:extLst>
              <a:ext uri="{FF2B5EF4-FFF2-40B4-BE49-F238E27FC236}">
                <a16:creationId xmlns:a16="http://schemas.microsoft.com/office/drawing/2014/main" id="{38E98DD2-BC0F-4148-82DD-F0C2C23793B6}"/>
              </a:ext>
            </a:extLst>
          </p:cNvPr>
          <p:cNvSpPr>
            <a:spLocks noGrp="1"/>
          </p:cNvSpPr>
          <p:nvPr>
            <p:ph type="pic" idx="11"/>
          </p:nvPr>
        </p:nvSpPr>
        <p:spPr>
          <a:xfrm>
            <a:off x="629640" y="1100316"/>
            <a:ext cx="3103532" cy="8344989"/>
          </a:xfrm>
          <a:solidFill>
            <a:schemeClr val="bg1">
              <a:lumMod val="65000"/>
            </a:schemeClr>
          </a:solidFill>
        </p:spPr>
        <p:txBody>
          <a:bodyPr anchor="t"/>
          <a:lstStyle>
            <a:lvl1pPr marL="0" indent="0" algn="ctr">
              <a:buNone/>
              <a:defRPr sz="2646"/>
            </a:lvl1pPr>
            <a:lvl2pPr marL="378003" indent="0">
              <a:buNone/>
              <a:defRPr sz="2315"/>
            </a:lvl2pPr>
            <a:lvl3pPr marL="756005" indent="0">
              <a:buNone/>
              <a:defRPr sz="1984"/>
            </a:lvl3pPr>
            <a:lvl4pPr marL="1134008" indent="0">
              <a:buNone/>
              <a:defRPr sz="1653"/>
            </a:lvl4pPr>
            <a:lvl5pPr marL="1512009" indent="0">
              <a:buNone/>
              <a:defRPr sz="1653"/>
            </a:lvl5pPr>
            <a:lvl6pPr marL="1890011" indent="0">
              <a:buNone/>
              <a:defRPr sz="1653"/>
            </a:lvl6pPr>
            <a:lvl7pPr marL="2268014" indent="0">
              <a:buNone/>
              <a:defRPr sz="1653"/>
            </a:lvl7pPr>
            <a:lvl8pPr marL="2646016" indent="0">
              <a:buNone/>
              <a:defRPr sz="1653"/>
            </a:lvl8pPr>
            <a:lvl9pPr marL="3024019" indent="0">
              <a:buNone/>
              <a:defRPr sz="1653"/>
            </a:lvl9pPr>
          </a:lstStyle>
          <a:p>
            <a:r>
              <a:rPr lang="nb-NO" smtClean="0"/>
              <a:t>Klikk ikonet for å legge til et bilde</a:t>
            </a:r>
            <a:endParaRPr lang="nb-NO" dirty="0"/>
          </a:p>
        </p:txBody>
      </p:sp>
      <p:sp>
        <p:nvSpPr>
          <p:cNvPr id="2" name="Plassholder for dato 1">
            <a:extLst>
              <a:ext uri="{FF2B5EF4-FFF2-40B4-BE49-F238E27FC236}">
                <a16:creationId xmlns:a16="http://schemas.microsoft.com/office/drawing/2014/main" id="{14473398-51B0-43A7-B4D9-98E04D9A7608}"/>
              </a:ext>
            </a:extLst>
          </p:cNvPr>
          <p:cNvSpPr>
            <a:spLocks noGrp="1"/>
          </p:cNvSpPr>
          <p:nvPr>
            <p:ph type="dt" sz="half" idx="12"/>
          </p:nvPr>
        </p:nvSpPr>
        <p:spPr/>
        <p:txBody>
          <a:bodyPr/>
          <a:lstStyle/>
          <a:p>
            <a:fld id="{B6E3AA09-B85F-41CA-ADD4-28EF37525EA5}" type="datetimeFigureOut">
              <a:rPr lang="nb-NO" smtClean="0"/>
              <a:t>11.12.2019</a:t>
            </a:fld>
            <a:endParaRPr lang="nb-NO"/>
          </a:p>
        </p:txBody>
      </p:sp>
    </p:spTree>
    <p:extLst>
      <p:ext uri="{BB962C8B-B14F-4D97-AF65-F5344CB8AC3E}">
        <p14:creationId xmlns:p14="http://schemas.microsoft.com/office/powerpoint/2010/main" val="2657343884"/>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Helbilde">
    <p:spTree>
      <p:nvGrpSpPr>
        <p:cNvPr id="1" name=""/>
        <p:cNvGrpSpPr/>
        <p:nvPr/>
      </p:nvGrpSpPr>
      <p:grpSpPr>
        <a:xfrm>
          <a:off x="0" y="0"/>
          <a:ext cx="0" cy="0"/>
          <a:chOff x="0" y="0"/>
          <a:chExt cx="0" cy="0"/>
        </a:xfrm>
      </p:grpSpPr>
      <p:sp>
        <p:nvSpPr>
          <p:cNvPr id="9" name="Picture Placeholder 2">
            <a:extLst>
              <a:ext uri="{FF2B5EF4-FFF2-40B4-BE49-F238E27FC236}">
                <a16:creationId xmlns:a16="http://schemas.microsoft.com/office/drawing/2014/main" id="{38E98DD2-BC0F-4148-82DD-F0C2C23793B6}"/>
              </a:ext>
            </a:extLst>
          </p:cNvPr>
          <p:cNvSpPr>
            <a:spLocks noGrp="1"/>
          </p:cNvSpPr>
          <p:nvPr>
            <p:ph type="pic" idx="11"/>
          </p:nvPr>
        </p:nvSpPr>
        <p:spPr>
          <a:xfrm>
            <a:off x="0" y="0"/>
            <a:ext cx="7559675" cy="10691813"/>
          </a:xfrm>
          <a:solidFill>
            <a:schemeClr val="bg1">
              <a:lumMod val="65000"/>
            </a:schemeClr>
          </a:solidFill>
        </p:spPr>
        <p:txBody>
          <a:bodyPr anchor="t"/>
          <a:lstStyle>
            <a:lvl1pPr marL="0" indent="0" algn="ctr">
              <a:buNone/>
              <a:defRPr sz="2646"/>
            </a:lvl1pPr>
            <a:lvl2pPr marL="378003" indent="0">
              <a:buNone/>
              <a:defRPr sz="2315"/>
            </a:lvl2pPr>
            <a:lvl3pPr marL="756005" indent="0">
              <a:buNone/>
              <a:defRPr sz="1984"/>
            </a:lvl3pPr>
            <a:lvl4pPr marL="1134008" indent="0">
              <a:buNone/>
              <a:defRPr sz="1653"/>
            </a:lvl4pPr>
            <a:lvl5pPr marL="1512009" indent="0">
              <a:buNone/>
              <a:defRPr sz="1653"/>
            </a:lvl5pPr>
            <a:lvl6pPr marL="1890011" indent="0">
              <a:buNone/>
              <a:defRPr sz="1653"/>
            </a:lvl6pPr>
            <a:lvl7pPr marL="2268014" indent="0">
              <a:buNone/>
              <a:defRPr sz="1653"/>
            </a:lvl7pPr>
            <a:lvl8pPr marL="2646016" indent="0">
              <a:buNone/>
              <a:defRPr sz="1653"/>
            </a:lvl8pPr>
            <a:lvl9pPr marL="3024019" indent="0">
              <a:buNone/>
              <a:defRPr sz="1653"/>
            </a:lvl9pPr>
          </a:lstStyle>
          <a:p>
            <a:r>
              <a:rPr lang="nb-NO" smtClean="0"/>
              <a:t>Klikk ikonet for å legge til et bilde</a:t>
            </a:r>
            <a:endParaRPr lang="nb-NO" dirty="0"/>
          </a:p>
        </p:txBody>
      </p:sp>
    </p:spTree>
    <p:extLst>
      <p:ext uri="{BB962C8B-B14F-4D97-AF65-F5344CB8AC3E}">
        <p14:creationId xmlns:p14="http://schemas.microsoft.com/office/powerpoint/2010/main" val="1064544102"/>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o innholdsdeler">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9638" y="2846204"/>
            <a:ext cx="3102952" cy="6474576"/>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Content Placeholder 3"/>
          <p:cNvSpPr>
            <a:spLocks noGrp="1"/>
          </p:cNvSpPr>
          <p:nvPr>
            <p:ph sz="half" idx="2"/>
          </p:nvPr>
        </p:nvSpPr>
        <p:spPr>
          <a:xfrm>
            <a:off x="3983523" y="2846204"/>
            <a:ext cx="3166335" cy="6474576"/>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9" name="Plassholder for dato 8">
            <a:extLst>
              <a:ext uri="{FF2B5EF4-FFF2-40B4-BE49-F238E27FC236}">
                <a16:creationId xmlns:a16="http://schemas.microsoft.com/office/drawing/2014/main" id="{2B81E3DB-807F-4EF4-A3B5-F22DEF73D6DE}"/>
              </a:ext>
            </a:extLst>
          </p:cNvPr>
          <p:cNvSpPr>
            <a:spLocks noGrp="1"/>
          </p:cNvSpPr>
          <p:nvPr>
            <p:ph type="dt" sz="half" idx="10"/>
          </p:nvPr>
        </p:nvSpPr>
        <p:spPr/>
        <p:txBody>
          <a:bodyPr/>
          <a:lstStyle/>
          <a:p>
            <a:fld id="{B6E3AA09-B85F-41CA-ADD4-28EF37525EA5}" type="datetimeFigureOut">
              <a:rPr lang="nb-NO" smtClean="0"/>
              <a:t>11.12.2019</a:t>
            </a:fld>
            <a:endParaRPr lang="nb-NO"/>
          </a:p>
        </p:txBody>
      </p:sp>
      <p:sp>
        <p:nvSpPr>
          <p:cNvPr id="6" name="Title 1">
            <a:extLst>
              <a:ext uri="{FF2B5EF4-FFF2-40B4-BE49-F238E27FC236}">
                <a16:creationId xmlns:a16="http://schemas.microsoft.com/office/drawing/2014/main" id="{6A16EDB9-171D-4C15-B8C6-14B0D3C5F807}"/>
              </a:ext>
            </a:extLst>
          </p:cNvPr>
          <p:cNvSpPr>
            <a:spLocks noGrp="1"/>
          </p:cNvSpPr>
          <p:nvPr>
            <p:ph type="title"/>
          </p:nvPr>
        </p:nvSpPr>
        <p:spPr>
          <a:xfrm>
            <a:off x="629638" y="1120053"/>
            <a:ext cx="6520220" cy="532518"/>
          </a:xfrm>
        </p:spPr>
        <p:txBody>
          <a:bodyPr>
            <a:spAutoFit/>
          </a:bodyPr>
          <a:lstStyle>
            <a:lvl1pPr>
              <a:defRPr/>
            </a:lvl1pPr>
          </a:lstStyle>
          <a:p>
            <a:r>
              <a:rPr lang="nb-NO" smtClean="0"/>
              <a:t>Klikk for å redigere tittelstil</a:t>
            </a:r>
            <a:endParaRPr lang="en-US" dirty="0"/>
          </a:p>
        </p:txBody>
      </p:sp>
    </p:spTree>
    <p:extLst>
      <p:ext uri="{BB962C8B-B14F-4D97-AF65-F5344CB8AC3E}">
        <p14:creationId xmlns:p14="http://schemas.microsoft.com/office/powerpoint/2010/main" val="13586541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Sammenligning">
    <p:spTree>
      <p:nvGrpSpPr>
        <p:cNvPr id="1" name=""/>
        <p:cNvGrpSpPr/>
        <p:nvPr/>
      </p:nvGrpSpPr>
      <p:grpSpPr>
        <a:xfrm>
          <a:off x="0" y="0"/>
          <a:ext cx="0" cy="0"/>
          <a:chOff x="0" y="0"/>
          <a:chExt cx="0" cy="0"/>
        </a:xfrm>
      </p:grpSpPr>
      <p:sp>
        <p:nvSpPr>
          <p:cNvPr id="16" name="Plassholder for tekst 10">
            <a:extLst>
              <a:ext uri="{FF2B5EF4-FFF2-40B4-BE49-F238E27FC236}">
                <a16:creationId xmlns:a16="http://schemas.microsoft.com/office/drawing/2014/main" id="{65E46652-8D46-4033-BF2F-A8A2CCF7DA40}"/>
              </a:ext>
            </a:extLst>
          </p:cNvPr>
          <p:cNvSpPr>
            <a:spLocks noGrp="1"/>
          </p:cNvSpPr>
          <p:nvPr>
            <p:ph type="body" sz="quarter" idx="13"/>
          </p:nvPr>
        </p:nvSpPr>
        <p:spPr>
          <a:xfrm>
            <a:off x="629638" y="3394622"/>
            <a:ext cx="3006876" cy="5620214"/>
          </a:xfrm>
          <a:prstGeom prst="rect">
            <a:avLst/>
          </a:prstGeom>
        </p:spPr>
        <p:txBody>
          <a:bodyPr lIns="0" tIns="0" rIns="0" bIns="0"/>
          <a:lstStyle/>
          <a:p>
            <a:pPr lvl="0"/>
            <a:r>
              <a:rPr lang="nb-NO" smtClean="0"/>
              <a:t>Klikk for å redigere tekststiler i malen</a:t>
            </a:r>
          </a:p>
        </p:txBody>
      </p:sp>
      <p:sp>
        <p:nvSpPr>
          <p:cNvPr id="17" name="Plassholder for tekst 10">
            <a:extLst>
              <a:ext uri="{FF2B5EF4-FFF2-40B4-BE49-F238E27FC236}">
                <a16:creationId xmlns:a16="http://schemas.microsoft.com/office/drawing/2014/main" id="{1886C3AB-A33A-4B40-A58D-B717FF2A1493}"/>
              </a:ext>
            </a:extLst>
          </p:cNvPr>
          <p:cNvSpPr>
            <a:spLocks noGrp="1"/>
          </p:cNvSpPr>
          <p:nvPr>
            <p:ph type="body" sz="quarter" idx="14"/>
          </p:nvPr>
        </p:nvSpPr>
        <p:spPr>
          <a:xfrm>
            <a:off x="4142908" y="3394622"/>
            <a:ext cx="3006876" cy="5620214"/>
          </a:xfrm>
          <a:prstGeom prst="rect">
            <a:avLst/>
          </a:prstGeom>
        </p:spPr>
        <p:txBody>
          <a:bodyPr lIns="0" tIns="0" rIns="0" bIns="0"/>
          <a:lstStyle/>
          <a:p>
            <a:pPr lvl="0"/>
            <a:r>
              <a:rPr lang="nb-NO" smtClean="0"/>
              <a:t>Klikk for å redigere tekststiler i malen</a:t>
            </a:r>
          </a:p>
        </p:txBody>
      </p:sp>
      <p:sp>
        <p:nvSpPr>
          <p:cNvPr id="18" name="Plassholder for dato 17">
            <a:extLst>
              <a:ext uri="{FF2B5EF4-FFF2-40B4-BE49-F238E27FC236}">
                <a16:creationId xmlns:a16="http://schemas.microsoft.com/office/drawing/2014/main" id="{03E9C817-A94E-4A47-B829-C98F4A0F40F5}"/>
              </a:ext>
            </a:extLst>
          </p:cNvPr>
          <p:cNvSpPr>
            <a:spLocks noGrp="1"/>
          </p:cNvSpPr>
          <p:nvPr>
            <p:ph type="dt" sz="half" idx="15"/>
          </p:nvPr>
        </p:nvSpPr>
        <p:spPr/>
        <p:txBody>
          <a:bodyPr/>
          <a:lstStyle/>
          <a:p>
            <a:fld id="{B6E3AA09-B85F-41CA-ADD4-28EF37525EA5}" type="datetimeFigureOut">
              <a:rPr lang="nb-NO" smtClean="0"/>
              <a:t>11.12.2019</a:t>
            </a:fld>
            <a:endParaRPr lang="nb-NO"/>
          </a:p>
        </p:txBody>
      </p:sp>
      <p:sp>
        <p:nvSpPr>
          <p:cNvPr id="8" name="Title 1">
            <a:extLst>
              <a:ext uri="{FF2B5EF4-FFF2-40B4-BE49-F238E27FC236}">
                <a16:creationId xmlns:a16="http://schemas.microsoft.com/office/drawing/2014/main" id="{1B12D631-7A0B-4B39-A29E-CDA51B281925}"/>
              </a:ext>
            </a:extLst>
          </p:cNvPr>
          <p:cNvSpPr>
            <a:spLocks noGrp="1"/>
          </p:cNvSpPr>
          <p:nvPr>
            <p:ph type="title"/>
          </p:nvPr>
        </p:nvSpPr>
        <p:spPr>
          <a:xfrm>
            <a:off x="629638" y="1120053"/>
            <a:ext cx="6520220" cy="532518"/>
          </a:xfrm>
        </p:spPr>
        <p:txBody>
          <a:bodyPr>
            <a:spAutoFit/>
          </a:bodyPr>
          <a:lstStyle>
            <a:lvl1pPr>
              <a:defRPr/>
            </a:lvl1pPr>
          </a:lstStyle>
          <a:p>
            <a:r>
              <a:rPr lang="nb-NO" smtClean="0"/>
              <a:t>Klikk for å redigere tittelstil</a:t>
            </a:r>
            <a:endParaRPr lang="en-US" dirty="0"/>
          </a:p>
        </p:txBody>
      </p:sp>
      <p:sp>
        <p:nvSpPr>
          <p:cNvPr id="9" name="Plassholder for tekst 7">
            <a:extLst>
              <a:ext uri="{FF2B5EF4-FFF2-40B4-BE49-F238E27FC236}">
                <a16:creationId xmlns:a16="http://schemas.microsoft.com/office/drawing/2014/main" id="{85D593EB-16A8-4421-9A8F-46863917504B}"/>
              </a:ext>
            </a:extLst>
          </p:cNvPr>
          <p:cNvSpPr>
            <a:spLocks noGrp="1"/>
          </p:cNvSpPr>
          <p:nvPr>
            <p:ph type="body" sz="quarter" idx="11"/>
          </p:nvPr>
        </p:nvSpPr>
        <p:spPr>
          <a:xfrm>
            <a:off x="629564" y="2126050"/>
            <a:ext cx="3006876" cy="699935"/>
          </a:xfrm>
        </p:spPr>
        <p:txBody>
          <a:bodyPr wrap="square">
            <a:spAutoFit/>
          </a:bodyPr>
          <a:lstStyle>
            <a:lvl1pPr marL="0" indent="0">
              <a:lnSpc>
                <a:spcPct val="100000"/>
              </a:lnSpc>
              <a:spcAft>
                <a:spcPts val="0"/>
              </a:spcAft>
              <a:buNone/>
              <a:defRPr sz="2274">
                <a:solidFill>
                  <a:schemeClr val="accent4"/>
                </a:solidFill>
              </a:defRPr>
            </a:lvl1pPr>
            <a:lvl2pPr marL="297685" indent="0">
              <a:buNone/>
              <a:defRPr/>
            </a:lvl2pPr>
          </a:lstStyle>
          <a:p>
            <a:pPr lvl="0"/>
            <a:r>
              <a:rPr lang="nb-NO" smtClean="0"/>
              <a:t>Klikk for å redigere tekststiler i malen</a:t>
            </a:r>
          </a:p>
        </p:txBody>
      </p:sp>
      <p:sp>
        <p:nvSpPr>
          <p:cNvPr id="10" name="Plassholder for tekst 7">
            <a:extLst>
              <a:ext uri="{FF2B5EF4-FFF2-40B4-BE49-F238E27FC236}">
                <a16:creationId xmlns:a16="http://schemas.microsoft.com/office/drawing/2014/main" id="{42B2FF28-0E84-441E-ADA8-C148AAD2BA3E}"/>
              </a:ext>
            </a:extLst>
          </p:cNvPr>
          <p:cNvSpPr>
            <a:spLocks noGrp="1"/>
          </p:cNvSpPr>
          <p:nvPr>
            <p:ph type="body" sz="quarter" idx="16"/>
          </p:nvPr>
        </p:nvSpPr>
        <p:spPr>
          <a:xfrm>
            <a:off x="4142908" y="2126050"/>
            <a:ext cx="3006876" cy="699935"/>
          </a:xfrm>
        </p:spPr>
        <p:txBody>
          <a:bodyPr wrap="square">
            <a:spAutoFit/>
          </a:bodyPr>
          <a:lstStyle>
            <a:lvl1pPr marL="0" indent="0">
              <a:lnSpc>
                <a:spcPct val="100000"/>
              </a:lnSpc>
              <a:spcAft>
                <a:spcPts val="0"/>
              </a:spcAft>
              <a:buNone/>
              <a:defRPr sz="2274">
                <a:solidFill>
                  <a:schemeClr val="accent4"/>
                </a:solidFill>
              </a:defRPr>
            </a:lvl1pPr>
            <a:lvl2pPr marL="297685" indent="0">
              <a:buNone/>
              <a:defRPr/>
            </a:lvl2pPr>
          </a:lstStyle>
          <a:p>
            <a:pPr lvl="0"/>
            <a:r>
              <a:rPr lang="nb-NO" smtClean="0"/>
              <a:t>Klikk for å redigere tekststiler i malen</a:t>
            </a:r>
          </a:p>
        </p:txBody>
      </p:sp>
    </p:spTree>
    <p:extLst>
      <p:ext uri="{BB962C8B-B14F-4D97-AF65-F5344CB8AC3E}">
        <p14:creationId xmlns:p14="http://schemas.microsoft.com/office/powerpoint/2010/main" val="2156630350"/>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Bare tittel">
    <p:spTree>
      <p:nvGrpSpPr>
        <p:cNvPr id="1" name=""/>
        <p:cNvGrpSpPr/>
        <p:nvPr/>
      </p:nvGrpSpPr>
      <p:grpSpPr>
        <a:xfrm>
          <a:off x="0" y="0"/>
          <a:ext cx="0" cy="0"/>
          <a:chOff x="0" y="0"/>
          <a:chExt cx="0" cy="0"/>
        </a:xfrm>
      </p:grpSpPr>
      <p:sp>
        <p:nvSpPr>
          <p:cNvPr id="6" name="Plassholder for dato 5">
            <a:extLst>
              <a:ext uri="{FF2B5EF4-FFF2-40B4-BE49-F238E27FC236}">
                <a16:creationId xmlns:a16="http://schemas.microsoft.com/office/drawing/2014/main" id="{747CDA8C-5CFF-4903-90E1-FF11DBBCD009}"/>
              </a:ext>
            </a:extLst>
          </p:cNvPr>
          <p:cNvSpPr>
            <a:spLocks noGrp="1"/>
          </p:cNvSpPr>
          <p:nvPr>
            <p:ph type="dt" sz="half" idx="10"/>
          </p:nvPr>
        </p:nvSpPr>
        <p:spPr/>
        <p:txBody>
          <a:bodyPr/>
          <a:lstStyle/>
          <a:p>
            <a:fld id="{B6E3AA09-B85F-41CA-ADD4-28EF37525EA5}" type="datetimeFigureOut">
              <a:rPr lang="nb-NO" smtClean="0"/>
              <a:t>11.12.2019</a:t>
            </a:fld>
            <a:endParaRPr lang="nb-NO"/>
          </a:p>
        </p:txBody>
      </p:sp>
      <p:sp>
        <p:nvSpPr>
          <p:cNvPr id="4" name="Title 1">
            <a:extLst>
              <a:ext uri="{FF2B5EF4-FFF2-40B4-BE49-F238E27FC236}">
                <a16:creationId xmlns:a16="http://schemas.microsoft.com/office/drawing/2014/main" id="{0BBACFA4-E01F-4C1A-AEBB-A1ADB98F6531}"/>
              </a:ext>
            </a:extLst>
          </p:cNvPr>
          <p:cNvSpPr>
            <a:spLocks noGrp="1"/>
          </p:cNvSpPr>
          <p:nvPr>
            <p:ph type="title"/>
          </p:nvPr>
        </p:nvSpPr>
        <p:spPr>
          <a:xfrm>
            <a:off x="629638" y="1120053"/>
            <a:ext cx="6520220" cy="532518"/>
          </a:xfrm>
        </p:spPr>
        <p:txBody>
          <a:bodyPr>
            <a:spAutoFit/>
          </a:bodyPr>
          <a:lstStyle>
            <a:lvl1pPr>
              <a:defRPr/>
            </a:lvl1pPr>
          </a:lstStyle>
          <a:p>
            <a:r>
              <a:rPr lang="nb-NO" smtClean="0"/>
              <a:t>Klikk for å redigere tittelstil</a:t>
            </a:r>
            <a:endParaRPr lang="en-US" dirty="0"/>
          </a:p>
        </p:txBody>
      </p:sp>
    </p:spTree>
    <p:extLst>
      <p:ext uri="{BB962C8B-B14F-4D97-AF65-F5344CB8AC3E}">
        <p14:creationId xmlns:p14="http://schemas.microsoft.com/office/powerpoint/2010/main" val="1079024255"/>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5" name="Plassholder for dato 4">
            <a:extLst>
              <a:ext uri="{FF2B5EF4-FFF2-40B4-BE49-F238E27FC236}">
                <a16:creationId xmlns:a16="http://schemas.microsoft.com/office/drawing/2014/main" id="{928DA9F6-9943-430E-9883-1BA967E3F34F}"/>
              </a:ext>
            </a:extLst>
          </p:cNvPr>
          <p:cNvSpPr>
            <a:spLocks noGrp="1"/>
          </p:cNvSpPr>
          <p:nvPr>
            <p:ph type="dt" sz="half" idx="10"/>
          </p:nvPr>
        </p:nvSpPr>
        <p:spPr/>
        <p:txBody>
          <a:bodyPr/>
          <a:lstStyle/>
          <a:p>
            <a:fld id="{B6E3AA09-B85F-41CA-ADD4-28EF37525EA5}" type="datetimeFigureOut">
              <a:rPr lang="nb-NO" smtClean="0"/>
              <a:t>11.12.2019</a:t>
            </a:fld>
            <a:endParaRPr lang="nb-NO"/>
          </a:p>
        </p:txBody>
      </p:sp>
    </p:spTree>
    <p:extLst>
      <p:ext uri="{BB962C8B-B14F-4D97-AF65-F5344CB8AC3E}">
        <p14:creationId xmlns:p14="http://schemas.microsoft.com/office/powerpoint/2010/main" val="428954112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killeside blågrå">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F8A745DB-83D6-4C7A-98A5-A53C5B594DAC}"/>
              </a:ext>
            </a:extLst>
          </p:cNvPr>
          <p:cNvSpPr/>
          <p:nvPr/>
        </p:nvSpPr>
        <p:spPr>
          <a:xfrm>
            <a:off x="179298" y="2806601"/>
            <a:ext cx="7199526" cy="772929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744" dirty="0"/>
          </a:p>
        </p:txBody>
      </p:sp>
      <p:sp>
        <p:nvSpPr>
          <p:cNvPr id="7" name="Rektangel 6">
            <a:extLst>
              <a:ext uri="{FF2B5EF4-FFF2-40B4-BE49-F238E27FC236}">
                <a16:creationId xmlns:a16="http://schemas.microsoft.com/office/drawing/2014/main" id="{EF7AA2AA-23A2-4A08-86D6-425D6BC9B729}"/>
              </a:ext>
            </a:extLst>
          </p:cNvPr>
          <p:cNvSpPr/>
          <p:nvPr/>
        </p:nvSpPr>
        <p:spPr>
          <a:xfrm>
            <a:off x="180855" y="454723"/>
            <a:ext cx="7199526" cy="2254131"/>
          </a:xfrm>
          <a:prstGeom prst="rect">
            <a:avLst/>
          </a:prstGeom>
          <a:solidFill>
            <a:srgbClr val="E9E6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744"/>
          </a:p>
        </p:txBody>
      </p:sp>
      <p:sp>
        <p:nvSpPr>
          <p:cNvPr id="9" name="Plassholder for tekst 12">
            <a:extLst>
              <a:ext uri="{FF2B5EF4-FFF2-40B4-BE49-F238E27FC236}">
                <a16:creationId xmlns:a16="http://schemas.microsoft.com/office/drawing/2014/main" id="{C935626B-B2F0-4C1D-B10F-C71FBA0ED987}"/>
              </a:ext>
            </a:extLst>
          </p:cNvPr>
          <p:cNvSpPr>
            <a:spLocks noGrp="1"/>
          </p:cNvSpPr>
          <p:nvPr>
            <p:ph type="body" sz="quarter" idx="13"/>
          </p:nvPr>
        </p:nvSpPr>
        <p:spPr>
          <a:xfrm>
            <a:off x="1108427" y="4459982"/>
            <a:ext cx="4840825" cy="1323439"/>
          </a:xfrm>
        </p:spPr>
        <p:txBody>
          <a:bodyPr lIns="0" tIns="0" rIns="0" bIns="0" anchor="b" anchorCtr="0">
            <a:spAutoFit/>
          </a:bodyPr>
          <a:lstStyle>
            <a:lvl1pPr marL="0" indent="0">
              <a:lnSpc>
                <a:spcPct val="100000"/>
              </a:lnSpc>
              <a:spcBef>
                <a:spcPts val="0"/>
              </a:spcBef>
              <a:spcAft>
                <a:spcPts val="0"/>
              </a:spcAft>
              <a:buNone/>
              <a:defRPr sz="4300">
                <a:solidFill>
                  <a:schemeClr val="bg1"/>
                </a:solidFill>
              </a:defRPr>
            </a:lvl1pPr>
          </a:lstStyle>
          <a:p>
            <a:pPr lvl="0"/>
            <a:r>
              <a:rPr lang="nb-NO" smtClean="0"/>
              <a:t>Klikk for å redigere tekststiler i malen</a:t>
            </a:r>
          </a:p>
        </p:txBody>
      </p:sp>
      <p:sp>
        <p:nvSpPr>
          <p:cNvPr id="10" name="Plassholder for tekst 15">
            <a:extLst>
              <a:ext uri="{FF2B5EF4-FFF2-40B4-BE49-F238E27FC236}">
                <a16:creationId xmlns:a16="http://schemas.microsoft.com/office/drawing/2014/main" id="{21AA3D13-F0CA-4E21-B27D-43A764962A55}"/>
              </a:ext>
            </a:extLst>
          </p:cNvPr>
          <p:cNvSpPr>
            <a:spLocks noGrp="1"/>
          </p:cNvSpPr>
          <p:nvPr>
            <p:ph type="body" sz="quarter" idx="14"/>
          </p:nvPr>
        </p:nvSpPr>
        <p:spPr>
          <a:xfrm>
            <a:off x="1108429" y="5881168"/>
            <a:ext cx="4840825" cy="343620"/>
          </a:xfrm>
        </p:spPr>
        <p:txBody>
          <a:bodyPr lIns="0" tIns="0" rIns="0" bIns="0">
            <a:spAutoFit/>
          </a:bodyPr>
          <a:lstStyle>
            <a:lvl1pPr marL="0" indent="0">
              <a:lnSpc>
                <a:spcPct val="100000"/>
              </a:lnSpc>
              <a:spcBef>
                <a:spcPts val="0"/>
              </a:spcBef>
              <a:spcAft>
                <a:spcPts val="0"/>
              </a:spcAft>
              <a:buNone/>
              <a:defRPr sz="2233">
                <a:solidFill>
                  <a:schemeClr val="bg1"/>
                </a:solidFill>
              </a:defRPr>
            </a:lvl1pPr>
          </a:lstStyle>
          <a:p>
            <a:pPr lvl="0"/>
            <a:r>
              <a:rPr lang="nb-NO" smtClean="0"/>
              <a:t>Klikk for å redigere tekststiler i malen</a:t>
            </a:r>
          </a:p>
        </p:txBody>
      </p:sp>
      <p:sp>
        <p:nvSpPr>
          <p:cNvPr id="11" name="Title 1"/>
          <p:cNvSpPr>
            <a:spLocks noGrp="1"/>
          </p:cNvSpPr>
          <p:nvPr>
            <p:ph type="title"/>
          </p:nvPr>
        </p:nvSpPr>
        <p:spPr>
          <a:xfrm>
            <a:off x="404456" y="558183"/>
            <a:ext cx="6520220" cy="532518"/>
          </a:xfrm>
        </p:spPr>
        <p:txBody>
          <a:bodyPr>
            <a:spAutoFit/>
          </a:bodyPr>
          <a:lstStyle>
            <a:lvl1pPr>
              <a:defRPr/>
            </a:lvl1pPr>
          </a:lstStyle>
          <a:p>
            <a:r>
              <a:rPr lang="nb-NO" smtClean="0"/>
              <a:t>Klikk for å redigere tittelstil</a:t>
            </a:r>
            <a:endParaRPr lang="en-US" dirty="0"/>
          </a:p>
        </p:txBody>
      </p:sp>
      <p:sp>
        <p:nvSpPr>
          <p:cNvPr id="12" name="Plassholder for tekst 7">
            <a:extLst>
              <a:ext uri="{FF2B5EF4-FFF2-40B4-BE49-F238E27FC236}">
                <a16:creationId xmlns:a16="http://schemas.microsoft.com/office/drawing/2014/main" id="{CD5B7968-9160-4F95-9A28-7FEC1B18BF11}"/>
              </a:ext>
            </a:extLst>
          </p:cNvPr>
          <p:cNvSpPr>
            <a:spLocks noGrp="1"/>
          </p:cNvSpPr>
          <p:nvPr>
            <p:ph type="body" sz="quarter" idx="11"/>
          </p:nvPr>
        </p:nvSpPr>
        <p:spPr>
          <a:xfrm>
            <a:off x="404456" y="1282569"/>
            <a:ext cx="6520220" cy="349968"/>
          </a:xfrm>
        </p:spPr>
        <p:txBody>
          <a:bodyPr wrap="square">
            <a:spAutoFit/>
          </a:bodyPr>
          <a:lstStyle>
            <a:lvl1pPr marL="0" indent="0">
              <a:lnSpc>
                <a:spcPct val="100000"/>
              </a:lnSpc>
              <a:spcAft>
                <a:spcPts val="0"/>
              </a:spcAft>
              <a:buNone/>
              <a:defRPr sz="2274">
                <a:solidFill>
                  <a:schemeClr val="accent4"/>
                </a:solidFill>
              </a:defRPr>
            </a:lvl1pPr>
            <a:lvl2pPr marL="297685" indent="0">
              <a:buNone/>
              <a:defRPr/>
            </a:lvl2pPr>
          </a:lstStyle>
          <a:p>
            <a:pPr lvl="0"/>
            <a:r>
              <a:rPr lang="nb-NO" dirty="0" smtClean="0"/>
              <a:t>Klikk for å redigere tekststiler i malen</a:t>
            </a:r>
          </a:p>
        </p:txBody>
      </p:sp>
    </p:spTree>
    <p:extLst>
      <p:ext uri="{BB962C8B-B14F-4D97-AF65-F5344CB8AC3E}">
        <p14:creationId xmlns:p14="http://schemas.microsoft.com/office/powerpoint/2010/main" val="167370260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killeside plommefarget">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EF7AA2AA-23A2-4A08-86D6-425D6BC9B729}"/>
              </a:ext>
            </a:extLst>
          </p:cNvPr>
          <p:cNvSpPr/>
          <p:nvPr/>
        </p:nvSpPr>
        <p:spPr>
          <a:xfrm>
            <a:off x="180855" y="454723"/>
            <a:ext cx="7199526" cy="2200630"/>
          </a:xfrm>
          <a:prstGeom prst="rect">
            <a:avLst/>
          </a:prstGeom>
          <a:solidFill>
            <a:srgbClr val="E9E6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744"/>
          </a:p>
        </p:txBody>
      </p:sp>
      <p:sp>
        <p:nvSpPr>
          <p:cNvPr id="11" name="Rektangel 10">
            <a:extLst>
              <a:ext uri="{FF2B5EF4-FFF2-40B4-BE49-F238E27FC236}">
                <a16:creationId xmlns:a16="http://schemas.microsoft.com/office/drawing/2014/main" id="{643BC7A7-5C0C-4CBB-898C-EA6C636520E8}"/>
              </a:ext>
            </a:extLst>
          </p:cNvPr>
          <p:cNvSpPr/>
          <p:nvPr/>
        </p:nvSpPr>
        <p:spPr>
          <a:xfrm>
            <a:off x="180855" y="2941663"/>
            <a:ext cx="7199526" cy="729800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744"/>
          </a:p>
        </p:txBody>
      </p:sp>
      <p:pic>
        <p:nvPicPr>
          <p:cNvPr id="3" name="Bilde 2">
            <a:extLst>
              <a:ext uri="{FF2B5EF4-FFF2-40B4-BE49-F238E27FC236}">
                <a16:creationId xmlns:a16="http://schemas.microsoft.com/office/drawing/2014/main" id="{5C21E21D-9B4F-4363-8DF9-85DEF0D5030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23442" y="4"/>
            <a:ext cx="1536234" cy="2102971"/>
          </a:xfrm>
          <a:prstGeom prst="rect">
            <a:avLst/>
          </a:prstGeom>
        </p:spPr>
      </p:pic>
      <p:sp>
        <p:nvSpPr>
          <p:cNvPr id="15" name="Plassholder for tekst 12">
            <a:extLst>
              <a:ext uri="{FF2B5EF4-FFF2-40B4-BE49-F238E27FC236}">
                <a16:creationId xmlns:a16="http://schemas.microsoft.com/office/drawing/2014/main" id="{7336BBC4-5B27-4896-803A-C8F8ABA542EB}"/>
              </a:ext>
            </a:extLst>
          </p:cNvPr>
          <p:cNvSpPr>
            <a:spLocks noGrp="1"/>
          </p:cNvSpPr>
          <p:nvPr>
            <p:ph type="body" sz="quarter" idx="13"/>
          </p:nvPr>
        </p:nvSpPr>
        <p:spPr>
          <a:xfrm>
            <a:off x="1108427" y="4459982"/>
            <a:ext cx="4840825" cy="1323439"/>
          </a:xfrm>
        </p:spPr>
        <p:txBody>
          <a:bodyPr lIns="0" tIns="0" rIns="0" bIns="0" anchor="b" anchorCtr="0">
            <a:spAutoFit/>
          </a:bodyPr>
          <a:lstStyle>
            <a:lvl1pPr marL="0" indent="0">
              <a:lnSpc>
                <a:spcPct val="100000"/>
              </a:lnSpc>
              <a:spcBef>
                <a:spcPts val="0"/>
              </a:spcBef>
              <a:spcAft>
                <a:spcPts val="0"/>
              </a:spcAft>
              <a:buNone/>
              <a:defRPr sz="4300">
                <a:solidFill>
                  <a:schemeClr val="bg1"/>
                </a:solidFill>
              </a:defRPr>
            </a:lvl1pPr>
          </a:lstStyle>
          <a:p>
            <a:pPr lvl="0"/>
            <a:r>
              <a:rPr lang="nb-NO" smtClean="0"/>
              <a:t>Klikk for å redigere tekststiler i malen</a:t>
            </a:r>
          </a:p>
        </p:txBody>
      </p:sp>
      <p:sp>
        <p:nvSpPr>
          <p:cNvPr id="17" name="Plassholder for tekst 15">
            <a:extLst>
              <a:ext uri="{FF2B5EF4-FFF2-40B4-BE49-F238E27FC236}">
                <a16:creationId xmlns:a16="http://schemas.microsoft.com/office/drawing/2014/main" id="{242C4BBA-EF72-4A3D-A43C-4E125BE206E1}"/>
              </a:ext>
            </a:extLst>
          </p:cNvPr>
          <p:cNvSpPr>
            <a:spLocks noGrp="1"/>
          </p:cNvSpPr>
          <p:nvPr>
            <p:ph type="body" sz="quarter" idx="14"/>
          </p:nvPr>
        </p:nvSpPr>
        <p:spPr>
          <a:xfrm>
            <a:off x="1108429" y="5881168"/>
            <a:ext cx="4840825" cy="343620"/>
          </a:xfrm>
        </p:spPr>
        <p:txBody>
          <a:bodyPr lIns="0" tIns="0" rIns="0" bIns="0">
            <a:spAutoFit/>
          </a:bodyPr>
          <a:lstStyle>
            <a:lvl1pPr marL="0" indent="0">
              <a:lnSpc>
                <a:spcPct val="100000"/>
              </a:lnSpc>
              <a:spcBef>
                <a:spcPts val="0"/>
              </a:spcBef>
              <a:spcAft>
                <a:spcPts val="0"/>
              </a:spcAft>
              <a:buNone/>
              <a:defRPr sz="2233">
                <a:solidFill>
                  <a:schemeClr val="bg1"/>
                </a:solidFill>
              </a:defRPr>
            </a:lvl1pPr>
          </a:lstStyle>
          <a:p>
            <a:pPr lvl="0"/>
            <a:r>
              <a:rPr lang="nb-NO" smtClean="0"/>
              <a:t>Klikk for å redigere tekststiler i malen</a:t>
            </a:r>
          </a:p>
        </p:txBody>
      </p:sp>
    </p:spTree>
    <p:extLst>
      <p:ext uri="{BB962C8B-B14F-4D97-AF65-F5344CB8AC3E}">
        <p14:creationId xmlns:p14="http://schemas.microsoft.com/office/powerpoint/2010/main" val="21511205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Skilleside indigo">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EF7AA2AA-23A2-4A08-86D6-425D6BC9B729}"/>
              </a:ext>
            </a:extLst>
          </p:cNvPr>
          <p:cNvSpPr/>
          <p:nvPr/>
        </p:nvSpPr>
        <p:spPr>
          <a:xfrm>
            <a:off x="180855" y="454723"/>
            <a:ext cx="7199526" cy="2200630"/>
          </a:xfrm>
          <a:prstGeom prst="rect">
            <a:avLst/>
          </a:prstGeom>
          <a:solidFill>
            <a:srgbClr val="E9E6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744"/>
          </a:p>
        </p:txBody>
      </p:sp>
      <p:sp>
        <p:nvSpPr>
          <p:cNvPr id="11" name="Rektangel 10">
            <a:extLst>
              <a:ext uri="{FF2B5EF4-FFF2-40B4-BE49-F238E27FC236}">
                <a16:creationId xmlns:a16="http://schemas.microsoft.com/office/drawing/2014/main" id="{643BC7A7-5C0C-4CBB-898C-EA6C636520E8}"/>
              </a:ext>
            </a:extLst>
          </p:cNvPr>
          <p:cNvSpPr/>
          <p:nvPr/>
        </p:nvSpPr>
        <p:spPr>
          <a:xfrm>
            <a:off x="180855" y="2941663"/>
            <a:ext cx="7199526" cy="729800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744"/>
          </a:p>
        </p:txBody>
      </p:sp>
      <p:pic>
        <p:nvPicPr>
          <p:cNvPr id="3" name="Bilde 2">
            <a:extLst>
              <a:ext uri="{FF2B5EF4-FFF2-40B4-BE49-F238E27FC236}">
                <a16:creationId xmlns:a16="http://schemas.microsoft.com/office/drawing/2014/main" id="{5C21E21D-9B4F-4363-8DF9-85DEF0D5030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23442" y="4"/>
            <a:ext cx="1536234" cy="2102971"/>
          </a:xfrm>
          <a:prstGeom prst="rect">
            <a:avLst/>
          </a:prstGeom>
        </p:spPr>
      </p:pic>
      <p:sp>
        <p:nvSpPr>
          <p:cNvPr id="8" name="Plassholder for tekst 12">
            <a:extLst>
              <a:ext uri="{FF2B5EF4-FFF2-40B4-BE49-F238E27FC236}">
                <a16:creationId xmlns:a16="http://schemas.microsoft.com/office/drawing/2014/main" id="{E4D28808-863E-4D4E-BA97-DCBC5096F9C6}"/>
              </a:ext>
            </a:extLst>
          </p:cNvPr>
          <p:cNvSpPr>
            <a:spLocks noGrp="1"/>
          </p:cNvSpPr>
          <p:nvPr>
            <p:ph type="body" sz="quarter" idx="13"/>
          </p:nvPr>
        </p:nvSpPr>
        <p:spPr>
          <a:xfrm>
            <a:off x="1108427" y="4459982"/>
            <a:ext cx="4840825" cy="1323439"/>
          </a:xfrm>
        </p:spPr>
        <p:txBody>
          <a:bodyPr lIns="0" tIns="0" rIns="0" bIns="0" anchor="b" anchorCtr="0">
            <a:spAutoFit/>
          </a:bodyPr>
          <a:lstStyle>
            <a:lvl1pPr marL="0" indent="0">
              <a:lnSpc>
                <a:spcPct val="100000"/>
              </a:lnSpc>
              <a:spcBef>
                <a:spcPts val="0"/>
              </a:spcBef>
              <a:spcAft>
                <a:spcPts val="0"/>
              </a:spcAft>
              <a:buNone/>
              <a:defRPr sz="4300">
                <a:solidFill>
                  <a:schemeClr val="bg1"/>
                </a:solidFill>
              </a:defRPr>
            </a:lvl1pPr>
          </a:lstStyle>
          <a:p>
            <a:pPr lvl="0"/>
            <a:r>
              <a:rPr lang="nb-NO" smtClean="0"/>
              <a:t>Klikk for å redigere tekststiler i malen</a:t>
            </a:r>
          </a:p>
        </p:txBody>
      </p:sp>
      <p:sp>
        <p:nvSpPr>
          <p:cNvPr id="9" name="Plassholder for tekst 15">
            <a:extLst>
              <a:ext uri="{FF2B5EF4-FFF2-40B4-BE49-F238E27FC236}">
                <a16:creationId xmlns:a16="http://schemas.microsoft.com/office/drawing/2014/main" id="{3EDF36FE-51A5-42D8-AFF5-F1BA231C0CF8}"/>
              </a:ext>
            </a:extLst>
          </p:cNvPr>
          <p:cNvSpPr>
            <a:spLocks noGrp="1"/>
          </p:cNvSpPr>
          <p:nvPr>
            <p:ph type="body" sz="quarter" idx="14"/>
          </p:nvPr>
        </p:nvSpPr>
        <p:spPr>
          <a:xfrm>
            <a:off x="1108429" y="5881168"/>
            <a:ext cx="4840825" cy="343620"/>
          </a:xfrm>
        </p:spPr>
        <p:txBody>
          <a:bodyPr lIns="0" tIns="0" rIns="0" bIns="0">
            <a:spAutoFit/>
          </a:bodyPr>
          <a:lstStyle>
            <a:lvl1pPr marL="0" indent="0">
              <a:lnSpc>
                <a:spcPct val="100000"/>
              </a:lnSpc>
              <a:spcBef>
                <a:spcPts val="0"/>
              </a:spcBef>
              <a:spcAft>
                <a:spcPts val="0"/>
              </a:spcAft>
              <a:buNone/>
              <a:defRPr sz="2233">
                <a:solidFill>
                  <a:schemeClr val="bg1"/>
                </a:solidFill>
              </a:defRPr>
            </a:lvl1pPr>
          </a:lstStyle>
          <a:p>
            <a:pPr lvl="0"/>
            <a:r>
              <a:rPr lang="nb-NO" smtClean="0"/>
              <a:t>Klikk for å redigere tekststiler i malen</a:t>
            </a:r>
          </a:p>
        </p:txBody>
      </p:sp>
    </p:spTree>
    <p:extLst>
      <p:ext uri="{BB962C8B-B14F-4D97-AF65-F5344CB8AC3E}">
        <p14:creationId xmlns:p14="http://schemas.microsoft.com/office/powerpoint/2010/main" val="313358673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Skilleside lysrosa">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EF7AA2AA-23A2-4A08-86D6-425D6BC9B729}"/>
              </a:ext>
            </a:extLst>
          </p:cNvPr>
          <p:cNvSpPr/>
          <p:nvPr/>
        </p:nvSpPr>
        <p:spPr>
          <a:xfrm>
            <a:off x="180855" y="454723"/>
            <a:ext cx="7199526" cy="2200630"/>
          </a:xfrm>
          <a:prstGeom prst="rect">
            <a:avLst/>
          </a:prstGeom>
          <a:solidFill>
            <a:srgbClr val="E9E6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744"/>
          </a:p>
        </p:txBody>
      </p:sp>
      <p:sp>
        <p:nvSpPr>
          <p:cNvPr id="11" name="Rektangel 10">
            <a:extLst>
              <a:ext uri="{FF2B5EF4-FFF2-40B4-BE49-F238E27FC236}">
                <a16:creationId xmlns:a16="http://schemas.microsoft.com/office/drawing/2014/main" id="{643BC7A7-5C0C-4CBB-898C-EA6C636520E8}"/>
              </a:ext>
            </a:extLst>
          </p:cNvPr>
          <p:cNvSpPr/>
          <p:nvPr/>
        </p:nvSpPr>
        <p:spPr>
          <a:xfrm>
            <a:off x="180855" y="2941663"/>
            <a:ext cx="7199526" cy="7298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744"/>
          </a:p>
        </p:txBody>
      </p:sp>
      <p:pic>
        <p:nvPicPr>
          <p:cNvPr id="3" name="Bilde 2">
            <a:extLst>
              <a:ext uri="{FF2B5EF4-FFF2-40B4-BE49-F238E27FC236}">
                <a16:creationId xmlns:a16="http://schemas.microsoft.com/office/drawing/2014/main" id="{5C21E21D-9B4F-4363-8DF9-85DEF0D5030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23442" y="4"/>
            <a:ext cx="1536234" cy="2102971"/>
          </a:xfrm>
          <a:prstGeom prst="rect">
            <a:avLst/>
          </a:prstGeom>
        </p:spPr>
      </p:pic>
      <p:sp>
        <p:nvSpPr>
          <p:cNvPr id="8" name="Plassholder for tekst 12">
            <a:extLst>
              <a:ext uri="{FF2B5EF4-FFF2-40B4-BE49-F238E27FC236}">
                <a16:creationId xmlns:a16="http://schemas.microsoft.com/office/drawing/2014/main" id="{AEBBE4AD-AB7F-4AB4-A22C-A354D2D75506}"/>
              </a:ext>
            </a:extLst>
          </p:cNvPr>
          <p:cNvSpPr>
            <a:spLocks noGrp="1"/>
          </p:cNvSpPr>
          <p:nvPr>
            <p:ph type="body" sz="quarter" idx="13"/>
          </p:nvPr>
        </p:nvSpPr>
        <p:spPr>
          <a:xfrm>
            <a:off x="1108427" y="4459982"/>
            <a:ext cx="4840825" cy="1323439"/>
          </a:xfrm>
        </p:spPr>
        <p:txBody>
          <a:bodyPr lIns="0" tIns="0" rIns="0" bIns="0" anchor="b" anchorCtr="0">
            <a:spAutoFit/>
          </a:bodyPr>
          <a:lstStyle>
            <a:lvl1pPr marL="0" indent="0">
              <a:lnSpc>
                <a:spcPct val="100000"/>
              </a:lnSpc>
              <a:spcBef>
                <a:spcPts val="0"/>
              </a:spcBef>
              <a:spcAft>
                <a:spcPts val="0"/>
              </a:spcAft>
              <a:buNone/>
              <a:defRPr sz="4300">
                <a:solidFill>
                  <a:schemeClr val="bg1"/>
                </a:solidFill>
              </a:defRPr>
            </a:lvl1pPr>
          </a:lstStyle>
          <a:p>
            <a:pPr lvl="0"/>
            <a:r>
              <a:rPr lang="nb-NO" smtClean="0"/>
              <a:t>Klikk for å redigere tekststiler i malen</a:t>
            </a:r>
          </a:p>
        </p:txBody>
      </p:sp>
      <p:sp>
        <p:nvSpPr>
          <p:cNvPr id="9" name="Plassholder for tekst 15">
            <a:extLst>
              <a:ext uri="{FF2B5EF4-FFF2-40B4-BE49-F238E27FC236}">
                <a16:creationId xmlns:a16="http://schemas.microsoft.com/office/drawing/2014/main" id="{F25938EB-4234-419C-9618-D4E54F96830A}"/>
              </a:ext>
            </a:extLst>
          </p:cNvPr>
          <p:cNvSpPr>
            <a:spLocks noGrp="1"/>
          </p:cNvSpPr>
          <p:nvPr>
            <p:ph type="body" sz="quarter" idx="14"/>
          </p:nvPr>
        </p:nvSpPr>
        <p:spPr>
          <a:xfrm>
            <a:off x="1108429" y="5881168"/>
            <a:ext cx="4840825" cy="343620"/>
          </a:xfrm>
        </p:spPr>
        <p:txBody>
          <a:bodyPr lIns="0" tIns="0" rIns="0" bIns="0">
            <a:spAutoFit/>
          </a:bodyPr>
          <a:lstStyle>
            <a:lvl1pPr marL="0" indent="0">
              <a:lnSpc>
                <a:spcPct val="100000"/>
              </a:lnSpc>
              <a:spcBef>
                <a:spcPts val="0"/>
              </a:spcBef>
              <a:spcAft>
                <a:spcPts val="0"/>
              </a:spcAft>
              <a:buNone/>
              <a:defRPr sz="2233">
                <a:solidFill>
                  <a:schemeClr val="bg1"/>
                </a:solidFill>
              </a:defRPr>
            </a:lvl1pPr>
          </a:lstStyle>
          <a:p>
            <a:pPr lvl="0"/>
            <a:r>
              <a:rPr lang="nb-NO" smtClean="0"/>
              <a:t>Klikk for å redigere tekststiler i malen</a:t>
            </a:r>
          </a:p>
        </p:txBody>
      </p:sp>
    </p:spTree>
    <p:extLst>
      <p:ext uri="{BB962C8B-B14F-4D97-AF65-F5344CB8AC3E}">
        <p14:creationId xmlns:p14="http://schemas.microsoft.com/office/powerpoint/2010/main" val="331346402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Skilleside rosa">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EF7AA2AA-23A2-4A08-86D6-425D6BC9B729}"/>
              </a:ext>
            </a:extLst>
          </p:cNvPr>
          <p:cNvSpPr/>
          <p:nvPr/>
        </p:nvSpPr>
        <p:spPr>
          <a:xfrm>
            <a:off x="180855" y="454723"/>
            <a:ext cx="7199526" cy="2200630"/>
          </a:xfrm>
          <a:prstGeom prst="rect">
            <a:avLst/>
          </a:prstGeom>
          <a:solidFill>
            <a:srgbClr val="E9E6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744"/>
          </a:p>
        </p:txBody>
      </p:sp>
      <p:sp>
        <p:nvSpPr>
          <p:cNvPr id="11" name="Rektangel 10">
            <a:extLst>
              <a:ext uri="{FF2B5EF4-FFF2-40B4-BE49-F238E27FC236}">
                <a16:creationId xmlns:a16="http://schemas.microsoft.com/office/drawing/2014/main" id="{643BC7A7-5C0C-4CBB-898C-EA6C636520E8}"/>
              </a:ext>
            </a:extLst>
          </p:cNvPr>
          <p:cNvSpPr/>
          <p:nvPr/>
        </p:nvSpPr>
        <p:spPr>
          <a:xfrm>
            <a:off x="180855" y="2941663"/>
            <a:ext cx="7199526" cy="72980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744"/>
          </a:p>
        </p:txBody>
      </p:sp>
      <p:pic>
        <p:nvPicPr>
          <p:cNvPr id="3" name="Bilde 2">
            <a:extLst>
              <a:ext uri="{FF2B5EF4-FFF2-40B4-BE49-F238E27FC236}">
                <a16:creationId xmlns:a16="http://schemas.microsoft.com/office/drawing/2014/main" id="{5C21E21D-9B4F-4363-8DF9-85DEF0D5030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23442" y="4"/>
            <a:ext cx="1536234" cy="2102971"/>
          </a:xfrm>
          <a:prstGeom prst="rect">
            <a:avLst/>
          </a:prstGeom>
        </p:spPr>
      </p:pic>
      <p:sp>
        <p:nvSpPr>
          <p:cNvPr id="8" name="Plassholder for tekst 12">
            <a:extLst>
              <a:ext uri="{FF2B5EF4-FFF2-40B4-BE49-F238E27FC236}">
                <a16:creationId xmlns:a16="http://schemas.microsoft.com/office/drawing/2014/main" id="{A2BDBFD9-16A2-48B2-B6FA-D1CFE7584D32}"/>
              </a:ext>
            </a:extLst>
          </p:cNvPr>
          <p:cNvSpPr>
            <a:spLocks noGrp="1"/>
          </p:cNvSpPr>
          <p:nvPr>
            <p:ph type="body" sz="quarter" idx="13"/>
          </p:nvPr>
        </p:nvSpPr>
        <p:spPr>
          <a:xfrm>
            <a:off x="1108427" y="4459982"/>
            <a:ext cx="4840825" cy="1323439"/>
          </a:xfrm>
        </p:spPr>
        <p:txBody>
          <a:bodyPr lIns="0" tIns="0" rIns="0" bIns="0" anchor="b" anchorCtr="0">
            <a:spAutoFit/>
          </a:bodyPr>
          <a:lstStyle>
            <a:lvl1pPr marL="0" indent="0">
              <a:lnSpc>
                <a:spcPct val="100000"/>
              </a:lnSpc>
              <a:spcBef>
                <a:spcPts val="0"/>
              </a:spcBef>
              <a:spcAft>
                <a:spcPts val="0"/>
              </a:spcAft>
              <a:buNone/>
              <a:defRPr sz="4300">
                <a:solidFill>
                  <a:schemeClr val="bg1"/>
                </a:solidFill>
              </a:defRPr>
            </a:lvl1pPr>
          </a:lstStyle>
          <a:p>
            <a:pPr lvl="0"/>
            <a:r>
              <a:rPr lang="nb-NO" smtClean="0"/>
              <a:t>Klikk for å redigere tekststiler i malen</a:t>
            </a:r>
          </a:p>
        </p:txBody>
      </p:sp>
      <p:sp>
        <p:nvSpPr>
          <p:cNvPr id="9" name="Plassholder for tekst 15">
            <a:extLst>
              <a:ext uri="{FF2B5EF4-FFF2-40B4-BE49-F238E27FC236}">
                <a16:creationId xmlns:a16="http://schemas.microsoft.com/office/drawing/2014/main" id="{20587365-12BA-4302-94BB-74C8FB61AB2A}"/>
              </a:ext>
            </a:extLst>
          </p:cNvPr>
          <p:cNvSpPr>
            <a:spLocks noGrp="1"/>
          </p:cNvSpPr>
          <p:nvPr>
            <p:ph type="body" sz="quarter" idx="14"/>
          </p:nvPr>
        </p:nvSpPr>
        <p:spPr>
          <a:xfrm>
            <a:off x="1108429" y="5881168"/>
            <a:ext cx="4840825" cy="343620"/>
          </a:xfrm>
        </p:spPr>
        <p:txBody>
          <a:bodyPr lIns="0" tIns="0" rIns="0" bIns="0">
            <a:spAutoFit/>
          </a:bodyPr>
          <a:lstStyle>
            <a:lvl1pPr marL="0" indent="0">
              <a:lnSpc>
                <a:spcPct val="100000"/>
              </a:lnSpc>
              <a:spcBef>
                <a:spcPts val="0"/>
              </a:spcBef>
              <a:spcAft>
                <a:spcPts val="0"/>
              </a:spcAft>
              <a:buNone/>
              <a:defRPr sz="2233">
                <a:solidFill>
                  <a:schemeClr val="bg1"/>
                </a:solidFill>
              </a:defRPr>
            </a:lvl1pPr>
          </a:lstStyle>
          <a:p>
            <a:pPr lvl="0"/>
            <a:r>
              <a:rPr lang="nb-NO" smtClean="0"/>
              <a:t>Klikk for å redigere tekststiler i malen</a:t>
            </a:r>
          </a:p>
        </p:txBody>
      </p:sp>
    </p:spTree>
    <p:extLst>
      <p:ext uri="{BB962C8B-B14F-4D97-AF65-F5344CB8AC3E}">
        <p14:creationId xmlns:p14="http://schemas.microsoft.com/office/powerpoint/2010/main" val="300770064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Tittel og innhold lys brun bakgrunn">
    <p:spTree>
      <p:nvGrpSpPr>
        <p:cNvPr id="1" name=""/>
        <p:cNvGrpSpPr/>
        <p:nvPr/>
      </p:nvGrpSpPr>
      <p:grpSpPr>
        <a:xfrm>
          <a:off x="0" y="0"/>
          <a:ext cx="0" cy="0"/>
          <a:chOff x="0" y="0"/>
          <a:chExt cx="0" cy="0"/>
        </a:xfrm>
      </p:grpSpPr>
      <p:sp>
        <p:nvSpPr>
          <p:cNvPr id="12" name="Rektangel 11">
            <a:extLst>
              <a:ext uri="{FF2B5EF4-FFF2-40B4-BE49-F238E27FC236}">
                <a16:creationId xmlns:a16="http://schemas.microsoft.com/office/drawing/2014/main" id="{A01CC69B-9FD8-427A-82DE-123472262D0A}"/>
              </a:ext>
            </a:extLst>
          </p:cNvPr>
          <p:cNvSpPr/>
          <p:nvPr/>
        </p:nvSpPr>
        <p:spPr>
          <a:xfrm>
            <a:off x="180855" y="454724"/>
            <a:ext cx="7199526" cy="9784944"/>
          </a:xfrm>
          <a:prstGeom prst="rect">
            <a:avLst/>
          </a:prstGeom>
          <a:solidFill>
            <a:srgbClr val="EFEC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744"/>
          </a:p>
        </p:txBody>
      </p:sp>
      <p:sp>
        <p:nvSpPr>
          <p:cNvPr id="2" name="Title 1"/>
          <p:cNvSpPr>
            <a:spLocks noGrp="1"/>
          </p:cNvSpPr>
          <p:nvPr>
            <p:ph type="title"/>
          </p:nvPr>
        </p:nvSpPr>
        <p:spPr>
          <a:xfrm>
            <a:off x="629638" y="1120053"/>
            <a:ext cx="6520220" cy="532518"/>
          </a:xfrm>
        </p:spPr>
        <p:txBody>
          <a:bodyPr>
            <a:spAutoFit/>
          </a:bodyPr>
          <a:lstStyle>
            <a:lvl1pPr>
              <a:defRPr/>
            </a:lvl1pPr>
          </a:lstStyle>
          <a:p>
            <a:r>
              <a:rPr lang="nb-NO" smtClean="0"/>
              <a:t>Klikk for å redigere tittelstil</a:t>
            </a:r>
            <a:endParaRPr lang="en-US" dirty="0"/>
          </a:p>
        </p:txBody>
      </p:sp>
      <p:sp>
        <p:nvSpPr>
          <p:cNvPr id="8" name="Plassholder for tekst 7">
            <a:extLst>
              <a:ext uri="{FF2B5EF4-FFF2-40B4-BE49-F238E27FC236}">
                <a16:creationId xmlns:a16="http://schemas.microsoft.com/office/drawing/2014/main" id="{CD5B7968-9160-4F95-9A28-7FEC1B18BF11}"/>
              </a:ext>
            </a:extLst>
          </p:cNvPr>
          <p:cNvSpPr>
            <a:spLocks noGrp="1"/>
          </p:cNvSpPr>
          <p:nvPr>
            <p:ph type="body" sz="quarter" idx="11"/>
          </p:nvPr>
        </p:nvSpPr>
        <p:spPr>
          <a:xfrm>
            <a:off x="629564" y="2126052"/>
            <a:ext cx="6520220" cy="349968"/>
          </a:xfrm>
        </p:spPr>
        <p:txBody>
          <a:bodyPr wrap="square">
            <a:spAutoFit/>
          </a:bodyPr>
          <a:lstStyle>
            <a:lvl1pPr marL="0" indent="0">
              <a:lnSpc>
                <a:spcPct val="100000"/>
              </a:lnSpc>
              <a:spcAft>
                <a:spcPts val="0"/>
              </a:spcAft>
              <a:buNone/>
              <a:defRPr sz="2274">
                <a:solidFill>
                  <a:schemeClr val="accent4"/>
                </a:solidFill>
              </a:defRPr>
            </a:lvl1pPr>
            <a:lvl2pPr marL="297685" indent="0">
              <a:buNone/>
              <a:defRPr/>
            </a:lvl2pPr>
          </a:lstStyle>
          <a:p>
            <a:pPr lvl="0"/>
            <a:r>
              <a:rPr lang="nb-NO" dirty="0" smtClean="0"/>
              <a:t>Klikk for å redigere tekststiler i malen</a:t>
            </a:r>
          </a:p>
        </p:txBody>
      </p:sp>
      <p:sp>
        <p:nvSpPr>
          <p:cNvPr id="11" name="Plassholder for tekst 10">
            <a:extLst>
              <a:ext uri="{FF2B5EF4-FFF2-40B4-BE49-F238E27FC236}">
                <a16:creationId xmlns:a16="http://schemas.microsoft.com/office/drawing/2014/main" id="{745275BF-CA46-49C6-A317-71743D61B0EC}"/>
              </a:ext>
            </a:extLst>
          </p:cNvPr>
          <p:cNvSpPr>
            <a:spLocks noGrp="1"/>
          </p:cNvSpPr>
          <p:nvPr>
            <p:ph type="body" sz="quarter" idx="12"/>
          </p:nvPr>
        </p:nvSpPr>
        <p:spPr>
          <a:xfrm>
            <a:off x="629638" y="3394624"/>
            <a:ext cx="6520220" cy="5676650"/>
          </a:xfrm>
          <a:prstGeom prst="rect">
            <a:avLst/>
          </a:prstGeom>
        </p:spPr>
        <p:txBody>
          <a:bodyPr lIns="0" tIns="0" rIns="0" bIns="0"/>
          <a:lstStyle/>
          <a:p>
            <a:pPr lvl="0"/>
            <a:r>
              <a:rPr lang="nb-NO" smtClean="0"/>
              <a:t>Klikk for å redigere tekststiler i malen</a:t>
            </a:r>
          </a:p>
        </p:txBody>
      </p:sp>
      <p:sp>
        <p:nvSpPr>
          <p:cNvPr id="14" name="TekstSylinder 13">
            <a:extLst>
              <a:ext uri="{FF2B5EF4-FFF2-40B4-BE49-F238E27FC236}">
                <a16:creationId xmlns:a16="http://schemas.microsoft.com/office/drawing/2014/main" id="{A5802A09-1244-437C-B1BA-C96CFC86F407}"/>
              </a:ext>
            </a:extLst>
          </p:cNvPr>
          <p:cNvSpPr txBox="1"/>
          <p:nvPr/>
        </p:nvSpPr>
        <p:spPr>
          <a:xfrm>
            <a:off x="629639" y="9807908"/>
            <a:ext cx="159901" cy="203389"/>
          </a:xfrm>
          <a:prstGeom prst="rect">
            <a:avLst/>
          </a:prstGeom>
          <a:noFill/>
        </p:spPr>
        <p:txBody>
          <a:bodyPr wrap="square" lIns="0" tIns="0" rIns="0" bIns="0" rtlCol="0">
            <a:spAutoFit/>
          </a:bodyPr>
          <a:lstStyle/>
          <a:p>
            <a:pPr marL="0" marR="0" lvl="0" indent="0" algn="l" defTabSz="189030" rtl="0" eaLnBrk="1" fontAlgn="auto" latinLnBrk="0" hangingPunct="1">
              <a:lnSpc>
                <a:spcPct val="100000"/>
              </a:lnSpc>
              <a:spcBef>
                <a:spcPts val="0"/>
              </a:spcBef>
              <a:spcAft>
                <a:spcPts val="0"/>
              </a:spcAft>
              <a:buClrTx/>
              <a:buSzTx/>
              <a:buFontTx/>
              <a:buNone/>
              <a:tabLst/>
              <a:defRPr/>
            </a:pPr>
            <a:r>
              <a:rPr lang="nb-NO" sz="661" b="1" dirty="0">
                <a:solidFill>
                  <a:schemeClr val="accent6"/>
                </a:solidFill>
                <a:latin typeface="Arial" panose="020B0604020202020204" pitchFamily="34" charset="0"/>
                <a:cs typeface="Arial" panose="020B0604020202020204" pitchFamily="34" charset="0"/>
              </a:rPr>
              <a:t>FHI - </a:t>
            </a:r>
            <a:r>
              <a:rPr lang="nb-NO" sz="661" dirty="0">
                <a:solidFill>
                  <a:schemeClr val="accent6"/>
                </a:solidFill>
                <a:latin typeface="Arial" panose="020B0604020202020204" pitchFamily="34" charset="0"/>
                <a:cs typeface="Arial" panose="020B0604020202020204" pitchFamily="34" charset="0"/>
              </a:rPr>
              <a:t> </a:t>
            </a:r>
          </a:p>
        </p:txBody>
      </p:sp>
      <p:sp>
        <p:nvSpPr>
          <p:cNvPr id="6" name="Plassholder for dato 5">
            <a:extLst>
              <a:ext uri="{FF2B5EF4-FFF2-40B4-BE49-F238E27FC236}">
                <a16:creationId xmlns:a16="http://schemas.microsoft.com/office/drawing/2014/main" id="{463A727C-8736-49BF-8ADE-F780822BD707}"/>
              </a:ext>
            </a:extLst>
          </p:cNvPr>
          <p:cNvSpPr>
            <a:spLocks noGrp="1"/>
          </p:cNvSpPr>
          <p:nvPr>
            <p:ph type="dt" sz="half" idx="13"/>
          </p:nvPr>
        </p:nvSpPr>
        <p:spPr/>
        <p:txBody>
          <a:bodyPr/>
          <a:lstStyle/>
          <a:p>
            <a:fld id="{B6E3AA09-B85F-41CA-ADD4-28EF37525EA5}" type="datetimeFigureOut">
              <a:rPr lang="nb-NO" smtClean="0"/>
              <a:t>11.12.2019</a:t>
            </a:fld>
            <a:endParaRPr lang="nb-NO"/>
          </a:p>
        </p:txBody>
      </p:sp>
    </p:spTree>
    <p:extLst>
      <p:ext uri="{BB962C8B-B14F-4D97-AF65-F5344CB8AC3E}">
        <p14:creationId xmlns:p14="http://schemas.microsoft.com/office/powerpoint/2010/main" val="356296095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1_Tittel og innhold">
    <p:spTree>
      <p:nvGrpSpPr>
        <p:cNvPr id="1" name=""/>
        <p:cNvGrpSpPr/>
        <p:nvPr/>
      </p:nvGrpSpPr>
      <p:grpSpPr>
        <a:xfrm>
          <a:off x="0" y="0"/>
          <a:ext cx="0" cy="0"/>
          <a:chOff x="0" y="0"/>
          <a:chExt cx="0" cy="0"/>
        </a:xfrm>
      </p:grpSpPr>
      <p:sp>
        <p:nvSpPr>
          <p:cNvPr id="11" name="Plassholder for tekst 10">
            <a:extLst>
              <a:ext uri="{FF2B5EF4-FFF2-40B4-BE49-F238E27FC236}">
                <a16:creationId xmlns:a16="http://schemas.microsoft.com/office/drawing/2014/main" id="{745275BF-CA46-49C6-A317-71743D61B0EC}"/>
              </a:ext>
            </a:extLst>
          </p:cNvPr>
          <p:cNvSpPr>
            <a:spLocks noGrp="1"/>
          </p:cNvSpPr>
          <p:nvPr>
            <p:ph type="body" sz="quarter" idx="12"/>
          </p:nvPr>
        </p:nvSpPr>
        <p:spPr>
          <a:xfrm>
            <a:off x="629638" y="3394624"/>
            <a:ext cx="6520220" cy="5676650"/>
          </a:xfrm>
          <a:prstGeom prst="rect">
            <a:avLst/>
          </a:prstGeom>
        </p:spPr>
        <p:txBody>
          <a:bodyPr lIns="0" tIns="0" rIns="0" bIns="0"/>
          <a:lstStyle/>
          <a:p>
            <a:pPr lvl="0"/>
            <a:r>
              <a:rPr lang="nb-NO" smtClean="0"/>
              <a:t>Klikk for å redigere tekststiler i malen</a:t>
            </a:r>
          </a:p>
        </p:txBody>
      </p:sp>
      <p:sp>
        <p:nvSpPr>
          <p:cNvPr id="14" name="TekstSylinder 13">
            <a:extLst>
              <a:ext uri="{FF2B5EF4-FFF2-40B4-BE49-F238E27FC236}">
                <a16:creationId xmlns:a16="http://schemas.microsoft.com/office/drawing/2014/main" id="{A5802A09-1244-437C-B1BA-C96CFC86F407}"/>
              </a:ext>
            </a:extLst>
          </p:cNvPr>
          <p:cNvSpPr txBox="1"/>
          <p:nvPr/>
        </p:nvSpPr>
        <p:spPr>
          <a:xfrm>
            <a:off x="629639" y="9807908"/>
            <a:ext cx="844736" cy="101695"/>
          </a:xfrm>
          <a:prstGeom prst="rect">
            <a:avLst/>
          </a:prstGeom>
          <a:noFill/>
        </p:spPr>
        <p:txBody>
          <a:bodyPr wrap="square" lIns="0" tIns="0" rIns="0" bIns="0" rtlCol="0">
            <a:spAutoFit/>
          </a:bodyPr>
          <a:lstStyle/>
          <a:p>
            <a:pPr marL="0" marR="0" lvl="0" indent="0" algn="l" defTabSz="189030" rtl="0" eaLnBrk="1" fontAlgn="auto" latinLnBrk="0" hangingPunct="1">
              <a:lnSpc>
                <a:spcPct val="100000"/>
              </a:lnSpc>
              <a:spcBef>
                <a:spcPts val="0"/>
              </a:spcBef>
              <a:spcAft>
                <a:spcPts val="0"/>
              </a:spcAft>
              <a:buClrTx/>
              <a:buSzTx/>
              <a:buFontTx/>
              <a:buNone/>
              <a:tabLst/>
              <a:defRPr/>
            </a:pPr>
            <a:r>
              <a:rPr lang="nb-NO" sz="661" b="1" dirty="0">
                <a:solidFill>
                  <a:schemeClr val="accent6"/>
                </a:solidFill>
                <a:latin typeface="Arial" panose="020B0604020202020204" pitchFamily="34" charset="0"/>
                <a:cs typeface="Arial" panose="020B0604020202020204" pitchFamily="34" charset="0"/>
              </a:rPr>
              <a:t>FHI -</a:t>
            </a:r>
            <a:r>
              <a:rPr lang="nb-NO" sz="661" dirty="0">
                <a:solidFill>
                  <a:schemeClr val="accent6"/>
                </a:solidFill>
                <a:latin typeface="Arial" panose="020B0604020202020204" pitchFamily="34" charset="0"/>
                <a:cs typeface="Arial" panose="020B0604020202020204" pitchFamily="34" charset="0"/>
              </a:rPr>
              <a:t> </a:t>
            </a:r>
          </a:p>
        </p:txBody>
      </p:sp>
      <p:sp>
        <p:nvSpPr>
          <p:cNvPr id="5" name="Plassholder for dato 4">
            <a:extLst>
              <a:ext uri="{FF2B5EF4-FFF2-40B4-BE49-F238E27FC236}">
                <a16:creationId xmlns:a16="http://schemas.microsoft.com/office/drawing/2014/main" id="{FE001868-84CF-4402-88BC-B79B39F3E4B7}"/>
              </a:ext>
            </a:extLst>
          </p:cNvPr>
          <p:cNvSpPr>
            <a:spLocks noGrp="1"/>
          </p:cNvSpPr>
          <p:nvPr>
            <p:ph type="dt" sz="half" idx="13"/>
          </p:nvPr>
        </p:nvSpPr>
        <p:spPr/>
        <p:txBody>
          <a:bodyPr/>
          <a:lstStyle/>
          <a:p>
            <a:fld id="{B6E3AA09-B85F-41CA-ADD4-28EF37525EA5}" type="datetimeFigureOut">
              <a:rPr lang="nb-NO" smtClean="0"/>
              <a:t>11.12.2019</a:t>
            </a:fld>
            <a:endParaRPr lang="nb-NO"/>
          </a:p>
        </p:txBody>
      </p:sp>
      <p:sp>
        <p:nvSpPr>
          <p:cNvPr id="9" name="Title 1">
            <a:extLst>
              <a:ext uri="{FF2B5EF4-FFF2-40B4-BE49-F238E27FC236}">
                <a16:creationId xmlns:a16="http://schemas.microsoft.com/office/drawing/2014/main" id="{66109BC7-6B2B-455F-AAF6-F2D02D73C756}"/>
              </a:ext>
            </a:extLst>
          </p:cNvPr>
          <p:cNvSpPr>
            <a:spLocks noGrp="1"/>
          </p:cNvSpPr>
          <p:nvPr>
            <p:ph type="title"/>
          </p:nvPr>
        </p:nvSpPr>
        <p:spPr>
          <a:xfrm>
            <a:off x="629638" y="1120053"/>
            <a:ext cx="6520220" cy="532518"/>
          </a:xfrm>
        </p:spPr>
        <p:txBody>
          <a:bodyPr>
            <a:spAutoFit/>
          </a:bodyPr>
          <a:lstStyle>
            <a:lvl1pPr>
              <a:defRPr/>
            </a:lvl1pPr>
          </a:lstStyle>
          <a:p>
            <a:r>
              <a:rPr lang="nb-NO" smtClean="0"/>
              <a:t>Klikk for å redigere tittelstil</a:t>
            </a:r>
            <a:endParaRPr lang="en-US" dirty="0"/>
          </a:p>
        </p:txBody>
      </p:sp>
      <p:sp>
        <p:nvSpPr>
          <p:cNvPr id="10" name="Plassholder for tekst 7">
            <a:extLst>
              <a:ext uri="{FF2B5EF4-FFF2-40B4-BE49-F238E27FC236}">
                <a16:creationId xmlns:a16="http://schemas.microsoft.com/office/drawing/2014/main" id="{75588BA0-191B-489B-AFF1-4ED326CF141D}"/>
              </a:ext>
            </a:extLst>
          </p:cNvPr>
          <p:cNvSpPr>
            <a:spLocks noGrp="1"/>
          </p:cNvSpPr>
          <p:nvPr>
            <p:ph type="body" sz="quarter" idx="11"/>
          </p:nvPr>
        </p:nvSpPr>
        <p:spPr>
          <a:xfrm>
            <a:off x="629564" y="2126052"/>
            <a:ext cx="6520220" cy="349968"/>
          </a:xfrm>
        </p:spPr>
        <p:txBody>
          <a:bodyPr wrap="square">
            <a:spAutoFit/>
          </a:bodyPr>
          <a:lstStyle>
            <a:lvl1pPr marL="0" indent="0">
              <a:lnSpc>
                <a:spcPct val="100000"/>
              </a:lnSpc>
              <a:spcAft>
                <a:spcPts val="0"/>
              </a:spcAft>
              <a:buNone/>
              <a:defRPr sz="2274">
                <a:solidFill>
                  <a:schemeClr val="accent4"/>
                </a:solidFill>
              </a:defRPr>
            </a:lvl1pPr>
            <a:lvl2pPr marL="297685" indent="0">
              <a:buNone/>
              <a:defRPr/>
            </a:lvl2pPr>
          </a:lstStyle>
          <a:p>
            <a:pPr lvl="0"/>
            <a:r>
              <a:rPr lang="nb-NO" smtClean="0"/>
              <a:t>Klikk for å redigere tekststiler i malen</a:t>
            </a:r>
          </a:p>
        </p:txBody>
      </p:sp>
    </p:spTree>
    <p:extLst>
      <p:ext uri="{BB962C8B-B14F-4D97-AF65-F5344CB8AC3E}">
        <p14:creationId xmlns:p14="http://schemas.microsoft.com/office/powerpoint/2010/main" val="2371624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tel og bilde">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29638" y="2346592"/>
            <a:ext cx="6300053" cy="7100635"/>
          </a:xfrm>
          <a:solidFill>
            <a:schemeClr val="bg1">
              <a:lumMod val="65000"/>
            </a:schemeClr>
          </a:solidFill>
        </p:spPr>
        <p:txBody>
          <a:bodyPr anchor="t"/>
          <a:lstStyle>
            <a:lvl1pPr marL="0" indent="0" algn="ctr">
              <a:buNone/>
              <a:defRPr sz="2646"/>
            </a:lvl1pPr>
            <a:lvl2pPr marL="378003" indent="0">
              <a:buNone/>
              <a:defRPr sz="2315"/>
            </a:lvl2pPr>
            <a:lvl3pPr marL="756005" indent="0">
              <a:buNone/>
              <a:defRPr sz="1984"/>
            </a:lvl3pPr>
            <a:lvl4pPr marL="1134008" indent="0">
              <a:buNone/>
              <a:defRPr sz="1653"/>
            </a:lvl4pPr>
            <a:lvl5pPr marL="1512009" indent="0">
              <a:buNone/>
              <a:defRPr sz="1653"/>
            </a:lvl5pPr>
            <a:lvl6pPr marL="1890011" indent="0">
              <a:buNone/>
              <a:defRPr sz="1653"/>
            </a:lvl6pPr>
            <a:lvl7pPr marL="2268014" indent="0">
              <a:buNone/>
              <a:defRPr sz="1653"/>
            </a:lvl7pPr>
            <a:lvl8pPr marL="2646016" indent="0">
              <a:buNone/>
              <a:defRPr sz="1653"/>
            </a:lvl8pPr>
            <a:lvl9pPr marL="3024019" indent="0">
              <a:buNone/>
              <a:defRPr sz="1653"/>
            </a:lvl9pPr>
          </a:lstStyle>
          <a:p>
            <a:r>
              <a:rPr lang="nb-NO" smtClean="0"/>
              <a:t>Klikk ikonet for å legge til et bilde</a:t>
            </a:r>
            <a:endParaRPr lang="en-US" dirty="0"/>
          </a:p>
        </p:txBody>
      </p:sp>
      <p:sp>
        <p:nvSpPr>
          <p:cNvPr id="2" name="Plassholder for dato 1">
            <a:extLst>
              <a:ext uri="{FF2B5EF4-FFF2-40B4-BE49-F238E27FC236}">
                <a16:creationId xmlns:a16="http://schemas.microsoft.com/office/drawing/2014/main" id="{AE809B7F-3D7E-4EF3-A940-ECD54BD14B25}"/>
              </a:ext>
            </a:extLst>
          </p:cNvPr>
          <p:cNvSpPr>
            <a:spLocks noGrp="1"/>
          </p:cNvSpPr>
          <p:nvPr>
            <p:ph type="dt" sz="half" idx="10"/>
          </p:nvPr>
        </p:nvSpPr>
        <p:spPr/>
        <p:txBody>
          <a:bodyPr/>
          <a:lstStyle/>
          <a:p>
            <a:fld id="{B6E3AA09-B85F-41CA-ADD4-28EF37525EA5}" type="datetimeFigureOut">
              <a:rPr lang="nb-NO" smtClean="0"/>
              <a:t>11.12.2019</a:t>
            </a:fld>
            <a:endParaRPr lang="nb-NO"/>
          </a:p>
        </p:txBody>
      </p:sp>
      <p:sp>
        <p:nvSpPr>
          <p:cNvPr id="7" name="Title 1">
            <a:extLst>
              <a:ext uri="{FF2B5EF4-FFF2-40B4-BE49-F238E27FC236}">
                <a16:creationId xmlns:a16="http://schemas.microsoft.com/office/drawing/2014/main" id="{AD4FCC46-56CB-4D81-8A0F-DB762CFE828D}"/>
              </a:ext>
            </a:extLst>
          </p:cNvPr>
          <p:cNvSpPr>
            <a:spLocks noGrp="1"/>
          </p:cNvSpPr>
          <p:nvPr>
            <p:ph type="title"/>
          </p:nvPr>
        </p:nvSpPr>
        <p:spPr>
          <a:xfrm>
            <a:off x="629638" y="1120053"/>
            <a:ext cx="6520220" cy="532518"/>
          </a:xfrm>
        </p:spPr>
        <p:txBody>
          <a:bodyPr>
            <a:spAutoFit/>
          </a:bodyPr>
          <a:lstStyle>
            <a:lvl1pPr>
              <a:defRPr/>
            </a:lvl1pPr>
          </a:lstStyle>
          <a:p>
            <a:r>
              <a:rPr lang="nb-NO" smtClean="0"/>
              <a:t>Klikk for å redigere tittelstil</a:t>
            </a:r>
            <a:endParaRPr lang="en-US" dirty="0"/>
          </a:p>
        </p:txBody>
      </p:sp>
    </p:spTree>
    <p:extLst>
      <p:ext uri="{BB962C8B-B14F-4D97-AF65-F5344CB8AC3E}">
        <p14:creationId xmlns:p14="http://schemas.microsoft.com/office/powerpoint/2010/main" val="78843629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9638" y="1033352"/>
            <a:ext cx="6520220" cy="532518"/>
          </a:xfrm>
          <a:prstGeom prst="rect">
            <a:avLst/>
          </a:prstGeom>
        </p:spPr>
        <p:txBody>
          <a:bodyPr vert="horz" lIns="0" tIns="0" rIns="0" bIns="0" rtlCol="0" anchor="t" anchorCtr="0">
            <a:spAutoFit/>
          </a:bodyPr>
          <a:lstStyle/>
          <a:p>
            <a:r>
              <a:rPr lang="nb-NO" dirty="0"/>
              <a:t>Klikk for å redigere tittelstil</a:t>
            </a:r>
            <a:endParaRPr lang="en-US" dirty="0"/>
          </a:p>
        </p:txBody>
      </p:sp>
      <p:sp>
        <p:nvSpPr>
          <p:cNvPr id="3" name="Text Placeholder 2"/>
          <p:cNvSpPr>
            <a:spLocks noGrp="1"/>
          </p:cNvSpPr>
          <p:nvPr>
            <p:ph type="body" idx="1"/>
          </p:nvPr>
        </p:nvSpPr>
        <p:spPr>
          <a:xfrm>
            <a:off x="629638" y="3394622"/>
            <a:ext cx="6520220" cy="5819224"/>
          </a:xfrm>
          <a:prstGeom prst="rect">
            <a:avLst/>
          </a:prstGeom>
        </p:spPr>
        <p:txBody>
          <a:bodyPr vert="horz" lIns="0" tIns="0" rIns="0" bIns="0" rtlCol="0">
            <a:normAutofit/>
          </a:bodyPr>
          <a:lstStyle/>
          <a:p>
            <a:pPr lvl="0"/>
            <a:r>
              <a:rPr lang="nb-NO" dirty="0"/>
              <a:t>Rediger tekststiler i malen</a:t>
            </a:r>
          </a:p>
          <a:p>
            <a:pPr lvl="1"/>
            <a:r>
              <a:rPr lang="nb-NO" dirty="0"/>
              <a:t>Andre nivå</a:t>
            </a:r>
          </a:p>
          <a:p>
            <a:pPr lvl="2"/>
            <a:r>
              <a:rPr lang="nb-NO" dirty="0"/>
              <a:t>Tredje nivå</a:t>
            </a:r>
          </a:p>
          <a:p>
            <a:pPr lvl="3"/>
            <a:r>
              <a:rPr lang="nb-NO" dirty="0"/>
              <a:t>Fjerde nivå</a:t>
            </a:r>
          </a:p>
          <a:p>
            <a:pPr lvl="4"/>
            <a:r>
              <a:rPr lang="nb-NO" dirty="0"/>
              <a:t>Femte nivå</a:t>
            </a:r>
            <a:endParaRPr lang="en-US" dirty="0"/>
          </a:p>
        </p:txBody>
      </p:sp>
      <p:sp>
        <p:nvSpPr>
          <p:cNvPr id="11" name="TekstSylinder 10">
            <a:extLst>
              <a:ext uri="{FF2B5EF4-FFF2-40B4-BE49-F238E27FC236}">
                <a16:creationId xmlns:a16="http://schemas.microsoft.com/office/drawing/2014/main" id="{019FED00-6816-48CE-B9ED-3A2CE4ED08A9}"/>
              </a:ext>
            </a:extLst>
          </p:cNvPr>
          <p:cNvSpPr txBox="1"/>
          <p:nvPr/>
        </p:nvSpPr>
        <p:spPr>
          <a:xfrm>
            <a:off x="629639" y="9807908"/>
            <a:ext cx="844736" cy="101695"/>
          </a:xfrm>
          <a:prstGeom prst="rect">
            <a:avLst/>
          </a:prstGeom>
          <a:noFill/>
        </p:spPr>
        <p:txBody>
          <a:bodyPr wrap="square" lIns="0" tIns="0" rIns="0" bIns="0" rtlCol="0">
            <a:spAutoFit/>
          </a:bodyPr>
          <a:lstStyle/>
          <a:p>
            <a:pPr marL="0" marR="0" lvl="0" indent="0" algn="l" defTabSz="189030" rtl="0" eaLnBrk="1" fontAlgn="auto" latinLnBrk="0" hangingPunct="1">
              <a:lnSpc>
                <a:spcPct val="100000"/>
              </a:lnSpc>
              <a:spcBef>
                <a:spcPts val="0"/>
              </a:spcBef>
              <a:spcAft>
                <a:spcPts val="0"/>
              </a:spcAft>
              <a:buClrTx/>
              <a:buSzTx/>
              <a:buFontTx/>
              <a:buNone/>
              <a:tabLst/>
              <a:defRPr/>
            </a:pPr>
            <a:r>
              <a:rPr lang="nb-NO" sz="661" b="1" dirty="0">
                <a:solidFill>
                  <a:schemeClr val="accent6"/>
                </a:solidFill>
                <a:latin typeface="Arial" panose="020B0604020202020204" pitchFamily="34" charset="0"/>
                <a:cs typeface="Arial" panose="020B0604020202020204" pitchFamily="34" charset="0"/>
              </a:rPr>
              <a:t>FHI -</a:t>
            </a:r>
            <a:r>
              <a:rPr lang="nb-NO" sz="661" dirty="0">
                <a:solidFill>
                  <a:schemeClr val="accent6"/>
                </a:solidFill>
                <a:latin typeface="Arial" panose="020B0604020202020204" pitchFamily="34" charset="0"/>
                <a:cs typeface="Arial" panose="020B0604020202020204" pitchFamily="34" charset="0"/>
              </a:rPr>
              <a:t> </a:t>
            </a:r>
          </a:p>
        </p:txBody>
      </p:sp>
      <p:sp>
        <p:nvSpPr>
          <p:cNvPr id="8" name="Plassholder for dato 7">
            <a:extLst>
              <a:ext uri="{FF2B5EF4-FFF2-40B4-BE49-F238E27FC236}">
                <a16:creationId xmlns:a16="http://schemas.microsoft.com/office/drawing/2014/main" id="{BE40BA08-1573-4BBD-93BC-3121038CDF55}"/>
              </a:ext>
            </a:extLst>
          </p:cNvPr>
          <p:cNvSpPr>
            <a:spLocks noGrp="1"/>
          </p:cNvSpPr>
          <p:nvPr>
            <p:ph type="dt" sz="half" idx="2"/>
          </p:nvPr>
        </p:nvSpPr>
        <p:spPr>
          <a:xfrm>
            <a:off x="759021" y="9787114"/>
            <a:ext cx="1440759" cy="231436"/>
          </a:xfrm>
          <a:prstGeom prst="rect">
            <a:avLst/>
          </a:prstGeom>
        </p:spPr>
        <p:txBody>
          <a:bodyPr vert="horz" lIns="91440" tIns="45720" rIns="91440" bIns="45720" rtlCol="0" anchor="ctr"/>
          <a:lstStyle>
            <a:lvl1pPr algn="l">
              <a:defRPr sz="661">
                <a:solidFill>
                  <a:schemeClr val="accent6"/>
                </a:solidFill>
                <a:latin typeface="Arial" panose="020B0604020202020204" pitchFamily="34" charset="0"/>
                <a:cs typeface="Arial" panose="020B0604020202020204" pitchFamily="34" charset="0"/>
              </a:defRPr>
            </a:lvl1pPr>
          </a:lstStyle>
          <a:p>
            <a:fld id="{B6E3AA09-B85F-41CA-ADD4-28EF37525EA5}" type="datetimeFigureOut">
              <a:rPr lang="nb-NO" smtClean="0"/>
              <a:t>11.12.2019</a:t>
            </a:fld>
            <a:endParaRPr lang="nb-NO"/>
          </a:p>
        </p:txBody>
      </p:sp>
    </p:spTree>
    <p:extLst>
      <p:ext uri="{BB962C8B-B14F-4D97-AF65-F5344CB8AC3E}">
        <p14:creationId xmlns:p14="http://schemas.microsoft.com/office/powerpoint/2010/main" val="22144020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l" defTabSz="756005" rtl="0" eaLnBrk="1" latinLnBrk="0" hangingPunct="1">
        <a:lnSpc>
          <a:spcPct val="90000"/>
        </a:lnSpc>
        <a:spcBef>
          <a:spcPct val="0"/>
        </a:spcBef>
        <a:buNone/>
        <a:defRPr sz="3845" kern="1200">
          <a:solidFill>
            <a:schemeClr val="accent6"/>
          </a:solidFill>
          <a:latin typeface="+mj-lt"/>
          <a:ea typeface="+mj-ea"/>
          <a:cs typeface="+mj-cs"/>
        </a:defRPr>
      </a:lvl1pPr>
    </p:titleStyle>
    <p:bodyStyle>
      <a:lvl1pPr marL="148842" indent="-148842" algn="l" defTabSz="756005" rtl="0" eaLnBrk="1" latinLnBrk="0" hangingPunct="1">
        <a:lnSpc>
          <a:spcPct val="120000"/>
        </a:lnSpc>
        <a:spcBef>
          <a:spcPts val="0"/>
        </a:spcBef>
        <a:spcAft>
          <a:spcPts val="538"/>
        </a:spcAft>
        <a:buClr>
          <a:schemeClr val="accent4"/>
        </a:buClr>
        <a:buSzPct val="100000"/>
        <a:buFontTx/>
        <a:buBlip>
          <a:blip r:embed="rId20"/>
        </a:buBlip>
        <a:defRPr sz="1571" kern="1200">
          <a:solidFill>
            <a:schemeClr val="dk1"/>
          </a:solidFill>
          <a:latin typeface="+mn-lt"/>
          <a:ea typeface="+mn-ea"/>
          <a:cs typeface="+mn-cs"/>
        </a:defRPr>
      </a:lvl1pPr>
      <a:lvl2pPr marL="446526" indent="-148842" algn="l" defTabSz="756005" rtl="0" eaLnBrk="1" latinLnBrk="0" hangingPunct="1">
        <a:lnSpc>
          <a:spcPct val="90000"/>
        </a:lnSpc>
        <a:spcBef>
          <a:spcPts val="413"/>
        </a:spcBef>
        <a:buClr>
          <a:schemeClr val="accent4"/>
        </a:buClr>
        <a:buFontTx/>
        <a:buBlip>
          <a:blip r:embed="rId20"/>
        </a:buBlip>
        <a:defRPr sz="1323" kern="1200">
          <a:solidFill>
            <a:schemeClr val="dk1"/>
          </a:solidFill>
          <a:latin typeface="+mn-lt"/>
          <a:ea typeface="+mn-ea"/>
          <a:cs typeface="+mn-cs"/>
        </a:defRPr>
      </a:lvl2pPr>
      <a:lvl3pPr marL="595369" indent="-148842" algn="l" defTabSz="756005" rtl="0" eaLnBrk="1" latinLnBrk="0" hangingPunct="1">
        <a:lnSpc>
          <a:spcPct val="90000"/>
        </a:lnSpc>
        <a:spcBef>
          <a:spcPts val="413"/>
        </a:spcBef>
        <a:buClr>
          <a:schemeClr val="accent4"/>
        </a:buClr>
        <a:buFontTx/>
        <a:buBlip>
          <a:blip r:embed="rId20"/>
        </a:buBlip>
        <a:defRPr sz="1157" kern="1200">
          <a:solidFill>
            <a:schemeClr val="dk1"/>
          </a:solidFill>
          <a:latin typeface="+mn-lt"/>
          <a:ea typeface="+mn-ea"/>
          <a:cs typeface="+mn-cs"/>
        </a:defRPr>
      </a:lvl3pPr>
      <a:lvl4pPr marL="744210" indent="-148842" algn="l" defTabSz="756005" rtl="0" eaLnBrk="1" latinLnBrk="0" hangingPunct="1">
        <a:lnSpc>
          <a:spcPct val="90000"/>
        </a:lnSpc>
        <a:spcBef>
          <a:spcPts val="413"/>
        </a:spcBef>
        <a:buClr>
          <a:schemeClr val="accent4"/>
        </a:buClr>
        <a:buFontTx/>
        <a:buBlip>
          <a:blip r:embed="rId20"/>
        </a:buBlip>
        <a:defRPr sz="1075" kern="1200">
          <a:solidFill>
            <a:schemeClr val="dk1"/>
          </a:solidFill>
          <a:latin typeface="+mn-lt"/>
          <a:ea typeface="+mn-ea"/>
          <a:cs typeface="+mn-cs"/>
        </a:defRPr>
      </a:lvl4pPr>
      <a:lvl5pPr marL="893054" indent="-148842" algn="l" defTabSz="756005" rtl="0" eaLnBrk="1" latinLnBrk="0" hangingPunct="1">
        <a:lnSpc>
          <a:spcPct val="90000"/>
        </a:lnSpc>
        <a:spcBef>
          <a:spcPts val="413"/>
        </a:spcBef>
        <a:buClr>
          <a:schemeClr val="accent4"/>
        </a:buClr>
        <a:buFontTx/>
        <a:buBlip>
          <a:blip r:embed="rId20"/>
        </a:buBlip>
        <a:defRPr sz="992" kern="1200">
          <a:solidFill>
            <a:schemeClr val="dk1"/>
          </a:solidFill>
          <a:latin typeface="+mn-lt"/>
          <a:ea typeface="+mn-ea"/>
          <a:cs typeface="+mn-cs"/>
        </a:defRPr>
      </a:lvl5pPr>
      <a:lvl6pPr marL="2079014" indent="-189001" algn="l" defTabSz="756005"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7015" indent="-189001" algn="l" defTabSz="756005"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5017" indent="-189001" algn="l" defTabSz="756005"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3019" indent="-189001" algn="l" defTabSz="756005"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6005" rtl="0" eaLnBrk="1" latinLnBrk="0" hangingPunct="1">
        <a:defRPr sz="1488" kern="1200">
          <a:solidFill>
            <a:schemeClr val="tx1"/>
          </a:solidFill>
          <a:latin typeface="+mn-lt"/>
          <a:ea typeface="+mn-ea"/>
          <a:cs typeface="+mn-cs"/>
        </a:defRPr>
      </a:lvl1pPr>
      <a:lvl2pPr marL="378003" algn="l" defTabSz="756005" rtl="0" eaLnBrk="1" latinLnBrk="0" hangingPunct="1">
        <a:defRPr sz="1488" kern="1200">
          <a:solidFill>
            <a:schemeClr val="tx1"/>
          </a:solidFill>
          <a:latin typeface="+mn-lt"/>
          <a:ea typeface="+mn-ea"/>
          <a:cs typeface="+mn-cs"/>
        </a:defRPr>
      </a:lvl2pPr>
      <a:lvl3pPr marL="756005" algn="l" defTabSz="756005" rtl="0" eaLnBrk="1" latinLnBrk="0" hangingPunct="1">
        <a:defRPr sz="1488" kern="1200">
          <a:solidFill>
            <a:schemeClr val="tx1"/>
          </a:solidFill>
          <a:latin typeface="+mn-lt"/>
          <a:ea typeface="+mn-ea"/>
          <a:cs typeface="+mn-cs"/>
        </a:defRPr>
      </a:lvl3pPr>
      <a:lvl4pPr marL="1134008" algn="l" defTabSz="756005" rtl="0" eaLnBrk="1" latinLnBrk="0" hangingPunct="1">
        <a:defRPr sz="1488" kern="1200">
          <a:solidFill>
            <a:schemeClr val="tx1"/>
          </a:solidFill>
          <a:latin typeface="+mn-lt"/>
          <a:ea typeface="+mn-ea"/>
          <a:cs typeface="+mn-cs"/>
        </a:defRPr>
      </a:lvl4pPr>
      <a:lvl5pPr marL="1512009" algn="l" defTabSz="756005" rtl="0" eaLnBrk="1" latinLnBrk="0" hangingPunct="1">
        <a:defRPr sz="1488" kern="1200">
          <a:solidFill>
            <a:schemeClr val="tx1"/>
          </a:solidFill>
          <a:latin typeface="+mn-lt"/>
          <a:ea typeface="+mn-ea"/>
          <a:cs typeface="+mn-cs"/>
        </a:defRPr>
      </a:lvl5pPr>
      <a:lvl6pPr marL="1890011" algn="l" defTabSz="756005" rtl="0" eaLnBrk="1" latinLnBrk="0" hangingPunct="1">
        <a:defRPr sz="1488" kern="1200">
          <a:solidFill>
            <a:schemeClr val="tx1"/>
          </a:solidFill>
          <a:latin typeface="+mn-lt"/>
          <a:ea typeface="+mn-ea"/>
          <a:cs typeface="+mn-cs"/>
        </a:defRPr>
      </a:lvl6pPr>
      <a:lvl7pPr marL="2268014" algn="l" defTabSz="756005" rtl="0" eaLnBrk="1" latinLnBrk="0" hangingPunct="1">
        <a:defRPr sz="1488" kern="1200">
          <a:solidFill>
            <a:schemeClr val="tx1"/>
          </a:solidFill>
          <a:latin typeface="+mn-lt"/>
          <a:ea typeface="+mn-ea"/>
          <a:cs typeface="+mn-cs"/>
        </a:defRPr>
      </a:lvl7pPr>
      <a:lvl8pPr marL="2646016" algn="l" defTabSz="756005" rtl="0" eaLnBrk="1" latinLnBrk="0" hangingPunct="1">
        <a:defRPr sz="1488" kern="1200">
          <a:solidFill>
            <a:schemeClr val="tx1"/>
          </a:solidFill>
          <a:latin typeface="+mn-lt"/>
          <a:ea typeface="+mn-ea"/>
          <a:cs typeface="+mn-cs"/>
        </a:defRPr>
      </a:lvl8pPr>
      <a:lvl9pPr marL="3024019" algn="l" defTabSz="756005"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8.xml"/><Relationship Id="rId6" Type="http://schemas.openxmlformats.org/officeDocument/2006/relationships/image" Target="../media/image5.jpg"/><Relationship Id="rId5" Type="http://schemas.openxmlformats.org/officeDocument/2006/relationships/hyperlink" Target="http://fhi.no/studier/nomic" TargetMode="Externa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F8A745DB-83D6-4C7A-98A5-A53C5B594DAC}"/>
              </a:ext>
            </a:extLst>
          </p:cNvPr>
          <p:cNvSpPr/>
          <p:nvPr/>
        </p:nvSpPr>
        <p:spPr>
          <a:xfrm>
            <a:off x="14240" y="4445810"/>
            <a:ext cx="7559675" cy="63568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744" dirty="0"/>
          </a:p>
        </p:txBody>
      </p:sp>
      <p:pic>
        <p:nvPicPr>
          <p:cNvPr id="4" name="Bilde 3">
            <a:extLst>
              <a:ext uri="{FF2B5EF4-FFF2-40B4-BE49-F238E27FC236}">
                <a16:creationId xmlns:a16="http://schemas.microsoft.com/office/drawing/2014/main" id="{5C21E21D-9B4F-4363-8DF9-85DEF0D5030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36025" r="26032"/>
          <a:stretch/>
        </p:blipFill>
        <p:spPr>
          <a:xfrm>
            <a:off x="6334390" y="10063174"/>
            <a:ext cx="1109790" cy="489755"/>
          </a:xfrm>
          <a:prstGeom prst="rect">
            <a:avLst/>
          </a:prstGeom>
        </p:spPr>
      </p:pic>
      <p:sp>
        <p:nvSpPr>
          <p:cNvPr id="6" name="Plassholder for tekst 15">
            <a:extLst>
              <a:ext uri="{FF2B5EF4-FFF2-40B4-BE49-F238E27FC236}">
                <a16:creationId xmlns:a16="http://schemas.microsoft.com/office/drawing/2014/main" id="{21AA3D13-F0CA-4E21-B27D-43A764962A55}"/>
              </a:ext>
            </a:extLst>
          </p:cNvPr>
          <p:cNvSpPr txBox="1">
            <a:spLocks/>
          </p:cNvSpPr>
          <p:nvPr/>
        </p:nvSpPr>
        <p:spPr>
          <a:xfrm>
            <a:off x="267737" y="4113652"/>
            <a:ext cx="7024198" cy="6401753"/>
          </a:xfrm>
          <a:prstGeom prst="rect">
            <a:avLst/>
          </a:prstGeom>
        </p:spPr>
        <p:txBody>
          <a:bodyPr wrap="square" lIns="0" tIns="0" rIns="0" bIns="0">
            <a:spAutoFit/>
          </a:bodyPr>
          <a:lstStyle>
            <a:lvl1pPr marL="0" indent="0" algn="l" defTabSz="685843" rtl="0" eaLnBrk="1" latinLnBrk="0" hangingPunct="1">
              <a:lnSpc>
                <a:spcPct val="100000"/>
              </a:lnSpc>
              <a:spcBef>
                <a:spcPts val="0"/>
              </a:spcBef>
              <a:spcAft>
                <a:spcPts val="0"/>
              </a:spcAft>
              <a:buClr>
                <a:schemeClr val="accent4"/>
              </a:buClr>
              <a:buSzPct val="100000"/>
              <a:buFontTx/>
              <a:buNone/>
              <a:defRPr sz="2026" kern="1200">
                <a:solidFill>
                  <a:schemeClr val="bg1"/>
                </a:solidFill>
                <a:latin typeface="+mn-lt"/>
                <a:ea typeface="+mn-ea"/>
                <a:cs typeface="+mn-cs"/>
              </a:defRPr>
            </a:lvl1pPr>
            <a:lvl2pPr marL="405086" indent="-135029" algn="l" defTabSz="685843" rtl="0" eaLnBrk="1" latinLnBrk="0" hangingPunct="1">
              <a:lnSpc>
                <a:spcPct val="90000"/>
              </a:lnSpc>
              <a:spcBef>
                <a:spcPts val="375"/>
              </a:spcBef>
              <a:buClr>
                <a:schemeClr val="accent4"/>
              </a:buClr>
              <a:buFontTx/>
              <a:buBlip>
                <a:blip r:embed="rId4"/>
              </a:buBlip>
              <a:defRPr sz="1200" kern="1200">
                <a:solidFill>
                  <a:schemeClr val="dk1"/>
                </a:solidFill>
                <a:latin typeface="+mn-lt"/>
                <a:ea typeface="+mn-ea"/>
                <a:cs typeface="+mn-cs"/>
              </a:defRPr>
            </a:lvl2pPr>
            <a:lvl3pPr marL="540115" indent="-135029" algn="l" defTabSz="685843" rtl="0" eaLnBrk="1" latinLnBrk="0" hangingPunct="1">
              <a:lnSpc>
                <a:spcPct val="90000"/>
              </a:lnSpc>
              <a:spcBef>
                <a:spcPts val="375"/>
              </a:spcBef>
              <a:buClr>
                <a:schemeClr val="accent4"/>
              </a:buClr>
              <a:buFontTx/>
              <a:buBlip>
                <a:blip r:embed="rId4"/>
              </a:buBlip>
              <a:defRPr sz="1050" kern="1200">
                <a:solidFill>
                  <a:schemeClr val="dk1"/>
                </a:solidFill>
                <a:latin typeface="+mn-lt"/>
                <a:ea typeface="+mn-ea"/>
                <a:cs typeface="+mn-cs"/>
              </a:defRPr>
            </a:lvl3pPr>
            <a:lvl4pPr marL="675143" indent="-135029" algn="l" defTabSz="685843" rtl="0" eaLnBrk="1" latinLnBrk="0" hangingPunct="1">
              <a:lnSpc>
                <a:spcPct val="90000"/>
              </a:lnSpc>
              <a:spcBef>
                <a:spcPts val="375"/>
              </a:spcBef>
              <a:buClr>
                <a:schemeClr val="accent4"/>
              </a:buClr>
              <a:buFontTx/>
              <a:buBlip>
                <a:blip r:embed="rId4"/>
              </a:buBlip>
              <a:defRPr sz="975" kern="1200">
                <a:solidFill>
                  <a:schemeClr val="dk1"/>
                </a:solidFill>
                <a:latin typeface="+mn-lt"/>
                <a:ea typeface="+mn-ea"/>
                <a:cs typeface="+mn-cs"/>
              </a:defRPr>
            </a:lvl4pPr>
            <a:lvl5pPr marL="810173" indent="-135029" algn="l" defTabSz="685843" rtl="0" eaLnBrk="1" latinLnBrk="0" hangingPunct="1">
              <a:lnSpc>
                <a:spcPct val="90000"/>
              </a:lnSpc>
              <a:spcBef>
                <a:spcPts val="375"/>
              </a:spcBef>
              <a:buClr>
                <a:schemeClr val="accent4"/>
              </a:buClr>
              <a:buFontTx/>
              <a:buBlip>
                <a:blip r:embed="rId4"/>
              </a:buBlip>
              <a:defRPr sz="900" kern="1200">
                <a:solidFill>
                  <a:schemeClr val="dk1"/>
                </a:solidFill>
                <a:latin typeface="+mn-lt"/>
                <a:ea typeface="+mn-ea"/>
                <a:cs typeface="+mn-cs"/>
              </a:defRPr>
            </a:lvl5pPr>
            <a:lvl6pPr marL="1886069" indent="-171461" algn="l" defTabSz="68584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989" indent="-171461" algn="l" defTabSz="68584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911" indent="-171461" algn="l" defTabSz="68584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832" indent="-171461" algn="l" defTabSz="68584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nb-NO" sz="1200" dirty="0">
                <a:solidFill>
                  <a:schemeClr val="accent6"/>
                </a:solidFill>
              </a:rPr>
              <a:t>Da du ble født, </a:t>
            </a:r>
            <a:r>
              <a:rPr lang="nb-NO" sz="1200" dirty="0" smtClean="0">
                <a:solidFill>
                  <a:schemeClr val="accent6"/>
                </a:solidFill>
              </a:rPr>
              <a:t>ble du og moren din </a:t>
            </a:r>
            <a:r>
              <a:rPr lang="nb-NO" sz="1200" dirty="0">
                <a:solidFill>
                  <a:schemeClr val="accent6"/>
                </a:solidFill>
              </a:rPr>
              <a:t>med i </a:t>
            </a:r>
            <a:r>
              <a:rPr lang="nb-NO" sz="1800" b="1" dirty="0" err="1" smtClean="0">
                <a:solidFill>
                  <a:schemeClr val="accent6"/>
                </a:solidFill>
              </a:rPr>
              <a:t>NoMIC</a:t>
            </a:r>
            <a:r>
              <a:rPr lang="nb-NO" sz="1200" dirty="0" smtClean="0">
                <a:solidFill>
                  <a:schemeClr val="accent6"/>
                </a:solidFill>
              </a:rPr>
              <a:t> tarmflorastudien. Din mor sendte </a:t>
            </a:r>
            <a:r>
              <a:rPr lang="nb-NO" sz="1200" dirty="0">
                <a:solidFill>
                  <a:schemeClr val="accent6"/>
                </a:solidFill>
              </a:rPr>
              <a:t>inn </a:t>
            </a:r>
            <a:r>
              <a:rPr lang="nb-NO" sz="1200" dirty="0" smtClean="0">
                <a:solidFill>
                  <a:schemeClr val="accent6"/>
                </a:solidFill>
              </a:rPr>
              <a:t>prøvemateriale på sin egen morsmelk og prøver av deg.  Til sammen har vi nå mottatt prøver fra over 500 barn! Dette har vi brukt til å studere om de av </a:t>
            </a:r>
            <a:r>
              <a:rPr lang="nb-NO" sz="1200" dirty="0">
                <a:solidFill>
                  <a:schemeClr val="accent6"/>
                </a:solidFill>
              </a:rPr>
              <a:t>dere som er blitt </a:t>
            </a:r>
            <a:r>
              <a:rPr lang="nb-NO" sz="1200" dirty="0" smtClean="0">
                <a:solidFill>
                  <a:schemeClr val="accent6"/>
                </a:solidFill>
              </a:rPr>
              <a:t>syke, </a:t>
            </a:r>
            <a:r>
              <a:rPr lang="nb-NO" sz="1200" dirty="0">
                <a:solidFill>
                  <a:schemeClr val="accent6"/>
                </a:solidFill>
              </a:rPr>
              <a:t>hadde andre bakterier eller </a:t>
            </a:r>
            <a:r>
              <a:rPr lang="nb-NO" sz="1200" dirty="0" smtClean="0">
                <a:solidFill>
                  <a:schemeClr val="accent6"/>
                </a:solidFill>
              </a:rPr>
              <a:t>ble utsatt for mer </a:t>
            </a:r>
            <a:r>
              <a:rPr lang="nb-NO" sz="1200" dirty="0">
                <a:solidFill>
                  <a:schemeClr val="accent6"/>
                </a:solidFill>
              </a:rPr>
              <a:t>miljøgifter i morsmelken som små. Vi har oppdaget mye </a:t>
            </a:r>
            <a:r>
              <a:rPr lang="nb-NO" sz="1200" dirty="0" smtClean="0">
                <a:solidFill>
                  <a:schemeClr val="accent6"/>
                </a:solidFill>
              </a:rPr>
              <a:t>som er viktig </a:t>
            </a:r>
            <a:r>
              <a:rPr lang="nb-NO" sz="1200" dirty="0">
                <a:solidFill>
                  <a:schemeClr val="accent6"/>
                </a:solidFill>
              </a:rPr>
              <a:t>og spennende. </a:t>
            </a:r>
            <a:r>
              <a:rPr lang="nb-NO" sz="1200" dirty="0" smtClean="0">
                <a:solidFill>
                  <a:schemeClr val="accent6"/>
                </a:solidFill>
              </a:rPr>
              <a:t>Nå, som dere er eldre, kan </a:t>
            </a:r>
            <a:r>
              <a:rPr lang="nb-NO" sz="1200" dirty="0">
                <a:solidFill>
                  <a:schemeClr val="accent6"/>
                </a:solidFill>
              </a:rPr>
              <a:t>vi oppdage stadig mer. </a:t>
            </a:r>
            <a:endParaRPr lang="nb-NO" sz="1200" dirty="0" smtClean="0">
              <a:solidFill>
                <a:schemeClr val="accent6"/>
              </a:solidFill>
            </a:endParaRPr>
          </a:p>
          <a:p>
            <a:endParaRPr lang="nb-NO" sz="1200" dirty="0">
              <a:solidFill>
                <a:schemeClr val="accent6"/>
              </a:solidFill>
            </a:endParaRPr>
          </a:p>
          <a:p>
            <a:r>
              <a:rPr lang="nb-NO" sz="1200" dirty="0">
                <a:solidFill>
                  <a:schemeClr val="accent6"/>
                </a:solidFill>
              </a:rPr>
              <a:t>Vi har vist at miljøgifter i Norge kan påvirke vekten og konsentrasjonsevnen. Nå blir snart noen av disse miljøgiftene forbudt fordi vi og andre har påvist at de skader helsen. Vi håper du synes det er viktig å bidra til at </a:t>
            </a:r>
            <a:r>
              <a:rPr lang="nb-NO" sz="1200" b="1" dirty="0">
                <a:solidFill>
                  <a:schemeClr val="accent6"/>
                </a:solidFill>
              </a:rPr>
              <a:t>farlige miljøgifter blir forbudt. </a:t>
            </a:r>
          </a:p>
          <a:p>
            <a:endParaRPr lang="nb-NO" sz="1200" b="1" dirty="0">
              <a:solidFill>
                <a:schemeClr val="accent6"/>
              </a:solidFill>
            </a:endParaRPr>
          </a:p>
          <a:p>
            <a:r>
              <a:rPr lang="nb-NO" sz="1200" b="1" dirty="0">
                <a:solidFill>
                  <a:schemeClr val="accent6"/>
                </a:solidFill>
              </a:rPr>
              <a:t>En undersøkelse på Færøyene viser at miljøgiftene som finnes i teflon og </a:t>
            </a:r>
            <a:r>
              <a:rPr lang="nb-NO" sz="1200" b="1" dirty="0" err="1" smtClean="0">
                <a:solidFill>
                  <a:schemeClr val="accent6"/>
                </a:solidFill>
              </a:rPr>
              <a:t>goretex</a:t>
            </a:r>
            <a:r>
              <a:rPr lang="nb-NO" sz="1200" b="1" dirty="0" smtClean="0">
                <a:solidFill>
                  <a:schemeClr val="accent6"/>
                </a:solidFill>
              </a:rPr>
              <a:t> kan gi </a:t>
            </a:r>
            <a:r>
              <a:rPr lang="nb-NO" sz="1200" b="1" dirty="0">
                <a:solidFill>
                  <a:schemeClr val="accent6"/>
                </a:solidFill>
              </a:rPr>
              <a:t>oss ett dårligere immunforsvar.</a:t>
            </a:r>
            <a:r>
              <a:rPr lang="nb-NO" sz="1200" dirty="0">
                <a:solidFill>
                  <a:schemeClr val="accent6"/>
                </a:solidFill>
              </a:rPr>
              <a:t> Vi vil sjekke om dette stemmer i Norge også. Vi ber derfor om å få blod fra deg hvor vi vil måle effekten av vaksinene du har fått, og innholdet av miljøgifter i blodet ditt. Vi ber også om ett stryk fra ett </a:t>
            </a:r>
            <a:r>
              <a:rPr lang="nb-NO" sz="1200" dirty="0" smtClean="0">
                <a:solidFill>
                  <a:schemeClr val="accent6"/>
                </a:solidFill>
              </a:rPr>
              <a:t>toalettpapir </a:t>
            </a:r>
            <a:r>
              <a:rPr lang="nb-NO" sz="1200" dirty="0" smtClean="0">
                <a:solidFill>
                  <a:schemeClr val="accent6"/>
                </a:solidFill>
              </a:rPr>
              <a:t>med avføring, </a:t>
            </a:r>
            <a:r>
              <a:rPr lang="nb-NO" sz="1200" dirty="0">
                <a:solidFill>
                  <a:schemeClr val="accent6"/>
                </a:solidFill>
              </a:rPr>
              <a:t>for å finne ut om </a:t>
            </a:r>
            <a:r>
              <a:rPr lang="nb-NO" sz="1200" dirty="0" smtClean="0">
                <a:solidFill>
                  <a:schemeClr val="accent6"/>
                </a:solidFill>
              </a:rPr>
              <a:t>tarmbakteriene dine </a:t>
            </a:r>
            <a:r>
              <a:rPr lang="nb-NO" sz="1200" dirty="0">
                <a:solidFill>
                  <a:schemeClr val="accent6"/>
                </a:solidFill>
              </a:rPr>
              <a:t>spiller en rolle. Vi håper du har lyst til å hjelpe oss å finne ut mer om </a:t>
            </a:r>
            <a:r>
              <a:rPr lang="nb-NO" sz="1200" b="1" dirty="0">
                <a:solidFill>
                  <a:schemeClr val="accent6"/>
                </a:solidFill>
              </a:rPr>
              <a:t>hvilke bakterier man bør ha for å unngå sykdom</a:t>
            </a:r>
            <a:r>
              <a:rPr lang="nb-NO" sz="1200" dirty="0" smtClean="0">
                <a:solidFill>
                  <a:schemeClr val="accent6"/>
                </a:solidFill>
              </a:rPr>
              <a:t>.</a:t>
            </a:r>
            <a:endParaRPr lang="nb-NO" sz="1200" dirty="0">
              <a:solidFill>
                <a:schemeClr val="accent6"/>
              </a:solidFill>
            </a:endParaRPr>
          </a:p>
          <a:p>
            <a:endParaRPr lang="nb-NO" sz="1200" dirty="0">
              <a:solidFill>
                <a:schemeClr val="accent6"/>
              </a:solidFill>
            </a:endParaRPr>
          </a:p>
          <a:p>
            <a:r>
              <a:rPr lang="nb-NO" sz="1200" dirty="0">
                <a:solidFill>
                  <a:schemeClr val="accent6"/>
                </a:solidFill>
              </a:rPr>
              <a:t>Det er frivillig å delta.  </a:t>
            </a:r>
            <a:r>
              <a:rPr lang="nb-NO" sz="1200" dirty="0" smtClean="0">
                <a:solidFill>
                  <a:schemeClr val="accent6"/>
                </a:solidFill>
              </a:rPr>
              <a:t>Vi trenger mange </a:t>
            </a:r>
            <a:r>
              <a:rPr lang="nb-NO" sz="1200" dirty="0" smtClean="0">
                <a:solidFill>
                  <a:schemeClr val="accent6"/>
                </a:solidFill>
              </a:rPr>
              <a:t>deltakere</a:t>
            </a:r>
            <a:r>
              <a:rPr lang="nb-NO" sz="1200" dirty="0" smtClean="0">
                <a:solidFill>
                  <a:schemeClr val="accent6"/>
                </a:solidFill>
              </a:rPr>
              <a:t>, og mange prøver, for å finne riktig svar på spørsmålene våre. Men om du ikke ønsker å være med på alle prøvene kan du velge bort noen. Vi blir glade for alt vi får!</a:t>
            </a:r>
            <a:endParaRPr lang="nb-NO" sz="1200" dirty="0">
              <a:solidFill>
                <a:schemeClr val="accent6"/>
              </a:solidFill>
            </a:endParaRPr>
          </a:p>
          <a:p>
            <a:endParaRPr lang="nb-NO" sz="1200" b="1" dirty="0">
              <a:solidFill>
                <a:schemeClr val="accent6"/>
              </a:solidFill>
            </a:endParaRPr>
          </a:p>
          <a:p>
            <a:r>
              <a:rPr lang="nb-NO" sz="1400" b="1" dirty="0">
                <a:solidFill>
                  <a:schemeClr val="accent6"/>
                </a:solidFill>
              </a:rPr>
              <a:t>Dette ber vi </a:t>
            </a:r>
            <a:r>
              <a:rPr lang="nb-NO" sz="1400" b="1" dirty="0" smtClean="0">
                <a:solidFill>
                  <a:schemeClr val="accent6"/>
                </a:solidFill>
              </a:rPr>
              <a:t>deg/dine foreldre </a:t>
            </a:r>
            <a:r>
              <a:rPr lang="nb-NO" sz="1400" b="1" dirty="0">
                <a:solidFill>
                  <a:schemeClr val="accent6"/>
                </a:solidFill>
              </a:rPr>
              <a:t>gjøre: </a:t>
            </a:r>
            <a:endParaRPr lang="en-GB" sz="1400" dirty="0">
              <a:solidFill>
                <a:schemeClr val="accent6"/>
              </a:solidFill>
            </a:endParaRPr>
          </a:p>
          <a:p>
            <a:pPr marL="251986" indent="-251986">
              <a:buFont typeface="+mj-lt"/>
              <a:buAutoNum type="arabicPeriod"/>
            </a:pPr>
            <a:r>
              <a:rPr lang="nb-NO" sz="1200" dirty="0">
                <a:solidFill>
                  <a:schemeClr val="accent6"/>
                </a:solidFill>
              </a:rPr>
              <a:t>Spytte i en </a:t>
            </a:r>
            <a:r>
              <a:rPr lang="nb-NO" sz="1200" dirty="0" smtClean="0">
                <a:solidFill>
                  <a:schemeClr val="accent6"/>
                </a:solidFill>
              </a:rPr>
              <a:t>kopp.</a:t>
            </a:r>
            <a:endParaRPr lang="en-GB" sz="1200" dirty="0">
              <a:solidFill>
                <a:schemeClr val="accent6"/>
              </a:solidFill>
            </a:endParaRPr>
          </a:p>
          <a:p>
            <a:pPr marL="251986" indent="-251986">
              <a:buFont typeface="+mj-lt"/>
              <a:buAutoNum type="arabicPeriod"/>
            </a:pPr>
            <a:r>
              <a:rPr lang="nb-NO" sz="1200" dirty="0">
                <a:solidFill>
                  <a:schemeClr val="accent6"/>
                </a:solidFill>
              </a:rPr>
              <a:t>Stryke en </a:t>
            </a:r>
            <a:r>
              <a:rPr lang="nb-NO" sz="1200" dirty="0" smtClean="0">
                <a:solidFill>
                  <a:schemeClr val="accent6"/>
                </a:solidFill>
              </a:rPr>
              <a:t>bomullspinne </a:t>
            </a:r>
            <a:r>
              <a:rPr lang="nb-NO" sz="1200" dirty="0">
                <a:solidFill>
                  <a:schemeClr val="accent6"/>
                </a:solidFill>
              </a:rPr>
              <a:t>du får av oss </a:t>
            </a:r>
            <a:r>
              <a:rPr lang="nb-NO" sz="1200" dirty="0" smtClean="0">
                <a:solidFill>
                  <a:schemeClr val="accent6"/>
                </a:solidFill>
              </a:rPr>
              <a:t>over toalettpapir med litt avføring.</a:t>
            </a:r>
          </a:p>
          <a:p>
            <a:pPr marL="251986" indent="-251986">
              <a:buFont typeface="+mj-lt"/>
              <a:buAutoNum type="arabicPeriod"/>
            </a:pPr>
            <a:r>
              <a:rPr lang="nb-NO" sz="1200" dirty="0">
                <a:solidFill>
                  <a:schemeClr val="accent6"/>
                </a:solidFill>
              </a:rPr>
              <a:t>Tisse litt i en kopp du får av oss.</a:t>
            </a:r>
            <a:endParaRPr lang="nb-NO" sz="1200" dirty="0" smtClean="0">
              <a:solidFill>
                <a:schemeClr val="accent6"/>
              </a:solidFill>
            </a:endParaRPr>
          </a:p>
          <a:p>
            <a:pPr marL="251986" indent="-251986">
              <a:buFont typeface="+mj-lt"/>
              <a:buAutoNum type="arabicPeriod"/>
            </a:pPr>
            <a:r>
              <a:rPr lang="nb-NO" sz="1200" dirty="0" smtClean="0">
                <a:solidFill>
                  <a:schemeClr val="accent6"/>
                </a:solidFill>
              </a:rPr>
              <a:t>Foreldrene </a:t>
            </a:r>
            <a:r>
              <a:rPr lang="nb-NO" sz="1200" dirty="0" smtClean="0">
                <a:solidFill>
                  <a:schemeClr val="accent6"/>
                </a:solidFill>
              </a:rPr>
              <a:t>dine sender </a:t>
            </a:r>
            <a:r>
              <a:rPr lang="nb-NO" sz="1200" dirty="0" smtClean="0">
                <a:solidFill>
                  <a:schemeClr val="accent6"/>
                </a:solidFill>
              </a:rPr>
              <a:t>disse til oss. Vi vil </a:t>
            </a:r>
            <a:r>
              <a:rPr lang="nb-NO" sz="1200" dirty="0">
                <a:solidFill>
                  <a:schemeClr val="accent6"/>
                </a:solidFill>
              </a:rPr>
              <a:t>lagre det i </a:t>
            </a:r>
            <a:r>
              <a:rPr lang="nb-NO" sz="1200" dirty="0" err="1" smtClean="0">
                <a:solidFill>
                  <a:schemeClr val="accent6"/>
                </a:solidFill>
              </a:rPr>
              <a:t>biobanken</a:t>
            </a:r>
            <a:r>
              <a:rPr lang="nb-NO" sz="1200" dirty="0" smtClean="0">
                <a:solidFill>
                  <a:schemeClr val="accent6"/>
                </a:solidFill>
              </a:rPr>
              <a:t> vår.</a:t>
            </a:r>
            <a:endParaRPr lang="en-GB" sz="1200" dirty="0">
              <a:solidFill>
                <a:schemeClr val="accent6"/>
              </a:solidFill>
            </a:endParaRPr>
          </a:p>
          <a:p>
            <a:pPr marL="251986" indent="-251986">
              <a:buFont typeface="+mj-lt"/>
              <a:buAutoNum type="arabicPeriod"/>
            </a:pPr>
            <a:r>
              <a:rPr lang="nb-NO" sz="1200" dirty="0">
                <a:solidFill>
                  <a:schemeClr val="accent6"/>
                </a:solidFill>
              </a:rPr>
              <a:t>For å gi blodprøve, vil foreldrene dine bestille time hos </a:t>
            </a:r>
            <a:r>
              <a:rPr lang="nb-NO" sz="1200" dirty="0" smtClean="0">
                <a:solidFill>
                  <a:schemeClr val="accent6"/>
                </a:solidFill>
              </a:rPr>
              <a:t>legen</a:t>
            </a:r>
            <a:r>
              <a:rPr lang="nb-NO" sz="1200" dirty="0">
                <a:solidFill>
                  <a:schemeClr val="accent6"/>
                </a:solidFill>
              </a:rPr>
              <a:t> </a:t>
            </a:r>
            <a:r>
              <a:rPr lang="nb-NO" sz="1200" dirty="0" smtClean="0">
                <a:solidFill>
                  <a:schemeClr val="accent6"/>
                </a:solidFill>
              </a:rPr>
              <a:t>der </a:t>
            </a:r>
            <a:r>
              <a:rPr lang="nb-NO" sz="1200" dirty="0">
                <a:solidFill>
                  <a:schemeClr val="accent6"/>
                </a:solidFill>
              </a:rPr>
              <a:t>en sykepleier </a:t>
            </a:r>
            <a:r>
              <a:rPr lang="nb-NO" sz="1200" dirty="0" smtClean="0">
                <a:solidFill>
                  <a:schemeClr val="accent6"/>
                </a:solidFill>
              </a:rPr>
              <a:t>vil ta </a:t>
            </a:r>
            <a:r>
              <a:rPr lang="nb-NO" sz="1200" dirty="0">
                <a:solidFill>
                  <a:schemeClr val="accent6"/>
                </a:solidFill>
              </a:rPr>
              <a:t>blodprøve av deg. </a:t>
            </a:r>
            <a:r>
              <a:rPr lang="nb-NO" sz="1200" dirty="0" smtClean="0">
                <a:solidFill>
                  <a:schemeClr val="accent6"/>
                </a:solidFill>
              </a:rPr>
              <a:t>Om du ønsker det, kan du </a:t>
            </a:r>
            <a:r>
              <a:rPr lang="nb-NO" sz="1200" dirty="0">
                <a:solidFill>
                  <a:schemeClr val="accent6"/>
                </a:solidFill>
              </a:rPr>
              <a:t>få </a:t>
            </a:r>
            <a:r>
              <a:rPr lang="nb-NO" sz="1200" dirty="0" smtClean="0">
                <a:solidFill>
                  <a:schemeClr val="accent6"/>
                </a:solidFill>
              </a:rPr>
              <a:t>bedøvelseskrem.</a:t>
            </a:r>
            <a:endParaRPr lang="en-GB" sz="1200" dirty="0">
              <a:solidFill>
                <a:schemeClr val="accent6"/>
              </a:solidFill>
            </a:endParaRPr>
          </a:p>
          <a:p>
            <a:endParaRPr lang="nb-NO" sz="1200" dirty="0">
              <a:solidFill>
                <a:schemeClr val="accent6"/>
              </a:solidFill>
            </a:endParaRPr>
          </a:p>
          <a:p>
            <a:r>
              <a:rPr lang="nb-NO" sz="1200" dirty="0">
                <a:solidFill>
                  <a:schemeClr val="accent6"/>
                </a:solidFill>
              </a:rPr>
              <a:t>Om du blir med vil du </a:t>
            </a:r>
            <a:r>
              <a:rPr lang="nb-NO" sz="1200" dirty="0" smtClean="0">
                <a:solidFill>
                  <a:schemeClr val="accent6"/>
                </a:solidFill>
              </a:rPr>
              <a:t>få fire </a:t>
            </a:r>
            <a:r>
              <a:rPr lang="nb-NO" sz="1200" dirty="0">
                <a:solidFill>
                  <a:schemeClr val="accent6"/>
                </a:solidFill>
              </a:rPr>
              <a:t>kinobilletter som takk.</a:t>
            </a:r>
          </a:p>
          <a:p>
            <a:endParaRPr lang="en-GB" sz="1200" dirty="0">
              <a:solidFill>
                <a:schemeClr val="accent6"/>
              </a:solidFill>
            </a:endParaRPr>
          </a:p>
          <a:p>
            <a:r>
              <a:rPr lang="nb-NO" sz="1200" dirty="0">
                <a:solidFill>
                  <a:schemeClr val="accent6"/>
                </a:solidFill>
              </a:rPr>
              <a:t>Hvis det er noe du lurer på, kan du spørre foreldrene dine, eller se på internettsidene våre </a:t>
            </a:r>
            <a:r>
              <a:rPr lang="nb-NO" sz="1200" u="sng" dirty="0" smtClean="0">
                <a:solidFill>
                  <a:schemeClr val="accent6"/>
                </a:solidFill>
                <a:hlinkClick r:id="rId5"/>
              </a:rPr>
              <a:t>fhi.no/studier/</a:t>
            </a:r>
            <a:r>
              <a:rPr lang="nb-NO" sz="1200" u="sng" dirty="0" err="1" smtClean="0">
                <a:solidFill>
                  <a:schemeClr val="accent6"/>
                </a:solidFill>
                <a:hlinkClick r:id="rId5"/>
              </a:rPr>
              <a:t>nomic</a:t>
            </a:r>
            <a:r>
              <a:rPr lang="nb-NO" sz="1200" dirty="0" smtClean="0">
                <a:solidFill>
                  <a:schemeClr val="accent6"/>
                </a:solidFill>
              </a:rPr>
              <a:t>, </a:t>
            </a:r>
            <a:r>
              <a:rPr lang="nb-NO" sz="1200" dirty="0">
                <a:solidFill>
                  <a:schemeClr val="accent6"/>
                </a:solidFill>
              </a:rPr>
              <a:t>eller ringe </a:t>
            </a:r>
            <a:r>
              <a:rPr lang="nb-NO" sz="1200" dirty="0" smtClean="0">
                <a:solidFill>
                  <a:schemeClr val="accent6"/>
                </a:solidFill>
              </a:rPr>
              <a:t>oss på </a:t>
            </a:r>
            <a:r>
              <a:rPr lang="nb-NO" sz="1200" dirty="0" err="1" smtClean="0">
                <a:solidFill>
                  <a:schemeClr val="accent6"/>
                </a:solidFill>
              </a:rPr>
              <a:t>telefonnr</a:t>
            </a:r>
            <a:r>
              <a:rPr lang="nb-NO" sz="1200" dirty="0" smtClean="0">
                <a:solidFill>
                  <a:schemeClr val="accent6"/>
                </a:solidFill>
              </a:rPr>
              <a:t>. 45 88 92 45</a:t>
            </a:r>
            <a:r>
              <a:rPr lang="nb-NO" sz="1200" dirty="0" smtClean="0">
                <a:solidFill>
                  <a:schemeClr val="accent6"/>
                </a:solidFill>
              </a:rPr>
              <a:t>.</a:t>
            </a:r>
          </a:p>
          <a:p>
            <a:r>
              <a:rPr lang="nb-NO" sz="1200" dirty="0" smtClean="0">
                <a:solidFill>
                  <a:schemeClr val="accent6"/>
                </a:solidFill>
              </a:rPr>
              <a:t>Vi håper du blir med!</a:t>
            </a:r>
            <a:endParaRPr lang="nb-NO" sz="1200" dirty="0">
              <a:solidFill>
                <a:schemeClr val="accent6"/>
              </a:solidFill>
            </a:endParaRPr>
          </a:p>
          <a:p>
            <a:endParaRPr lang="en-GB" sz="1200" dirty="0">
              <a:solidFill>
                <a:schemeClr val="accent6"/>
              </a:solidFill>
            </a:endParaRPr>
          </a:p>
          <a:p>
            <a:r>
              <a:rPr lang="nb-NO" sz="1200" dirty="0">
                <a:solidFill>
                  <a:schemeClr val="accent6"/>
                </a:solidFill>
              </a:rPr>
              <a:t>Hilsen oss i </a:t>
            </a:r>
            <a:r>
              <a:rPr lang="nb-NO" sz="1200" dirty="0" smtClean="0">
                <a:solidFill>
                  <a:schemeClr val="accent6"/>
                </a:solidFill>
              </a:rPr>
              <a:t>«</a:t>
            </a:r>
            <a:r>
              <a:rPr lang="nb-NO" sz="1200" dirty="0" err="1" smtClean="0">
                <a:solidFill>
                  <a:schemeClr val="accent6"/>
                </a:solidFill>
              </a:rPr>
              <a:t>NoMIC</a:t>
            </a:r>
            <a:r>
              <a:rPr lang="nb-NO" sz="1200" dirty="0" smtClean="0">
                <a:solidFill>
                  <a:schemeClr val="accent6"/>
                </a:solidFill>
              </a:rPr>
              <a:t>»,</a:t>
            </a:r>
            <a:endParaRPr lang="en-GB" sz="1200" dirty="0">
              <a:solidFill>
                <a:schemeClr val="accent6"/>
              </a:solidFill>
            </a:endParaRPr>
          </a:p>
          <a:p>
            <a:r>
              <a:rPr lang="nb-NO" sz="1200" dirty="0" smtClean="0">
                <a:solidFill>
                  <a:schemeClr val="accent6"/>
                </a:solidFill>
              </a:rPr>
              <a:t>Merete og Nina </a:t>
            </a:r>
            <a:endParaRPr lang="en-GB" sz="1200" dirty="0">
              <a:solidFill>
                <a:schemeClr val="accent6"/>
              </a:solidFill>
            </a:endParaRPr>
          </a:p>
        </p:txBody>
      </p:sp>
      <p:sp>
        <p:nvSpPr>
          <p:cNvPr id="7" name="Title 1"/>
          <p:cNvSpPr txBox="1">
            <a:spLocks/>
          </p:cNvSpPr>
          <p:nvPr/>
        </p:nvSpPr>
        <p:spPr>
          <a:xfrm>
            <a:off x="142104" y="2376130"/>
            <a:ext cx="6520220" cy="369332"/>
          </a:xfrm>
          <a:prstGeom prst="rect">
            <a:avLst/>
          </a:prstGeom>
        </p:spPr>
        <p:txBody>
          <a:bodyPr>
            <a:spAutoFit/>
          </a:bodyPr>
          <a:lstStyle>
            <a:lvl1pPr algn="l" defTabSz="685843" rtl="0" eaLnBrk="1" latinLnBrk="0" hangingPunct="1">
              <a:lnSpc>
                <a:spcPct val="90000"/>
              </a:lnSpc>
              <a:spcBef>
                <a:spcPct val="0"/>
              </a:spcBef>
              <a:buNone/>
              <a:defRPr sz="3488" kern="1200">
                <a:solidFill>
                  <a:schemeClr val="accent6"/>
                </a:solidFill>
                <a:latin typeface="+mj-lt"/>
                <a:ea typeface="+mj-ea"/>
                <a:cs typeface="+mj-cs"/>
              </a:defRPr>
            </a:lvl1pPr>
          </a:lstStyle>
          <a:p>
            <a:r>
              <a:rPr lang="nb-NO" sz="2000" b="1" dirty="0">
                <a:latin typeface="+mn-lt"/>
              </a:rPr>
              <a:t>Til deg som er </a:t>
            </a:r>
            <a:r>
              <a:rPr lang="nb-NO" sz="2000" b="1" dirty="0" smtClean="0">
                <a:latin typeface="+mn-lt"/>
              </a:rPr>
              <a:t>ungdom nå – bli med på å finne svarene:</a:t>
            </a:r>
            <a:endParaRPr lang="en-GB" sz="2000" dirty="0">
              <a:latin typeface="+mn-lt"/>
            </a:endParaRPr>
          </a:p>
        </p:txBody>
      </p:sp>
      <p:sp>
        <p:nvSpPr>
          <p:cNvPr id="8" name="Plassholder for tekst 7">
            <a:extLst>
              <a:ext uri="{FF2B5EF4-FFF2-40B4-BE49-F238E27FC236}">
                <a16:creationId xmlns:a16="http://schemas.microsoft.com/office/drawing/2014/main" id="{CD5B7968-9160-4F95-9A28-7FEC1B18BF11}"/>
              </a:ext>
            </a:extLst>
          </p:cNvPr>
          <p:cNvSpPr txBox="1">
            <a:spLocks/>
          </p:cNvSpPr>
          <p:nvPr/>
        </p:nvSpPr>
        <p:spPr>
          <a:xfrm>
            <a:off x="519726" y="2783102"/>
            <a:ext cx="6671296" cy="1315488"/>
          </a:xfrm>
          <a:prstGeom prst="rect">
            <a:avLst/>
          </a:prstGeom>
        </p:spPr>
        <p:txBody>
          <a:bodyPr wrap="square">
            <a:spAutoFit/>
          </a:bodyPr>
          <a:lstStyle>
            <a:lvl1pPr marL="0" indent="0" algn="l" defTabSz="685843" rtl="0" eaLnBrk="1" latinLnBrk="0" hangingPunct="1">
              <a:lnSpc>
                <a:spcPct val="100000"/>
              </a:lnSpc>
              <a:spcBef>
                <a:spcPts val="0"/>
              </a:spcBef>
              <a:spcAft>
                <a:spcPts val="0"/>
              </a:spcAft>
              <a:buClr>
                <a:schemeClr val="accent4"/>
              </a:buClr>
              <a:buSzPct val="100000"/>
              <a:buFontTx/>
              <a:buNone/>
              <a:defRPr sz="2063" kern="1200">
                <a:solidFill>
                  <a:schemeClr val="accent4"/>
                </a:solidFill>
                <a:latin typeface="+mn-lt"/>
                <a:ea typeface="+mn-ea"/>
                <a:cs typeface="+mn-cs"/>
              </a:defRPr>
            </a:lvl1pPr>
            <a:lvl2pPr marL="270058" indent="0" algn="l" defTabSz="685843" rtl="0" eaLnBrk="1" latinLnBrk="0" hangingPunct="1">
              <a:lnSpc>
                <a:spcPct val="90000"/>
              </a:lnSpc>
              <a:spcBef>
                <a:spcPts val="375"/>
              </a:spcBef>
              <a:buClr>
                <a:schemeClr val="accent4"/>
              </a:buClr>
              <a:buFontTx/>
              <a:buNone/>
              <a:defRPr sz="1200" kern="1200">
                <a:solidFill>
                  <a:schemeClr val="dk1"/>
                </a:solidFill>
                <a:latin typeface="+mn-lt"/>
                <a:ea typeface="+mn-ea"/>
                <a:cs typeface="+mn-cs"/>
              </a:defRPr>
            </a:lvl2pPr>
            <a:lvl3pPr marL="540115" indent="-135029" algn="l" defTabSz="685843" rtl="0" eaLnBrk="1" latinLnBrk="0" hangingPunct="1">
              <a:lnSpc>
                <a:spcPct val="90000"/>
              </a:lnSpc>
              <a:spcBef>
                <a:spcPts val="375"/>
              </a:spcBef>
              <a:buClr>
                <a:schemeClr val="accent4"/>
              </a:buClr>
              <a:buFontTx/>
              <a:buBlip>
                <a:blip r:embed="rId4"/>
              </a:buBlip>
              <a:defRPr sz="1050" kern="1200">
                <a:solidFill>
                  <a:schemeClr val="dk1"/>
                </a:solidFill>
                <a:latin typeface="+mn-lt"/>
                <a:ea typeface="+mn-ea"/>
                <a:cs typeface="+mn-cs"/>
              </a:defRPr>
            </a:lvl3pPr>
            <a:lvl4pPr marL="675143" indent="-135029" algn="l" defTabSz="685843" rtl="0" eaLnBrk="1" latinLnBrk="0" hangingPunct="1">
              <a:lnSpc>
                <a:spcPct val="90000"/>
              </a:lnSpc>
              <a:spcBef>
                <a:spcPts val="375"/>
              </a:spcBef>
              <a:buClr>
                <a:schemeClr val="accent4"/>
              </a:buClr>
              <a:buFontTx/>
              <a:buBlip>
                <a:blip r:embed="rId4"/>
              </a:buBlip>
              <a:defRPr sz="975" kern="1200">
                <a:solidFill>
                  <a:schemeClr val="dk1"/>
                </a:solidFill>
                <a:latin typeface="+mn-lt"/>
                <a:ea typeface="+mn-ea"/>
                <a:cs typeface="+mn-cs"/>
              </a:defRPr>
            </a:lvl4pPr>
            <a:lvl5pPr marL="810173" indent="-135029" algn="l" defTabSz="685843" rtl="0" eaLnBrk="1" latinLnBrk="0" hangingPunct="1">
              <a:lnSpc>
                <a:spcPct val="90000"/>
              </a:lnSpc>
              <a:spcBef>
                <a:spcPts val="375"/>
              </a:spcBef>
              <a:buClr>
                <a:schemeClr val="accent4"/>
              </a:buClr>
              <a:buFontTx/>
              <a:buBlip>
                <a:blip r:embed="rId4"/>
              </a:buBlip>
              <a:defRPr sz="900" kern="1200">
                <a:solidFill>
                  <a:schemeClr val="dk1"/>
                </a:solidFill>
                <a:latin typeface="+mn-lt"/>
                <a:ea typeface="+mn-ea"/>
                <a:cs typeface="+mn-cs"/>
              </a:defRPr>
            </a:lvl5pPr>
            <a:lvl6pPr marL="1886069" indent="-171461" algn="l" defTabSz="68584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989" indent="-171461" algn="l" defTabSz="68584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911" indent="-171461" algn="l" defTabSz="68584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832" indent="-171461" algn="l" defTabSz="68584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ctr">
              <a:spcAft>
                <a:spcPts val="800"/>
              </a:spcAft>
            </a:pPr>
            <a:r>
              <a:rPr lang="nb-NO" sz="2205" b="1" dirty="0"/>
              <a:t>Hvorfor blir noen </a:t>
            </a:r>
            <a:r>
              <a:rPr lang="nb-NO" sz="2205" b="1" dirty="0" smtClean="0"/>
              <a:t>barn og unge syke</a:t>
            </a:r>
            <a:r>
              <a:rPr lang="nb-NO" sz="2205" b="1" dirty="0"/>
              <a:t>?</a:t>
            </a:r>
            <a:endParaRPr lang="en-GB" sz="2205" dirty="0"/>
          </a:p>
          <a:p>
            <a:pPr algn="ctr">
              <a:spcAft>
                <a:spcPts val="800"/>
              </a:spcAft>
            </a:pPr>
            <a:r>
              <a:rPr lang="nb-NO" sz="2205" b="1" dirty="0"/>
              <a:t>Kan miljøgifter gjøre </a:t>
            </a:r>
            <a:r>
              <a:rPr lang="nb-NO" sz="2205" b="1" dirty="0" smtClean="0"/>
              <a:t>barn og unge syke</a:t>
            </a:r>
            <a:r>
              <a:rPr lang="nb-NO" sz="2205" b="1" dirty="0"/>
              <a:t>?</a:t>
            </a:r>
            <a:endParaRPr lang="en-GB" sz="2205" dirty="0"/>
          </a:p>
          <a:p>
            <a:pPr algn="ctr">
              <a:spcAft>
                <a:spcPts val="800"/>
              </a:spcAft>
            </a:pPr>
            <a:r>
              <a:rPr lang="nb-NO" sz="2205" b="1" dirty="0" smtClean="0"/>
              <a:t>Kan gode </a:t>
            </a:r>
            <a:r>
              <a:rPr lang="nb-NO" sz="2205" b="1" dirty="0"/>
              <a:t>bakterier i tarmen holde barn </a:t>
            </a:r>
            <a:r>
              <a:rPr lang="nb-NO" sz="2205" b="1" dirty="0" smtClean="0"/>
              <a:t>og unge friske?</a:t>
            </a:r>
            <a:endParaRPr lang="en-GB" sz="2205" dirty="0"/>
          </a:p>
        </p:txBody>
      </p:sp>
      <p:pic>
        <p:nvPicPr>
          <p:cNvPr id="3" name="Bilde 2"/>
          <p:cNvPicPr>
            <a:picLocks noChangeAspect="1"/>
          </p:cNvPicPr>
          <p:nvPr/>
        </p:nvPicPr>
        <p:blipFill rotWithShape="1">
          <a:blip r:embed="rId6">
            <a:extLst>
              <a:ext uri="{28A0092B-C50C-407E-A947-70E740481C1C}">
                <a14:useLocalDpi xmlns:a14="http://schemas.microsoft.com/office/drawing/2010/main" val="0"/>
              </a:ext>
            </a:extLst>
          </a:blip>
          <a:srcRect l="1" t="557" r="-52" b="15979"/>
          <a:stretch/>
        </p:blipFill>
        <p:spPr>
          <a:xfrm>
            <a:off x="0" y="58609"/>
            <a:ext cx="4134449" cy="1770191"/>
          </a:xfrm>
          <a:prstGeom prst="rect">
            <a:avLst/>
          </a:prstGeom>
        </p:spPr>
      </p:pic>
      <p:pic>
        <p:nvPicPr>
          <p:cNvPr id="12" name="Bilde 1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819062" y="234046"/>
            <a:ext cx="2472873" cy="1082647"/>
          </a:xfrm>
          <a:prstGeom prst="rect">
            <a:avLst/>
          </a:prstGeom>
        </p:spPr>
      </p:pic>
    </p:spTree>
    <p:extLst>
      <p:ext uri="{BB962C8B-B14F-4D97-AF65-F5344CB8AC3E}">
        <p14:creationId xmlns:p14="http://schemas.microsoft.com/office/powerpoint/2010/main" val="2044310360"/>
      </p:ext>
    </p:extLst>
  </p:cSld>
  <p:clrMapOvr>
    <a:masterClrMapping/>
  </p:clrMapOvr>
  <p:timing>
    <p:tnLst>
      <p:par>
        <p:cTn id="1" dur="indefinite" restart="never" nodeType="tmRoot"/>
      </p:par>
    </p:tnLst>
  </p:timing>
</p:sld>
</file>

<file path=ppt/theme/theme1.xml><?xml version="1.0" encoding="utf-8"?>
<a:theme xmlns:a="http://schemas.openxmlformats.org/drawingml/2006/main" name="FHI_PPT_Mal">
  <a:themeElements>
    <a:clrScheme name="Office-tema">
      <a:dk1>
        <a:sysClr val="windowText" lastClr="000000"/>
      </a:dk1>
      <a:lt1>
        <a:sysClr val="window" lastClr="FFFFFF"/>
      </a:lt1>
      <a:dk2>
        <a:srgbClr val="44546A"/>
      </a:dk2>
      <a:lt2>
        <a:srgbClr val="E9E6DF"/>
      </a:lt2>
      <a:accent1>
        <a:srgbClr val="CFC4B6"/>
      </a:accent1>
      <a:accent2>
        <a:srgbClr val="6796A7"/>
      </a:accent2>
      <a:accent3>
        <a:srgbClr val="B32C5B"/>
      </a:accent3>
      <a:accent4>
        <a:srgbClr val="EE756A"/>
      </a:accent4>
      <a:accent5>
        <a:srgbClr val="5A1646"/>
      </a:accent5>
      <a:accent6>
        <a:srgbClr val="3A3B63"/>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HI_PPT_Mal.potx" id="{E0E0C4A7-A816-4870-9706-9C6563C389C6}" vid="{8AD2F9BC-C895-4898-A494-BBCA094C9082}"/>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Dokumentkategori xmlns="2135dd7d-1b9b-41de-a75c-ca413fc23e73">Powerpoint</Dokumentkategori>
    <PublishingExpirationDate xmlns="http://schemas.microsoft.com/sharepoint/v3" xsi:nil="true"/>
    <PublishingStartDate xmlns="http://schemas.microsoft.com/sharepoint/v3" xsi:nil="true"/>
    <SharedWithUsers xmlns="1efd57d9-e196-426d-8733-cdf19f155125">
      <UserInfo>
        <DisplayName>Stoltenberg, Camilla</DisplayName>
        <AccountId>86</AccountId>
        <AccountType/>
      </UserInfo>
      <UserInfo>
        <DisplayName>Wøien, Gunhild</DisplayName>
        <AccountId>62</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87D0958B04D9864C9D171B374F6D600F" ma:contentTypeVersion="6" ma:contentTypeDescription="Opprett et nytt dokument." ma:contentTypeScope="" ma:versionID="535e653441bf4bc2e433659c72feb9ca">
  <xsd:schema xmlns:xsd="http://www.w3.org/2001/XMLSchema" xmlns:xs="http://www.w3.org/2001/XMLSchema" xmlns:p="http://schemas.microsoft.com/office/2006/metadata/properties" xmlns:ns1="http://schemas.microsoft.com/sharepoint/v3" xmlns:ns2="2135dd7d-1b9b-41de-a75c-ca413fc23e73" xmlns:ns3="1efd57d9-e196-426d-8733-cdf19f155125" targetNamespace="http://schemas.microsoft.com/office/2006/metadata/properties" ma:root="true" ma:fieldsID="010087c41e19b8517d2df4179892384a" ns1:_="" ns2:_="" ns3:_="">
    <xsd:import namespace="http://schemas.microsoft.com/sharepoint/v3"/>
    <xsd:import namespace="2135dd7d-1b9b-41de-a75c-ca413fc23e73"/>
    <xsd:import namespace="1efd57d9-e196-426d-8733-cdf19f155125"/>
    <xsd:element name="properties">
      <xsd:complexType>
        <xsd:sequence>
          <xsd:element name="documentManagement">
            <xsd:complexType>
              <xsd:all>
                <xsd:element ref="ns1:PublishingStartDate" minOccurs="0"/>
                <xsd:element ref="ns1:PublishingExpirationDate" minOccurs="0"/>
                <xsd:element ref="ns2:Dokumentkategori"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Planlagt startdato" ma:description="Planlagt startdato er en områdekolonne som opprettes av publiseringsfunksjonen. Den brukes til å angi dato og klokkeslett for når denne siden vises for første gang for besøkende på området." ma:hidden="true" ma:internalName="PublishingStartDate">
      <xsd:simpleType>
        <xsd:restriction base="dms:Unknown"/>
      </xsd:simpleType>
    </xsd:element>
    <xsd:element name="PublishingExpirationDate" ma:index="5" nillable="true" ma:displayName="Planlagt utløpsdato" ma:description="Planlagt sluttdato er en områdekolonne som opprettes av publiseringsfunksjonen. Den brukes til å angi dato og klokkeslett for når denne siden ikke lenger vises for besøkende på området."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135dd7d-1b9b-41de-a75c-ca413fc23e73" elementFormDefault="qualified">
    <xsd:import namespace="http://schemas.microsoft.com/office/2006/documentManagement/types"/>
    <xsd:import namespace="http://schemas.microsoft.com/office/infopath/2007/PartnerControls"/>
    <xsd:element name="Dokumentkategori" ma:index="6" nillable="true" ma:displayName="Dokumentkategori" ma:default="Word" ma:format="Dropdown" ma:internalName="Dokumentkategori" ma:readOnly="false">
      <xsd:simpleType>
        <xsd:restriction base="dms:Choice">
          <xsd:enumeration value="Powerpoint"/>
          <xsd:enumeration value="Word"/>
          <xsd:enumeration value="Excel"/>
        </xsd:restriction>
      </xsd:simpleType>
    </xsd:element>
  </xsd:schema>
  <xsd:schema xmlns:xsd="http://www.w3.org/2001/XMLSchema" xmlns:xs="http://www.w3.org/2001/XMLSchema" xmlns:dms="http://schemas.microsoft.com/office/2006/documentManagement/types" xmlns:pc="http://schemas.microsoft.com/office/infopath/2007/PartnerControls" targetNamespace="1efd57d9-e196-426d-8733-cdf19f155125" elementFormDefault="qualified">
    <xsd:import namespace="http://schemas.microsoft.com/office/2006/documentManagement/types"/>
    <xsd:import namespace="http://schemas.microsoft.com/office/infopath/2007/PartnerControls"/>
    <xsd:element name="SharedWithUsers" ma:index="11" nillable="true" ma:displayName="Delt med" ma:description=""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7" ma:displayName="Innholdstype"/>
        <xsd:element ref="dc:title" minOccurs="0" maxOccurs="1" ma:index="3"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2370963-23F8-43DA-B680-E60447605CFA}">
  <ds:schemaRefs>
    <ds:schemaRef ds:uri="http://schemas.microsoft.com/sharepoint/v3/contenttype/forms"/>
  </ds:schemaRefs>
</ds:datastoreItem>
</file>

<file path=customXml/itemProps2.xml><?xml version="1.0" encoding="utf-8"?>
<ds:datastoreItem xmlns:ds="http://schemas.openxmlformats.org/officeDocument/2006/customXml" ds:itemID="{67402D27-ED93-4C1A-AE7A-E5DBB5BC5F81}">
  <ds:schemaRefs>
    <ds:schemaRef ds:uri="http://schemas.microsoft.com/office/2006/metadata/properties"/>
    <ds:schemaRef ds:uri="http://schemas.microsoft.com/office/2006/documentManagement/types"/>
    <ds:schemaRef ds:uri="http://schemas.microsoft.com/sharepoint/v3"/>
    <ds:schemaRef ds:uri="http://purl.org/dc/terms/"/>
    <ds:schemaRef ds:uri="http://schemas.openxmlformats.org/package/2006/metadata/core-properties"/>
    <ds:schemaRef ds:uri="http://purl.org/dc/dcmitype/"/>
    <ds:schemaRef ds:uri="http://schemas.microsoft.com/office/infopath/2007/PartnerControls"/>
    <ds:schemaRef ds:uri="2135dd7d-1b9b-41de-a75c-ca413fc23e73"/>
    <ds:schemaRef ds:uri="1efd57d9-e196-426d-8733-cdf19f155125"/>
    <ds:schemaRef ds:uri="http://purl.org/dc/elements/1.1/"/>
    <ds:schemaRef ds:uri="http://www.w3.org/XML/1998/namespace"/>
  </ds:schemaRefs>
</ds:datastoreItem>
</file>

<file path=customXml/itemProps3.xml><?xml version="1.0" encoding="utf-8"?>
<ds:datastoreItem xmlns:ds="http://schemas.openxmlformats.org/officeDocument/2006/customXml" ds:itemID="{3EDA696A-8C91-4B27-A56E-49273E51929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2135dd7d-1b9b-41de-a75c-ca413fc23e73"/>
    <ds:schemaRef ds:uri="1efd57d9-e196-426d-8733-cdf19f15512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FHI_PPT_Mal</Template>
  <TotalTime>841</TotalTime>
  <Words>478</Words>
  <Application>Microsoft Office PowerPoint</Application>
  <PresentationFormat>Egendefinert</PresentationFormat>
  <Paragraphs>27</Paragraphs>
  <Slides>1</Slides>
  <Notes>1</Notes>
  <HiddenSlides>0</HiddenSlides>
  <MMClips>0</MMClips>
  <ScaleCrop>false</ScaleCrop>
  <HeadingPairs>
    <vt:vector size="6" baseType="variant">
      <vt:variant>
        <vt:lpstr>Brukte skrifter</vt:lpstr>
      </vt:variant>
      <vt:variant>
        <vt:i4>2</vt:i4>
      </vt:variant>
      <vt:variant>
        <vt:lpstr>Tema</vt:lpstr>
      </vt:variant>
      <vt:variant>
        <vt:i4>1</vt:i4>
      </vt:variant>
      <vt:variant>
        <vt:lpstr>Lysbildetitler</vt:lpstr>
      </vt:variant>
      <vt:variant>
        <vt:i4>1</vt:i4>
      </vt:variant>
    </vt:vector>
  </HeadingPairs>
  <TitlesOfParts>
    <vt:vector size="4" baseType="lpstr">
      <vt:lpstr>Arial</vt:lpstr>
      <vt:lpstr>Calibri</vt:lpstr>
      <vt:lpstr>FHI_PPT_Mal</vt:lpstr>
      <vt:lpstr>PowerPoint-presentasjon</vt:lpstr>
    </vt:vector>
  </TitlesOfParts>
  <Company>FHI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Johansen, Julie Denise Whittle</dc:creator>
  <cp:lastModifiedBy>Haugsnes, Siri-Ann</cp:lastModifiedBy>
  <cp:revision>67</cp:revision>
  <cp:lastPrinted>2019-06-19T14:28:30Z</cp:lastPrinted>
  <dcterms:created xsi:type="dcterms:W3CDTF">2018-03-20T07:54:59Z</dcterms:created>
  <dcterms:modified xsi:type="dcterms:W3CDTF">2019-12-11T14:28:09Z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0x01010087D0958B04D9864C9D171B374F6D600F</vt:lpwstr>
  </property>
</Properties>
</file>