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256" r:id="rId5"/>
    <p:sldId id="407" r:id="rId6"/>
    <p:sldId id="268" r:id="rId7"/>
    <p:sldId id="709" r:id="rId8"/>
    <p:sldId id="605" r:id="rId9"/>
    <p:sldId id="783" r:id="rId10"/>
    <p:sldId id="784" r:id="rId11"/>
    <p:sldId id="788" r:id="rId12"/>
    <p:sldId id="728" r:id="rId13"/>
    <p:sldId id="768" r:id="rId14"/>
    <p:sldId id="260" r:id="rId15"/>
    <p:sldId id="765" r:id="rId16"/>
    <p:sldId id="785" r:id="rId17"/>
    <p:sldId id="271" r:id="rId18"/>
    <p:sldId id="649" r:id="rId19"/>
    <p:sldId id="357" r:id="rId20"/>
    <p:sldId id="786" r:id="rId21"/>
    <p:sldId id="787" r:id="rId22"/>
    <p:sldId id="763" r:id="rId23"/>
    <p:sldId id="779" r:id="rId24"/>
    <p:sldId id="681" r:id="rId25"/>
    <p:sldId id="420" r:id="rId26"/>
    <p:sldId id="679" r:id="rId27"/>
    <p:sldId id="418" r:id="rId28"/>
    <p:sldId id="789" r:id="rId29"/>
    <p:sldId id="419" r:id="rId30"/>
    <p:sldId id="759" r:id="rId31"/>
    <p:sldId id="760" r:id="rId32"/>
    <p:sldId id="762" r:id="rId33"/>
    <p:sldId id="675" r:id="rId34"/>
    <p:sldId id="421" r:id="rId35"/>
    <p:sldId id="703" r:id="rId36"/>
    <p:sldId id="673" r:id="rId37"/>
    <p:sldId id="721" r:id="rId38"/>
    <p:sldId id="722" r:id="rId39"/>
    <p:sldId id="723" r:id="rId40"/>
    <p:sldId id="725" r:id="rId41"/>
    <p:sldId id="751" r:id="rId42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898702-9BF6-7594-0690-81F6E29F734F}" name="Ørvik, Ida Marie Scheie" initials="ØS" userId="S::idamariescheie.orvik@fhi.no::2f0d3b28-8b25-4e1f-b4b0-3a02ee6430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676"/>
    <a:srgbClr val="D14641"/>
    <a:srgbClr val="04AB79"/>
    <a:srgbClr val="41A97B"/>
    <a:srgbClr val="393C61"/>
    <a:srgbClr val="FEEED9"/>
    <a:srgbClr val="FFF0F0"/>
    <a:srgbClr val="D8EBF4"/>
    <a:srgbClr val="73ACC2"/>
    <a:srgbClr val="436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78C67-9D4A-4B11-AD51-A884E02679BB}" v="1" dt="2026-05-04T08:23:37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598" autoAdjust="0"/>
  </p:normalViewPr>
  <p:slideViewPr>
    <p:cSldViewPr snapToGrid="0">
      <p:cViewPr varScale="1">
        <p:scale>
          <a:sx n="147" d="100"/>
          <a:sy n="147" d="100"/>
        </p:scale>
        <p:origin x="298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315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B99BD9BF-B05B-5260-082F-C09B34827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D57791B-214C-2B4E-7D70-1E124317EF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31F25-498C-4A0B-AD1F-EC339DC2833B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B0D786B-1091-057A-6856-4A7114FCA9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C39774A-AE68-2103-91FD-5386B02EEB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73E23-5291-4DDF-B120-F5C140729B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976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EBC5B-04F3-4C11-9453-AD70019F1296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AD8F3-0350-44BA-933B-98872F5805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04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forebygge infeksjoner og hindre smittespredning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20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722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NOST er en web basert </a:t>
            </a:r>
            <a:r>
              <a:rPr lang="nb-NO" dirty="0" err="1"/>
              <a:t>kvalitetsforberdingsverktøy</a:t>
            </a:r>
            <a:r>
              <a:rPr lang="nb-NO" dirty="0"/>
              <a:t> med tre roller og to brukergrensesnitt. Krever </a:t>
            </a:r>
            <a:r>
              <a:rPr lang="nb-NO" dirty="0" err="1"/>
              <a:t>hpr</a:t>
            </a:r>
            <a:r>
              <a:rPr lang="nb-NO" dirty="0"/>
              <a:t> </a:t>
            </a:r>
            <a:r>
              <a:rPr lang="nb-NO" dirty="0" err="1"/>
              <a:t>nr</a:t>
            </a:r>
            <a:r>
              <a:rPr lang="nb-NO" dirty="0"/>
              <a:t> og </a:t>
            </a:r>
            <a:r>
              <a:rPr lang="nb-NO" dirty="0" err="1"/>
              <a:t>bankId</a:t>
            </a:r>
            <a:r>
              <a:rPr lang="nb-NO" dirty="0"/>
              <a:t> for å bli bruker.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17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F383A-853B-F39C-D084-B6E65A9D4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901C8AF-3670-141A-62D3-4AADBFA8B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F71D2EC-C036-CE52-195A-E007C6461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044390-F8C8-F930-E1DA-9FB475863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77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0260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29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hyperlink" Target="https://www.youtube.com/watch?v=yRtFzT4kNrk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43BC7A7-5C0C-4CBB-898C-EA6C636520E8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CBEFC26-1592-4935-998C-8DC22E61E2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7632" y="4652765"/>
            <a:ext cx="157513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5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noProof="0" dirty="0" err="1"/>
              <a:t>dd.dd.dddd</a:t>
            </a:r>
            <a:endParaRPr lang="nb-NO" noProof="0" dirty="0"/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F0E40FAC-DF77-434E-86EF-C54ECA3869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87632" y="3037099"/>
            <a:ext cx="7807127" cy="800347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Klikk for å legge til tittel</a:t>
            </a:r>
          </a:p>
        </p:txBody>
      </p:sp>
      <p:sp>
        <p:nvSpPr>
          <p:cNvPr id="17" name="Plassholder for tekst 15">
            <a:extLst>
              <a:ext uri="{FF2B5EF4-FFF2-40B4-BE49-F238E27FC236}">
                <a16:creationId xmlns:a16="http://schemas.microsoft.com/office/drawing/2014/main" id="{6F12FC5E-4545-42F2-9348-0E18A3CB2D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7633" y="4096793"/>
            <a:ext cx="7807127" cy="41554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1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Klikk for å legge til undertittel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F6ACC6E4-AA3C-DA2B-D090-D284292464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12674" y="5619245"/>
            <a:ext cx="1169234" cy="561517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A569C779-9834-CF4F-4205-82AB20FBF5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0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 dirty="0"/>
              <a:t>Klikk for å legge til tekst. Du trenger ikke å ha et bilde til høyre, men FHI-buen til venstre skal du ikke fjerne.</a:t>
            </a:r>
          </a:p>
          <a:p>
            <a:endParaRPr lang="nb-NO" dirty="0"/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10515600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Tema / </a:t>
            </a:r>
            <a:r>
              <a:rPr lang="nb-NO" dirty="0" err="1"/>
              <a:t>skilleside</a:t>
            </a:r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2" name="Plassholder for innhold 5">
            <a:extLst>
              <a:ext uri="{FF2B5EF4-FFF2-40B4-BE49-F238E27FC236}">
                <a16:creationId xmlns:a16="http://schemas.microsoft.com/office/drawing/2014/main" id="{21FB4E31-90E1-86CA-0A73-6798A2478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8524" y="662524"/>
            <a:ext cx="4373563" cy="28842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0813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F013E2A5-157B-D855-CC71-AC13845C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009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8605592A-D189-7275-AC8C-1E73BB8D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26133"/>
            <a:ext cx="5157787" cy="823912"/>
          </a:xfrm>
        </p:spPr>
        <p:txBody>
          <a:bodyPr/>
          <a:lstStyle>
            <a:lvl1pPr marL="0" indent="0">
              <a:buNone/>
              <a:defRPr>
                <a:solidFill>
                  <a:srgbClr val="D1464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4834F227-282A-9775-77E1-B2F08CDF8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004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D5334712-BA61-F709-1702-19E09B64E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26133"/>
            <a:ext cx="5183188" cy="823912"/>
          </a:xfrm>
        </p:spPr>
        <p:txBody>
          <a:bodyPr/>
          <a:lstStyle>
            <a:lvl1pPr marL="0" indent="0">
              <a:buNone/>
              <a:defRPr baseline="0">
                <a:solidFill>
                  <a:srgbClr val="D1464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5247CFDF-11F8-3326-1670-A62CA3CC9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004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6ED7BFEA-76FC-F900-766F-0412F10A58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81817" y="620975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405114-DF81-4780-B9C3-FBC5D7306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16" y="806116"/>
            <a:ext cx="4898401" cy="1288301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C1F1A3-ED31-4DB2-9137-F8655D723A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816" y="2407069"/>
            <a:ext cx="4898400" cy="3933770"/>
          </a:xfrm>
        </p:spPr>
        <p:txBody>
          <a:bodyPr/>
          <a:lstStyle>
            <a:lvl1pPr marL="270054" indent="-270054">
              <a:buFont typeface="Arial" panose="020B0604020202020204" pitchFamily="34" charset="0"/>
              <a:buChar char="•"/>
              <a:defRPr/>
            </a:lvl1pPr>
            <a:lvl2pPr marL="534988" indent="-174625">
              <a:buFont typeface="Arial" panose="020B0604020202020204" pitchFamily="34" charset="0"/>
              <a:buChar char="•"/>
              <a:defRPr/>
            </a:lvl2pPr>
            <a:lvl3pPr marL="720144" indent="-180036">
              <a:buFont typeface="Arial" panose="020B0604020202020204" pitchFamily="34" charset="0"/>
              <a:buChar char="•"/>
              <a:defRPr/>
            </a:lvl3pPr>
            <a:lvl4pPr marL="900180" indent="-180036">
              <a:buFont typeface="Arial" panose="020B0604020202020204" pitchFamily="34" charset="0"/>
              <a:buChar char="•"/>
              <a:defRPr/>
            </a:lvl4pPr>
            <a:lvl5pPr marL="1080216" indent="-1800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C4BC6DAD-923A-A92E-30FC-0FE2DB573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0"/>
            <a:ext cx="6019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BFB8354-F98C-EF93-8295-35F98646985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5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405114-DF81-4780-B9C3-FBC5D7306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16" y="806116"/>
            <a:ext cx="4898401" cy="1288301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C1F1A3-ED31-4DB2-9137-F8655D723A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816" y="2407069"/>
            <a:ext cx="4898400" cy="3933770"/>
          </a:xfrm>
        </p:spPr>
        <p:txBody>
          <a:bodyPr/>
          <a:lstStyle>
            <a:lvl1pPr marL="270054" indent="-270054">
              <a:buFont typeface="Arial" panose="020B0604020202020204" pitchFamily="34" charset="0"/>
              <a:buChar char="•"/>
              <a:defRPr/>
            </a:lvl1pPr>
            <a:lvl2pPr marL="534988" indent="-174625">
              <a:buFont typeface="Arial" panose="020B0604020202020204" pitchFamily="34" charset="0"/>
              <a:buChar char="•"/>
              <a:defRPr/>
            </a:lvl2pPr>
            <a:lvl3pPr marL="720144" indent="-180036">
              <a:buFont typeface="Arial" panose="020B0604020202020204" pitchFamily="34" charset="0"/>
              <a:buChar char="•"/>
              <a:defRPr/>
            </a:lvl3pPr>
            <a:lvl4pPr marL="900180" indent="-180036">
              <a:buFont typeface="Arial" panose="020B0604020202020204" pitchFamily="34" charset="0"/>
              <a:buChar char="•"/>
              <a:defRPr/>
            </a:lvl4pPr>
            <a:lvl5pPr marL="1080216" indent="-1800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C4BC6DAD-923A-A92E-30FC-0FE2DB573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464694"/>
            <a:ext cx="5588833" cy="58761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85F483C4-E6EB-C9C3-6388-4B623288276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81817" y="6322177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6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video elle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C4BC6DAD-923A-A92E-30FC-0FE2DB57367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Fullskjerm video eller bilde</a:t>
            </a:r>
          </a:p>
        </p:txBody>
      </p:sp>
    </p:spTree>
    <p:extLst>
      <p:ext uri="{BB962C8B-B14F-4D97-AF65-F5344CB8AC3E}">
        <p14:creationId xmlns:p14="http://schemas.microsoft.com/office/powerpoint/2010/main" val="373932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nb-NO" sz="900">
              <a:solidFill>
                <a:prstClr val="white"/>
              </a:solidFill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3B30C22-34D8-4698-9474-D7F62BC951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82" y="2690812"/>
            <a:ext cx="9679574" cy="738188"/>
          </a:xfrm>
        </p:spPr>
        <p:txBody>
          <a:bodyPr>
            <a:noAutofit/>
          </a:bodyPr>
          <a:lstStyle>
            <a:lvl1pPr marL="0" indent="0" algn="ctr">
              <a:buNone/>
              <a:defRPr sz="465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«Klikk for å sette inn et sitat»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B7B5D010-522D-05DA-1EC4-893CFA961F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9542" y="6119812"/>
            <a:ext cx="967283" cy="575294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49D3A60-FE48-52AA-0285-2C05ED8A3B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0275" y="3990975"/>
            <a:ext cx="4813300" cy="581025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nb-NO" dirty="0"/>
              <a:t>Klikk for å redigere kilde for sitat</a:t>
            </a:r>
          </a:p>
        </p:txBody>
      </p:sp>
    </p:spTree>
    <p:extLst>
      <p:ext uri="{BB962C8B-B14F-4D97-AF65-F5344CB8AC3E}">
        <p14:creationId xmlns:p14="http://schemas.microsoft.com/office/powerpoint/2010/main" val="366571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a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nb-NO" sz="900">
              <a:solidFill>
                <a:prstClr val="white"/>
              </a:solidFill>
            </a:endParaRPr>
          </a:p>
        </p:txBody>
      </p:sp>
      <p:sp>
        <p:nvSpPr>
          <p:cNvPr id="5" name="Plassholder for tekst 7">
            <a:extLst>
              <a:ext uri="{FF2B5EF4-FFF2-40B4-BE49-F238E27FC236}">
                <a16:creationId xmlns:a16="http://schemas.microsoft.com/office/drawing/2014/main" id="{43D418DC-0CFF-B8A3-DACF-B18BE6F7C1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82" y="2690812"/>
            <a:ext cx="9679574" cy="738188"/>
          </a:xfrm>
        </p:spPr>
        <p:txBody>
          <a:bodyPr>
            <a:noAutofit/>
          </a:bodyPr>
          <a:lstStyle>
            <a:lvl1pPr marL="0" indent="0" algn="ctr">
              <a:buNone/>
              <a:defRPr sz="4650" i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«Klikk for å sette inn et sitat»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E56D826-E349-1BF7-4422-57080DA14A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9067" y="6119812"/>
            <a:ext cx="967283" cy="575294"/>
          </a:xfrm>
          <a:prstGeom prst="rect">
            <a:avLst/>
          </a:prstGeom>
        </p:spPr>
      </p:pic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17905DDC-67D3-D4D9-DBFA-A5C3817FE1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0275" y="3990975"/>
            <a:ext cx="4813300" cy="581025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Klikk for å redigere kilde for sitat</a:t>
            </a:r>
          </a:p>
        </p:txBody>
      </p:sp>
    </p:spTree>
    <p:extLst>
      <p:ext uri="{BB962C8B-B14F-4D97-AF65-F5344CB8AC3E}">
        <p14:creationId xmlns:p14="http://schemas.microsoft.com/office/powerpoint/2010/main" val="783330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d navn og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CEA9C1-9FD2-4227-8E89-7D7C4071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58" y="752493"/>
            <a:ext cx="10161084" cy="64415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1015458" y="1697314"/>
            <a:ext cx="1819878" cy="3044222"/>
          </a:xfrm>
          <a:noFill/>
          <a:ln>
            <a:noFill/>
          </a:ln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1001" b="1" i="0" cap="none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noProof="0" dirty="0"/>
              <a:t>Klikk på ikonet for å legge til bilde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3122882" y="1697314"/>
            <a:ext cx="1830876" cy="3044222"/>
          </a:xfrm>
          <a:noFill/>
          <a:ln>
            <a:noFill/>
          </a:ln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1001" b="1" i="0" cap="none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noProof="0" dirty="0"/>
              <a:t>Klikk på ikonet for å legge til bilde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5206396" y="1697314"/>
            <a:ext cx="1817366" cy="3044222"/>
          </a:xfrm>
          <a:noFill/>
          <a:ln>
            <a:noFill/>
          </a:ln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1001" b="1" i="0" cap="none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  <a:buFontTx/>
              <a:buNone/>
              <a:tabLst/>
              <a:defRPr/>
            </a:pPr>
            <a:r>
              <a:rPr lang="nb-NO" noProof="0" dirty="0"/>
              <a:t>Klikk på ikonet for å legge til bilde</a:t>
            </a:r>
          </a:p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7276400" y="1697314"/>
            <a:ext cx="1817367" cy="3044222"/>
          </a:xfrm>
          <a:noFill/>
          <a:ln>
            <a:noFill/>
          </a:ln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1001" b="1" i="0" cap="none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  <a:buFontTx/>
              <a:buNone/>
              <a:tabLst/>
              <a:defRPr/>
            </a:pPr>
            <a:r>
              <a:rPr lang="nb-NO" noProof="0" dirty="0"/>
              <a:t>Klikk på ikonet for å legge til bilde</a:t>
            </a:r>
          </a:p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8" hasCustomPrompt="1"/>
          </p:nvPr>
        </p:nvSpPr>
        <p:spPr>
          <a:xfrm>
            <a:off x="9356664" y="1697314"/>
            <a:ext cx="1819878" cy="3044222"/>
          </a:xfrm>
          <a:noFill/>
          <a:ln>
            <a:noFill/>
          </a:ln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1001" b="1" i="0" cap="none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  <a:buFontTx/>
              <a:buNone/>
              <a:tabLst/>
              <a:defRPr/>
            </a:pPr>
            <a:r>
              <a:rPr lang="nb-NO" noProof="0" dirty="0"/>
              <a:t>Klikk på ikonet for å legge til bilde</a:t>
            </a:r>
          </a:p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1259" y="4875017"/>
            <a:ext cx="1819878" cy="1176868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0" indent="0">
              <a:buFontTx/>
              <a:buNone/>
              <a:defRPr/>
            </a:lvl2pPr>
            <a:lvl3pPr marL="169862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519113" indent="0">
              <a:buFontTx/>
              <a:buNone/>
              <a:defRPr/>
            </a:lvl5pPr>
          </a:lstStyle>
          <a:p>
            <a:pPr lvl="0"/>
            <a:r>
              <a:rPr lang="nb-NO" noProof="0" dirty="0"/>
              <a:t>Klikk for å redigere </a:t>
            </a:r>
            <a:r>
              <a:rPr lang="nb-NO" noProof="0" dirty="0" err="1"/>
              <a:t>bio</a:t>
            </a:r>
            <a:endParaRPr lang="nb-NO" noProof="0" dirty="0"/>
          </a:p>
          <a:p>
            <a:pPr lvl="0"/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2882" y="4875017"/>
            <a:ext cx="1830876" cy="1176868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0" indent="0">
              <a:buFontTx/>
              <a:buNone/>
              <a:defRPr/>
            </a:lvl2pPr>
            <a:lvl3pPr marL="169862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519113" indent="0">
              <a:buFontTx/>
              <a:buNone/>
              <a:defRPr/>
            </a:lvl5pPr>
          </a:lstStyle>
          <a:p>
            <a:pPr lvl="0"/>
            <a:r>
              <a:rPr lang="nb-NO" noProof="0" dirty="0"/>
              <a:t>Klikk for å redigere </a:t>
            </a:r>
            <a:r>
              <a:rPr lang="nb-NO" noProof="0" dirty="0" err="1"/>
              <a:t>bio</a:t>
            </a:r>
            <a:endParaRPr lang="nb-NO" noProof="0" dirty="0"/>
          </a:p>
          <a:p>
            <a:pPr lvl="0"/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06396" y="4875017"/>
            <a:ext cx="1830876" cy="1176867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0" indent="0">
              <a:buFontTx/>
              <a:buNone/>
              <a:defRPr/>
            </a:lvl2pPr>
            <a:lvl3pPr marL="169862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519113" indent="0">
              <a:buFontTx/>
              <a:buNone/>
              <a:defRPr/>
            </a:lvl5pPr>
          </a:lstStyle>
          <a:p>
            <a:pPr lvl="0"/>
            <a:r>
              <a:rPr lang="nb-NO" noProof="0" dirty="0"/>
              <a:t>Klikk for å redigere </a:t>
            </a:r>
            <a:r>
              <a:rPr lang="nb-NO" noProof="0" dirty="0" err="1"/>
              <a:t>bio</a:t>
            </a:r>
            <a:endParaRPr lang="nb-NO" noProof="0" dirty="0"/>
          </a:p>
          <a:p>
            <a:pPr lvl="0"/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8882" y="4875017"/>
            <a:ext cx="1830876" cy="1176868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0" indent="0">
              <a:buFontTx/>
              <a:buNone/>
              <a:defRPr/>
            </a:lvl2pPr>
            <a:lvl3pPr marL="169862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519113" indent="0">
              <a:buFontTx/>
              <a:buNone/>
              <a:defRPr/>
            </a:lvl5pPr>
          </a:lstStyle>
          <a:p>
            <a:pPr lvl="0"/>
            <a:r>
              <a:rPr lang="nb-NO" noProof="0" dirty="0"/>
              <a:t>Klikk for å redigere </a:t>
            </a:r>
            <a:r>
              <a:rPr lang="nb-NO" noProof="0" dirty="0" err="1"/>
              <a:t>bio</a:t>
            </a:r>
            <a:endParaRPr lang="nb-NO" noProof="0" dirty="0"/>
          </a:p>
          <a:p>
            <a:pPr lvl="0"/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79068" y="4875017"/>
            <a:ext cx="1796933" cy="1176868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0" indent="0">
              <a:buFontTx/>
              <a:buNone/>
              <a:defRPr/>
            </a:lvl2pPr>
            <a:lvl3pPr marL="169862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519113" indent="0">
              <a:buFontTx/>
              <a:buNone/>
              <a:defRPr/>
            </a:lvl5pPr>
          </a:lstStyle>
          <a:p>
            <a:pPr lvl="0"/>
            <a:r>
              <a:rPr lang="nb-NO" noProof="0" dirty="0"/>
              <a:t>Klikk for å redigere </a:t>
            </a:r>
            <a:r>
              <a:rPr lang="nb-NO" noProof="0" dirty="0" err="1"/>
              <a:t>bio</a:t>
            </a:r>
            <a:endParaRPr lang="nb-NO" noProof="0" dirty="0"/>
          </a:p>
          <a:p>
            <a:pPr lvl="0"/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3AEB3A5-954A-4E7B-9822-25580AF0B37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79067" y="1431883"/>
            <a:ext cx="1796933" cy="2301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Sett inn navn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7FE8E7F1-1979-4F4A-B066-FF0C45CDB6E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25845" y="1431884"/>
            <a:ext cx="1827913" cy="2301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Sett inn navn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15094034-1D55-4E1B-9DC5-6611A0FC603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06396" y="1431884"/>
            <a:ext cx="1827913" cy="2301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Sett inn navn</a:t>
            </a:r>
          </a:p>
        </p:txBody>
      </p:sp>
      <p:sp>
        <p:nvSpPr>
          <p:cNvPr id="25" name="Plassholder for tekst 3">
            <a:extLst>
              <a:ext uri="{FF2B5EF4-FFF2-40B4-BE49-F238E27FC236}">
                <a16:creationId xmlns:a16="http://schemas.microsoft.com/office/drawing/2014/main" id="{4625233E-CB7C-4779-A76D-F0C8334816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78085" y="1437404"/>
            <a:ext cx="1827913" cy="2301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Sett inn navn</a:t>
            </a:r>
          </a:p>
        </p:txBody>
      </p:sp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5DFB3E57-C1A1-426C-99AB-F08D765655C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11259" y="1431885"/>
            <a:ext cx="1819878" cy="2301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Sett inn navn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6078DE7-6C3C-3526-F1FB-44EE145CA7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25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sjon/bilde på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F141F88-203A-3982-C475-286A1701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542" y="662815"/>
            <a:ext cx="8866516" cy="64409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A121433-8804-A8E0-AD92-F8BE127002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1813" y="663574"/>
            <a:ext cx="1866900" cy="5332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Illustrasjon</a:t>
            </a:r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EB876A5B-0EA9-4756-0555-6E700A1C22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64542" y="1586955"/>
            <a:ext cx="8866516" cy="4409110"/>
          </a:xfrm>
        </p:spPr>
        <p:txBody>
          <a:bodyPr/>
          <a:lstStyle>
            <a:lvl1pPr marL="270054" indent="-270054">
              <a:buFont typeface="Arial" panose="020B0604020202020204" pitchFamily="34" charset="0"/>
              <a:buChar char="•"/>
              <a:defRPr/>
            </a:lvl1pPr>
            <a:lvl2pPr marL="540108" indent="-180036">
              <a:buFont typeface="Arial" panose="020B0604020202020204" pitchFamily="34" charset="0"/>
              <a:buChar char="•"/>
              <a:defRPr/>
            </a:lvl2pPr>
            <a:lvl3pPr marL="720144" indent="-180036">
              <a:buFont typeface="Arial" panose="020B0604020202020204" pitchFamily="34" charset="0"/>
              <a:buChar char="•"/>
              <a:defRPr/>
            </a:lvl3pPr>
            <a:lvl4pPr marL="900180" indent="-180036">
              <a:buFont typeface="Arial" panose="020B0604020202020204" pitchFamily="34" charset="0"/>
              <a:buChar char="•"/>
              <a:defRPr/>
            </a:lvl4pPr>
            <a:lvl5pPr marL="1080216" indent="-1800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845DE25C-EED2-46A4-63FF-A5658D3176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0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6344F45C-044F-4F58-B39A-424740567BD3}"/>
              </a:ext>
            </a:extLst>
          </p:cNvPr>
          <p:cNvCxnSpPr>
            <a:cxnSpLocks/>
          </p:cNvCxnSpPr>
          <p:nvPr userDrawn="1"/>
        </p:nvCxnSpPr>
        <p:spPr>
          <a:xfrm>
            <a:off x="3316361" y="1408220"/>
            <a:ext cx="0" cy="50777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E7B14AC-8F7D-47E9-87A7-B3DAF79184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1082" y="1543451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555FF45B-93CC-49AD-A331-3D266349B2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1082" y="2161759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B418AA3D-BBE0-46E6-8552-E9B834F3B1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1082" y="2780067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12" name="Plassholder for tekst 5">
            <a:extLst>
              <a:ext uri="{FF2B5EF4-FFF2-40B4-BE49-F238E27FC236}">
                <a16:creationId xmlns:a16="http://schemas.microsoft.com/office/drawing/2014/main" id="{B7E858B7-F7EE-43F9-8155-AEE886CA2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1082" y="3398375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14" name="Plassholder for tekst 5">
            <a:extLst>
              <a:ext uri="{FF2B5EF4-FFF2-40B4-BE49-F238E27FC236}">
                <a16:creationId xmlns:a16="http://schemas.microsoft.com/office/drawing/2014/main" id="{618BAD4A-1C32-4E60-8593-98C153C396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1082" y="4016687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16" name="Plassholder for tekst 5">
            <a:extLst>
              <a:ext uri="{FF2B5EF4-FFF2-40B4-BE49-F238E27FC236}">
                <a16:creationId xmlns:a16="http://schemas.microsoft.com/office/drawing/2014/main" id="{9A3AF5B4-EF68-41C6-B7F8-9DE087C6C5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41082" y="4646699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18" name="Plassholder for tekst 5">
            <a:extLst>
              <a:ext uri="{FF2B5EF4-FFF2-40B4-BE49-F238E27FC236}">
                <a16:creationId xmlns:a16="http://schemas.microsoft.com/office/drawing/2014/main" id="{6BE155DE-B264-4F75-8A6E-CC42357CD9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41082" y="5276711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20" name="Plassholder for tekst 5">
            <a:extLst>
              <a:ext uri="{FF2B5EF4-FFF2-40B4-BE49-F238E27FC236}">
                <a16:creationId xmlns:a16="http://schemas.microsoft.com/office/drawing/2014/main" id="{3C49E2AF-ABC8-441F-BFD6-EC5995147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41082" y="5909648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79BB66D1-6AAE-472A-90EC-3047E980DE7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73630" y="1542680"/>
            <a:ext cx="6833686" cy="53172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Plassholder for tekst 21">
            <a:extLst>
              <a:ext uri="{FF2B5EF4-FFF2-40B4-BE49-F238E27FC236}">
                <a16:creationId xmlns:a16="http://schemas.microsoft.com/office/drawing/2014/main" id="{B63691A1-96AE-4EAB-BFFB-2FA7ABD403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73628" y="2161394"/>
            <a:ext cx="6833683" cy="531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1">
            <a:extLst>
              <a:ext uri="{FF2B5EF4-FFF2-40B4-BE49-F238E27FC236}">
                <a16:creationId xmlns:a16="http://schemas.microsoft.com/office/drawing/2014/main" id="{3A418C78-D8F2-4204-A77F-BC0A6DDD52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73627" y="2782834"/>
            <a:ext cx="6833681" cy="5317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1">
            <a:extLst>
              <a:ext uri="{FF2B5EF4-FFF2-40B4-BE49-F238E27FC236}">
                <a16:creationId xmlns:a16="http://schemas.microsoft.com/office/drawing/2014/main" id="{E80A743A-46E3-4DA9-9E30-9927A93F9A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73627" y="3401548"/>
            <a:ext cx="6833681" cy="53171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1">
            <a:extLst>
              <a:ext uri="{FF2B5EF4-FFF2-40B4-BE49-F238E27FC236}">
                <a16:creationId xmlns:a16="http://schemas.microsoft.com/office/drawing/2014/main" id="{3DFDBE0F-93ED-4EAD-BC48-E2CE2A59149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573627" y="4012058"/>
            <a:ext cx="6833679" cy="53171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2" name="Plassholder for tekst 21">
            <a:extLst>
              <a:ext uri="{FF2B5EF4-FFF2-40B4-BE49-F238E27FC236}">
                <a16:creationId xmlns:a16="http://schemas.microsoft.com/office/drawing/2014/main" id="{C9DD995B-E008-4210-B780-B5CDA7128E0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73625" y="4651327"/>
            <a:ext cx="6833679" cy="53171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Plassholder for tekst 21">
            <a:extLst>
              <a:ext uri="{FF2B5EF4-FFF2-40B4-BE49-F238E27FC236}">
                <a16:creationId xmlns:a16="http://schemas.microsoft.com/office/drawing/2014/main" id="{1F68771E-EFFE-4474-AD61-545B6E59BE2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573624" y="5276346"/>
            <a:ext cx="6833678" cy="53171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Plassholder for tekst 21">
            <a:extLst>
              <a:ext uri="{FF2B5EF4-FFF2-40B4-BE49-F238E27FC236}">
                <a16:creationId xmlns:a16="http://schemas.microsoft.com/office/drawing/2014/main" id="{A4995428-FF7B-4D58-970E-1A10D538042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573622" y="5909283"/>
            <a:ext cx="6833676" cy="53171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FE991AB-F689-C44D-1040-A60270FDB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6361" y="662815"/>
            <a:ext cx="7090935" cy="644097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/>
              <a:t>Tidslinje – klikk for 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CEFC163D-DD1B-68EF-D65E-0F5B0F1756F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A1117DE4-DC44-1BD6-CB15-DED08418A487}"/>
              </a:ext>
            </a:extLst>
          </p:cNvPr>
          <p:cNvSpPr/>
          <p:nvPr userDrawn="1"/>
        </p:nvSpPr>
        <p:spPr>
          <a:xfrm>
            <a:off x="3207683" y="1552678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9322BDC-CDEC-54D4-CB66-CD3F03204E39}"/>
              </a:ext>
            </a:extLst>
          </p:cNvPr>
          <p:cNvSpPr/>
          <p:nvPr userDrawn="1"/>
        </p:nvSpPr>
        <p:spPr>
          <a:xfrm>
            <a:off x="3207682" y="2180215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E50C878B-A165-8009-3428-C331A5E5D225}"/>
              </a:ext>
            </a:extLst>
          </p:cNvPr>
          <p:cNvSpPr/>
          <p:nvPr userDrawn="1"/>
        </p:nvSpPr>
        <p:spPr>
          <a:xfrm>
            <a:off x="3207681" y="2801358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704DCD3-F9CB-877F-0F49-99C844ACE7F1}"/>
              </a:ext>
            </a:extLst>
          </p:cNvPr>
          <p:cNvSpPr/>
          <p:nvPr userDrawn="1"/>
        </p:nvSpPr>
        <p:spPr>
          <a:xfrm>
            <a:off x="3207681" y="3417970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4105A5E-E8D4-96E5-ED61-A49A4555541E}"/>
              </a:ext>
            </a:extLst>
          </p:cNvPr>
          <p:cNvSpPr/>
          <p:nvPr userDrawn="1"/>
        </p:nvSpPr>
        <p:spPr>
          <a:xfrm>
            <a:off x="3212426" y="4033242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6A45875-2524-C151-94F0-5059A03EDC84}"/>
              </a:ext>
            </a:extLst>
          </p:cNvPr>
          <p:cNvSpPr/>
          <p:nvPr userDrawn="1"/>
        </p:nvSpPr>
        <p:spPr>
          <a:xfrm>
            <a:off x="3204931" y="4663350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9E80056A-BBC3-CD34-8855-0233E9275276}"/>
              </a:ext>
            </a:extLst>
          </p:cNvPr>
          <p:cNvSpPr/>
          <p:nvPr userDrawn="1"/>
        </p:nvSpPr>
        <p:spPr>
          <a:xfrm>
            <a:off x="3204930" y="5301443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6BDF3DC-60E5-0238-C8B6-F136F9C77C3E}"/>
              </a:ext>
            </a:extLst>
          </p:cNvPr>
          <p:cNvSpPr/>
          <p:nvPr userDrawn="1"/>
        </p:nvSpPr>
        <p:spPr>
          <a:xfrm>
            <a:off x="3205932" y="5916715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6290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109BC7-6B2B-455F-AAF6-F2D02D73C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737" y="718428"/>
            <a:ext cx="10858500" cy="64409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nb-NO" dirty="0"/>
              <a:t>Overskrift</a:t>
            </a:r>
            <a:endParaRPr lang="en-US" dirty="0"/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75588BA0-191B-489B-AFF1-4ED326CF14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24" y="1363702"/>
            <a:ext cx="10858500" cy="42324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751">
                <a:solidFill>
                  <a:srgbClr val="D14641"/>
                </a:solidFill>
              </a:defRPr>
            </a:lvl1pPr>
            <a:lvl2pPr marL="360072" indent="0">
              <a:buNone/>
              <a:defRPr/>
            </a:lvl2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DA535262-EEB4-9B6F-F5AB-731973A2D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224" y="2106118"/>
            <a:ext cx="10858500" cy="4033453"/>
          </a:xfrm>
        </p:spPr>
        <p:txBody>
          <a:bodyPr/>
          <a:lstStyle>
            <a:lvl1pPr marL="360363" indent="-360363">
              <a:buFont typeface="Arial" panose="020B0604020202020204" pitchFamily="34" charset="0"/>
              <a:buChar char="•"/>
              <a:defRPr/>
            </a:lvl1pPr>
            <a:lvl2pPr marL="540108" indent="-180036">
              <a:buFont typeface="Arial" panose="020B0604020202020204" pitchFamily="34" charset="0"/>
              <a:buChar char="•"/>
              <a:defRPr/>
            </a:lvl2pPr>
            <a:lvl3pPr marL="806450" indent="-266700">
              <a:buFont typeface="Arial" panose="020B0604020202020204" pitchFamily="34" charset="0"/>
              <a:buChar char="•"/>
              <a:defRPr/>
            </a:lvl3pPr>
            <a:lvl4pPr marL="985838" indent="-265113">
              <a:buFont typeface="Arial" panose="020B0604020202020204" pitchFamily="34" charset="0"/>
              <a:buChar char="•"/>
              <a:defRPr/>
            </a:lvl4pPr>
            <a:lvl5pPr marL="1166813" indent="-2667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/>
              <a:t>Klikk for å legge til tekst. Velg «Nytt lysbilde» fra menyen for å få valg om flere undersider fra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0"/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C1BD11F8-683D-4DC5-DB06-58D81C6C42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9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uppe 90">
            <a:extLst>
              <a:ext uri="{FF2B5EF4-FFF2-40B4-BE49-F238E27FC236}">
                <a16:creationId xmlns:a16="http://schemas.microsoft.com/office/drawing/2014/main" id="{9DD1D16B-047E-C5F8-685C-D22347A5055A}"/>
              </a:ext>
            </a:extLst>
          </p:cNvPr>
          <p:cNvGrpSpPr/>
          <p:nvPr userDrawn="1"/>
        </p:nvGrpSpPr>
        <p:grpSpPr>
          <a:xfrm>
            <a:off x="3899600" y="1230419"/>
            <a:ext cx="4393610" cy="4395354"/>
            <a:chOff x="4064448" y="1395331"/>
            <a:chExt cx="4063914" cy="4065529"/>
          </a:xfrm>
        </p:grpSpPr>
        <p:sp>
          <p:nvSpPr>
            <p:cNvPr id="11" name="Frihåndsform: figur 10">
              <a:extLst>
                <a:ext uri="{FF2B5EF4-FFF2-40B4-BE49-F238E27FC236}">
                  <a16:creationId xmlns:a16="http://schemas.microsoft.com/office/drawing/2014/main" id="{C01CAC64-FF15-6A61-6006-808F8B4969F0}"/>
                </a:ext>
              </a:extLst>
            </p:cNvPr>
            <p:cNvSpPr/>
            <p:nvPr userDrawn="1"/>
          </p:nvSpPr>
          <p:spPr>
            <a:xfrm>
              <a:off x="6096002" y="1438835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57" name="Frihåndsform: figur 56">
              <a:extLst>
                <a:ext uri="{FF2B5EF4-FFF2-40B4-BE49-F238E27FC236}">
                  <a16:creationId xmlns:a16="http://schemas.microsoft.com/office/drawing/2014/main" id="{7ADF562B-361E-72F1-6103-ECF9059D227A}"/>
                </a:ext>
              </a:extLst>
            </p:cNvPr>
            <p:cNvSpPr/>
            <p:nvPr userDrawn="1"/>
          </p:nvSpPr>
          <p:spPr>
            <a:xfrm rot="1804936">
              <a:off x="6799595" y="1895217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AC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60" name="Frihåndsform: figur 59">
              <a:extLst>
                <a:ext uri="{FF2B5EF4-FFF2-40B4-BE49-F238E27FC236}">
                  <a16:creationId xmlns:a16="http://schemas.microsoft.com/office/drawing/2014/main" id="{2518A2A6-6706-FB9F-8A79-E91996EAD3DB}"/>
                </a:ext>
              </a:extLst>
            </p:cNvPr>
            <p:cNvSpPr/>
            <p:nvPr userDrawn="1"/>
          </p:nvSpPr>
          <p:spPr>
            <a:xfrm rot="3594633">
              <a:off x="7178168" y="2635793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6D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 dirty="0">
                <a:solidFill>
                  <a:schemeClr val="tx1"/>
                </a:solidFill>
              </a:endParaRPr>
            </a:p>
          </p:txBody>
        </p:sp>
        <p:sp>
          <p:nvSpPr>
            <p:cNvPr id="63" name="Frihåndsform: figur 62">
              <a:extLst>
                <a:ext uri="{FF2B5EF4-FFF2-40B4-BE49-F238E27FC236}">
                  <a16:creationId xmlns:a16="http://schemas.microsoft.com/office/drawing/2014/main" id="{E7391F1C-745E-ACF7-A78F-3CD2050B7F48}"/>
                </a:ext>
              </a:extLst>
            </p:cNvPr>
            <p:cNvSpPr/>
            <p:nvPr userDrawn="1"/>
          </p:nvSpPr>
          <p:spPr>
            <a:xfrm rot="5400000">
              <a:off x="7135972" y="3473574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D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66" name="Frihåndsform: figur 65">
              <a:extLst>
                <a:ext uri="{FF2B5EF4-FFF2-40B4-BE49-F238E27FC236}">
                  <a16:creationId xmlns:a16="http://schemas.microsoft.com/office/drawing/2014/main" id="{2716ACFA-A715-E809-E65A-5FFA0391805A}"/>
                </a:ext>
              </a:extLst>
            </p:cNvPr>
            <p:cNvSpPr/>
            <p:nvPr userDrawn="1"/>
          </p:nvSpPr>
          <p:spPr>
            <a:xfrm rot="7190770">
              <a:off x="6684529" y="4172702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CB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69" name="Frihåndsform: figur 68">
              <a:extLst>
                <a:ext uri="{FF2B5EF4-FFF2-40B4-BE49-F238E27FC236}">
                  <a16:creationId xmlns:a16="http://schemas.microsoft.com/office/drawing/2014/main" id="{422676A9-9843-62F6-E08B-FE7DBEA1C044}"/>
                </a:ext>
              </a:extLst>
            </p:cNvPr>
            <p:cNvSpPr/>
            <p:nvPr userDrawn="1"/>
          </p:nvSpPr>
          <p:spPr>
            <a:xfrm rot="8989589">
              <a:off x="5941331" y="4555238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A9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72" name="Frihåndsform: figur 71">
              <a:extLst>
                <a:ext uri="{FF2B5EF4-FFF2-40B4-BE49-F238E27FC236}">
                  <a16:creationId xmlns:a16="http://schemas.microsoft.com/office/drawing/2014/main" id="{98158E14-6572-B4C6-2922-B4C5FE426F11}"/>
                </a:ext>
              </a:extLst>
            </p:cNvPr>
            <p:cNvSpPr/>
            <p:nvPr userDrawn="1"/>
          </p:nvSpPr>
          <p:spPr>
            <a:xfrm rot="10800000">
              <a:off x="5101233" y="4513543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75" name="Frihåndsform: figur 74">
              <a:extLst>
                <a:ext uri="{FF2B5EF4-FFF2-40B4-BE49-F238E27FC236}">
                  <a16:creationId xmlns:a16="http://schemas.microsoft.com/office/drawing/2014/main" id="{A6A41DC9-1508-089F-1EBA-024979132DD1}"/>
                </a:ext>
              </a:extLst>
            </p:cNvPr>
            <p:cNvSpPr/>
            <p:nvPr userDrawn="1"/>
          </p:nvSpPr>
          <p:spPr>
            <a:xfrm rot="12587592">
              <a:off x="4403109" y="4063206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78" name="Frihåndsform: figur 77">
              <a:extLst>
                <a:ext uri="{FF2B5EF4-FFF2-40B4-BE49-F238E27FC236}">
                  <a16:creationId xmlns:a16="http://schemas.microsoft.com/office/drawing/2014/main" id="{213A0663-DE31-6B92-90E9-6B6B6FDEBA75}"/>
                </a:ext>
              </a:extLst>
            </p:cNvPr>
            <p:cNvSpPr/>
            <p:nvPr userDrawn="1"/>
          </p:nvSpPr>
          <p:spPr>
            <a:xfrm rot="14386512">
              <a:off x="4019876" y="3320315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464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81" name="Frihåndsform: figur 80">
              <a:extLst>
                <a:ext uri="{FF2B5EF4-FFF2-40B4-BE49-F238E27FC236}">
                  <a16:creationId xmlns:a16="http://schemas.microsoft.com/office/drawing/2014/main" id="{FA70601C-B5CB-A206-4A07-88A4DC1E438C}"/>
                </a:ext>
              </a:extLst>
            </p:cNvPr>
            <p:cNvSpPr/>
            <p:nvPr userDrawn="1"/>
          </p:nvSpPr>
          <p:spPr>
            <a:xfrm rot="16200000">
              <a:off x="4061264" y="2478805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E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84" name="Frihåndsform: figur 83">
              <a:extLst>
                <a:ext uri="{FF2B5EF4-FFF2-40B4-BE49-F238E27FC236}">
                  <a16:creationId xmlns:a16="http://schemas.microsoft.com/office/drawing/2014/main" id="{32E76579-C47A-8AA2-95A9-6EF0D61CBD47}"/>
                </a:ext>
              </a:extLst>
            </p:cNvPr>
            <p:cNvSpPr/>
            <p:nvPr userDrawn="1"/>
          </p:nvSpPr>
          <p:spPr>
            <a:xfrm rot="18002648">
              <a:off x="4516846" y="1775931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E1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87" name="Frihåndsform: figur 86">
              <a:extLst>
                <a:ext uri="{FF2B5EF4-FFF2-40B4-BE49-F238E27FC236}">
                  <a16:creationId xmlns:a16="http://schemas.microsoft.com/office/drawing/2014/main" id="{26619EE9-DC75-3649-9BF7-133C395707AE}"/>
                </a:ext>
              </a:extLst>
            </p:cNvPr>
            <p:cNvSpPr/>
            <p:nvPr userDrawn="1"/>
          </p:nvSpPr>
          <p:spPr>
            <a:xfrm rot="19807961">
              <a:off x="5264348" y="1395331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B76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</p:grpSp>
      <p:sp>
        <p:nvSpPr>
          <p:cNvPr id="92" name="Ellipse 91">
            <a:extLst>
              <a:ext uri="{FF2B5EF4-FFF2-40B4-BE49-F238E27FC236}">
                <a16:creationId xmlns:a16="http://schemas.microsoft.com/office/drawing/2014/main" id="{7BA5F43B-F40A-C4B6-945C-9D2A1E1E58A0}"/>
              </a:ext>
            </a:extLst>
          </p:cNvPr>
          <p:cNvSpPr/>
          <p:nvPr userDrawn="1"/>
        </p:nvSpPr>
        <p:spPr>
          <a:xfrm>
            <a:off x="4849940" y="2182975"/>
            <a:ext cx="2492050" cy="249205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nb-NO" dirty="0"/>
          </a:p>
        </p:txBody>
      </p:sp>
      <p:sp>
        <p:nvSpPr>
          <p:cNvPr id="136" name="TekstSylinder 135">
            <a:extLst>
              <a:ext uri="{FF2B5EF4-FFF2-40B4-BE49-F238E27FC236}">
                <a16:creationId xmlns:a16="http://schemas.microsoft.com/office/drawing/2014/main" id="{DA22BD19-19C5-E431-F24F-94EE0E70C09C}"/>
              </a:ext>
            </a:extLst>
          </p:cNvPr>
          <p:cNvSpPr txBox="1"/>
          <p:nvPr userDrawn="1"/>
        </p:nvSpPr>
        <p:spPr>
          <a:xfrm rot="955432">
            <a:off x="6289860" y="1555960"/>
            <a:ext cx="5565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>
                <a:solidFill>
                  <a:schemeClr val="tx2"/>
                </a:solidFill>
              </a:rPr>
              <a:t>Jan</a:t>
            </a:r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ECCC38D6-27B6-C352-8405-5F4E7529CF0C}"/>
              </a:ext>
            </a:extLst>
          </p:cNvPr>
          <p:cNvSpPr txBox="1"/>
          <p:nvPr userDrawn="1"/>
        </p:nvSpPr>
        <p:spPr>
          <a:xfrm rot="2743980">
            <a:off x="7054606" y="1993044"/>
            <a:ext cx="598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 err="1">
                <a:solidFill>
                  <a:srgbClr val="FFFFFF"/>
                </a:solidFill>
              </a:rPr>
              <a:t>Feb</a:t>
            </a:r>
            <a:endParaRPr lang="nb-NO" sz="2200" dirty="0">
              <a:solidFill>
                <a:srgbClr val="FFFFFF"/>
              </a:solidFill>
            </a:endParaRPr>
          </a:p>
        </p:txBody>
      </p:sp>
      <p:sp>
        <p:nvSpPr>
          <p:cNvPr id="138" name="TekstSylinder 137">
            <a:extLst>
              <a:ext uri="{FF2B5EF4-FFF2-40B4-BE49-F238E27FC236}">
                <a16:creationId xmlns:a16="http://schemas.microsoft.com/office/drawing/2014/main" id="{2E9198AD-06F5-E05F-B545-4356E7E34361}"/>
              </a:ext>
            </a:extLst>
          </p:cNvPr>
          <p:cNvSpPr txBox="1"/>
          <p:nvPr userDrawn="1"/>
        </p:nvSpPr>
        <p:spPr>
          <a:xfrm rot="4529329">
            <a:off x="7442033" y="2787479"/>
            <a:ext cx="6575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>
                <a:solidFill>
                  <a:srgbClr val="FFFFFF"/>
                </a:solidFill>
              </a:rPr>
              <a:t>Mar</a:t>
            </a:r>
          </a:p>
        </p:txBody>
      </p:sp>
      <p:sp>
        <p:nvSpPr>
          <p:cNvPr id="139" name="TekstSylinder 138">
            <a:extLst>
              <a:ext uri="{FF2B5EF4-FFF2-40B4-BE49-F238E27FC236}">
                <a16:creationId xmlns:a16="http://schemas.microsoft.com/office/drawing/2014/main" id="{2E5F7674-35B8-A4EF-8137-6B84F6D62C49}"/>
              </a:ext>
            </a:extLst>
          </p:cNvPr>
          <p:cNvSpPr txBox="1"/>
          <p:nvPr userDrawn="1"/>
        </p:nvSpPr>
        <p:spPr>
          <a:xfrm rot="6350649">
            <a:off x="7472076" y="3679011"/>
            <a:ext cx="593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 err="1">
                <a:solidFill>
                  <a:schemeClr val="tx2"/>
                </a:solidFill>
              </a:rPr>
              <a:t>Apr</a:t>
            </a:r>
            <a:endParaRPr lang="nb-NO" sz="2200" dirty="0">
              <a:solidFill>
                <a:schemeClr val="tx2"/>
              </a:solidFill>
            </a:endParaRPr>
          </a:p>
        </p:txBody>
      </p:sp>
      <p:sp>
        <p:nvSpPr>
          <p:cNvPr id="140" name="TekstSylinder 139">
            <a:extLst>
              <a:ext uri="{FF2B5EF4-FFF2-40B4-BE49-F238E27FC236}">
                <a16:creationId xmlns:a16="http://schemas.microsoft.com/office/drawing/2014/main" id="{63790B8E-BFFB-B533-6BBA-C90D29E0F827}"/>
              </a:ext>
            </a:extLst>
          </p:cNvPr>
          <p:cNvSpPr txBox="1"/>
          <p:nvPr userDrawn="1"/>
        </p:nvSpPr>
        <p:spPr>
          <a:xfrm rot="8063538">
            <a:off x="7013773" y="4459978"/>
            <a:ext cx="6238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>
                <a:solidFill>
                  <a:schemeClr val="tx2"/>
                </a:solidFill>
              </a:rPr>
              <a:t>Mai</a:t>
            </a:r>
          </a:p>
        </p:txBody>
      </p:sp>
      <p:sp>
        <p:nvSpPr>
          <p:cNvPr id="141" name="TekstSylinder 140">
            <a:extLst>
              <a:ext uri="{FF2B5EF4-FFF2-40B4-BE49-F238E27FC236}">
                <a16:creationId xmlns:a16="http://schemas.microsoft.com/office/drawing/2014/main" id="{492B8DFA-B97A-68F7-B6D1-C4D5D34ADB8B}"/>
              </a:ext>
            </a:extLst>
          </p:cNvPr>
          <p:cNvSpPr txBox="1"/>
          <p:nvPr userDrawn="1"/>
        </p:nvSpPr>
        <p:spPr>
          <a:xfrm rot="9751708">
            <a:off x="6267308" y="4889704"/>
            <a:ext cx="5693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 err="1">
                <a:solidFill>
                  <a:srgbClr val="FFFFFF"/>
                </a:solidFill>
              </a:rPr>
              <a:t>Jun</a:t>
            </a:r>
            <a:endParaRPr lang="nb-NO" sz="2200" dirty="0">
              <a:solidFill>
                <a:srgbClr val="FFFFFF"/>
              </a:solidFill>
            </a:endParaRPr>
          </a:p>
        </p:txBody>
      </p:sp>
      <p:sp>
        <p:nvSpPr>
          <p:cNvPr id="142" name="TekstSylinder 141">
            <a:extLst>
              <a:ext uri="{FF2B5EF4-FFF2-40B4-BE49-F238E27FC236}">
                <a16:creationId xmlns:a16="http://schemas.microsoft.com/office/drawing/2014/main" id="{DD6151BC-09ED-08B5-0182-03F393636937}"/>
              </a:ext>
            </a:extLst>
          </p:cNvPr>
          <p:cNvSpPr txBox="1"/>
          <p:nvPr userDrawn="1"/>
        </p:nvSpPr>
        <p:spPr>
          <a:xfrm rot="11622885">
            <a:off x="5388905" y="4889704"/>
            <a:ext cx="486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>
                <a:solidFill>
                  <a:schemeClr val="tx2"/>
                </a:solidFill>
              </a:rPr>
              <a:t>Jul</a:t>
            </a:r>
          </a:p>
        </p:txBody>
      </p:sp>
      <p:sp>
        <p:nvSpPr>
          <p:cNvPr id="143" name="TekstSylinder 142">
            <a:extLst>
              <a:ext uri="{FF2B5EF4-FFF2-40B4-BE49-F238E27FC236}">
                <a16:creationId xmlns:a16="http://schemas.microsoft.com/office/drawing/2014/main" id="{261F081B-79D2-251C-0A37-108D42154BEC}"/>
              </a:ext>
            </a:extLst>
          </p:cNvPr>
          <p:cNvSpPr txBox="1"/>
          <p:nvPr userDrawn="1"/>
        </p:nvSpPr>
        <p:spPr>
          <a:xfrm rot="13472424">
            <a:off x="4563927" y="4479869"/>
            <a:ext cx="628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 err="1">
                <a:solidFill>
                  <a:schemeClr val="tx2"/>
                </a:solidFill>
              </a:rPr>
              <a:t>Aug</a:t>
            </a:r>
            <a:endParaRPr lang="nb-NO" sz="2200" dirty="0">
              <a:solidFill>
                <a:schemeClr val="tx2"/>
              </a:solidFill>
            </a:endParaRPr>
          </a:p>
        </p:txBody>
      </p:sp>
      <p:sp>
        <p:nvSpPr>
          <p:cNvPr id="144" name="TekstSylinder 143">
            <a:extLst>
              <a:ext uri="{FF2B5EF4-FFF2-40B4-BE49-F238E27FC236}">
                <a16:creationId xmlns:a16="http://schemas.microsoft.com/office/drawing/2014/main" id="{E1B230B4-4D9E-4E3C-D2E2-00A48CBCCD75}"/>
              </a:ext>
            </a:extLst>
          </p:cNvPr>
          <p:cNvSpPr txBox="1"/>
          <p:nvPr userDrawn="1"/>
        </p:nvSpPr>
        <p:spPr>
          <a:xfrm rot="15043648">
            <a:off x="4118388" y="3730459"/>
            <a:ext cx="603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 err="1">
                <a:solidFill>
                  <a:srgbClr val="FFFFFF"/>
                </a:solidFill>
              </a:rPr>
              <a:t>Sep</a:t>
            </a:r>
            <a:endParaRPr lang="nb-NO" sz="2200" dirty="0">
              <a:solidFill>
                <a:srgbClr val="FFFFFF"/>
              </a:solidFill>
            </a:endParaRPr>
          </a:p>
        </p:txBody>
      </p:sp>
      <p:sp>
        <p:nvSpPr>
          <p:cNvPr id="145" name="TekstSylinder 144">
            <a:extLst>
              <a:ext uri="{FF2B5EF4-FFF2-40B4-BE49-F238E27FC236}">
                <a16:creationId xmlns:a16="http://schemas.microsoft.com/office/drawing/2014/main" id="{CA416A96-E486-EF2A-85F1-46FA5B590F82}"/>
              </a:ext>
            </a:extLst>
          </p:cNvPr>
          <p:cNvSpPr txBox="1"/>
          <p:nvPr userDrawn="1"/>
        </p:nvSpPr>
        <p:spPr>
          <a:xfrm rot="16885425">
            <a:off x="4136640" y="2782101"/>
            <a:ext cx="593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 err="1">
                <a:solidFill>
                  <a:schemeClr val="tx2"/>
                </a:solidFill>
              </a:rPr>
              <a:t>Okt</a:t>
            </a:r>
            <a:endParaRPr lang="nb-NO" sz="2200" dirty="0">
              <a:solidFill>
                <a:schemeClr val="tx2"/>
              </a:solidFill>
            </a:endParaRPr>
          </a:p>
        </p:txBody>
      </p:sp>
      <p:sp>
        <p:nvSpPr>
          <p:cNvPr id="146" name="TekstSylinder 145">
            <a:extLst>
              <a:ext uri="{FF2B5EF4-FFF2-40B4-BE49-F238E27FC236}">
                <a16:creationId xmlns:a16="http://schemas.microsoft.com/office/drawing/2014/main" id="{9B056171-57D9-12CB-8507-D2AB8E4B7581}"/>
              </a:ext>
            </a:extLst>
          </p:cNvPr>
          <p:cNvSpPr txBox="1"/>
          <p:nvPr userDrawn="1"/>
        </p:nvSpPr>
        <p:spPr>
          <a:xfrm rot="18743562">
            <a:off x="4538601" y="2012133"/>
            <a:ext cx="641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>
                <a:solidFill>
                  <a:schemeClr val="tx2"/>
                </a:solidFill>
              </a:rPr>
              <a:t>Nov</a:t>
            </a:r>
          </a:p>
        </p:txBody>
      </p:sp>
      <p:sp>
        <p:nvSpPr>
          <p:cNvPr id="147" name="TekstSylinder 146">
            <a:extLst>
              <a:ext uri="{FF2B5EF4-FFF2-40B4-BE49-F238E27FC236}">
                <a16:creationId xmlns:a16="http://schemas.microsoft.com/office/drawing/2014/main" id="{F79F15DD-787D-BC5B-4577-4794AA16E2B6}"/>
              </a:ext>
            </a:extLst>
          </p:cNvPr>
          <p:cNvSpPr txBox="1"/>
          <p:nvPr userDrawn="1"/>
        </p:nvSpPr>
        <p:spPr>
          <a:xfrm rot="20503138">
            <a:off x="5325446" y="1536415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dirty="0">
                <a:solidFill>
                  <a:srgbClr val="FFFFFF"/>
                </a:solidFill>
              </a:rPr>
              <a:t>Des</a:t>
            </a:r>
          </a:p>
        </p:txBody>
      </p:sp>
      <p:pic>
        <p:nvPicPr>
          <p:cNvPr id="150" name="Grafikk 149" descr="Dagskalender kontur">
            <a:extLst>
              <a:ext uri="{FF2B5EF4-FFF2-40B4-BE49-F238E27FC236}">
                <a16:creationId xmlns:a16="http://schemas.microsoft.com/office/drawing/2014/main" id="{B56F551A-BBEA-CBE2-A21B-E31E1EA2A59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40116" y="2948109"/>
            <a:ext cx="575508" cy="575508"/>
          </a:xfrm>
          <a:prstGeom prst="rect">
            <a:avLst/>
          </a:prstGeom>
        </p:spPr>
      </p:pic>
      <p:sp>
        <p:nvSpPr>
          <p:cNvPr id="167" name="Plassholder for tekst 21">
            <a:extLst>
              <a:ext uri="{FF2B5EF4-FFF2-40B4-BE49-F238E27FC236}">
                <a16:creationId xmlns:a16="http://schemas.microsoft.com/office/drawing/2014/main" id="{C5575B6B-D9D1-BF36-985C-6D6A3A602D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2959" y="2535656"/>
            <a:ext cx="979094" cy="3957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XXXX</a:t>
            </a:r>
          </a:p>
        </p:txBody>
      </p:sp>
      <p:sp>
        <p:nvSpPr>
          <p:cNvPr id="168" name="Plassholder for tekst 21">
            <a:extLst>
              <a:ext uri="{FF2B5EF4-FFF2-40B4-BE49-F238E27FC236}">
                <a16:creationId xmlns:a16="http://schemas.microsoft.com/office/drawing/2014/main" id="{64597A42-4E03-91C4-43D7-5B45F1B928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11449" y="3539461"/>
            <a:ext cx="1351563" cy="1013483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err="1"/>
              <a:t>Årshjul</a:t>
            </a:r>
            <a:r>
              <a:rPr lang="nb-NO" dirty="0"/>
              <a:t> for avdeling/</a:t>
            </a:r>
          </a:p>
          <a:p>
            <a:pPr lvl="0"/>
            <a:r>
              <a:rPr lang="nb-NO" dirty="0"/>
              <a:t>prosjekt</a:t>
            </a:r>
          </a:p>
        </p:txBody>
      </p:sp>
      <p:sp>
        <p:nvSpPr>
          <p:cNvPr id="170" name="Plassholder for tekst 21">
            <a:extLst>
              <a:ext uri="{FF2B5EF4-FFF2-40B4-BE49-F238E27FC236}">
                <a16:creationId xmlns:a16="http://schemas.microsoft.com/office/drawing/2014/main" id="{0FDC6265-9576-33AD-6E3A-1DDD8F968C7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68141" y="466231"/>
            <a:ext cx="5443684" cy="815620"/>
          </a:xfrm>
        </p:spPr>
        <p:txBody>
          <a:bodyPr>
            <a:noAutofit/>
          </a:bodyPr>
          <a:lstStyle>
            <a:lvl1pPr marL="176213" indent="-176213">
              <a:buClr>
                <a:srgbClr val="D8EBF4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1" name="Plassholder for tekst 21">
            <a:extLst>
              <a:ext uri="{FF2B5EF4-FFF2-40B4-BE49-F238E27FC236}">
                <a16:creationId xmlns:a16="http://schemas.microsoft.com/office/drawing/2014/main" id="{E06E21F2-FFA0-FC7F-09B5-C9EAC68A23B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98361" y="1451702"/>
            <a:ext cx="3913464" cy="898654"/>
          </a:xfrm>
        </p:spPr>
        <p:txBody>
          <a:bodyPr>
            <a:noAutofit/>
          </a:bodyPr>
          <a:lstStyle>
            <a:lvl1pPr marL="176213" indent="-176213">
              <a:buClr>
                <a:srgbClr val="73ACC2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2" name="Plassholder for tekst 21">
            <a:extLst>
              <a:ext uri="{FF2B5EF4-FFF2-40B4-BE49-F238E27FC236}">
                <a16:creationId xmlns:a16="http://schemas.microsoft.com/office/drawing/2014/main" id="{6851B69C-20E9-5A01-A156-33E91BD57ED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8905" y="3563959"/>
            <a:ext cx="3625701" cy="898654"/>
          </a:xfrm>
        </p:spPr>
        <p:txBody>
          <a:bodyPr>
            <a:noAutofit/>
          </a:bodyPr>
          <a:lstStyle>
            <a:lvl1pPr marL="176213" indent="-176213">
              <a:buClr>
                <a:srgbClr val="CCEEE4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21">
            <a:extLst>
              <a:ext uri="{FF2B5EF4-FFF2-40B4-BE49-F238E27FC236}">
                <a16:creationId xmlns:a16="http://schemas.microsoft.com/office/drawing/2014/main" id="{4C6A663B-ACBF-E48F-5DF2-8DA635F77E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391687" y="2499281"/>
            <a:ext cx="3620138" cy="898654"/>
          </a:xfrm>
        </p:spPr>
        <p:txBody>
          <a:bodyPr>
            <a:noAutofit/>
          </a:bodyPr>
          <a:lstStyle>
            <a:lvl1pPr marL="176213" indent="-176213">
              <a:buClr>
                <a:srgbClr val="436D83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tekst 21">
            <a:extLst>
              <a:ext uri="{FF2B5EF4-FFF2-40B4-BE49-F238E27FC236}">
                <a16:creationId xmlns:a16="http://schemas.microsoft.com/office/drawing/2014/main" id="{5C8AD568-5311-99AD-3356-024D9EA6C4E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105064" y="4628637"/>
            <a:ext cx="3906761" cy="925837"/>
          </a:xfrm>
        </p:spPr>
        <p:txBody>
          <a:bodyPr>
            <a:noAutofit/>
          </a:bodyPr>
          <a:lstStyle>
            <a:lvl1pPr marL="176213" indent="-176213">
              <a:buClr>
                <a:schemeClr val="accent3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21">
            <a:extLst>
              <a:ext uri="{FF2B5EF4-FFF2-40B4-BE49-F238E27FC236}">
                <a16:creationId xmlns:a16="http://schemas.microsoft.com/office/drawing/2014/main" id="{01F054DF-73FC-DA1E-3E85-1B2718C47CD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568142" y="5703287"/>
            <a:ext cx="5443684" cy="898654"/>
          </a:xfrm>
        </p:spPr>
        <p:txBody>
          <a:bodyPr>
            <a:noAutofit/>
          </a:bodyPr>
          <a:lstStyle>
            <a:lvl1pPr marL="176213" indent="-176213">
              <a:buClr>
                <a:srgbClr val="04AB79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21">
            <a:extLst>
              <a:ext uri="{FF2B5EF4-FFF2-40B4-BE49-F238E27FC236}">
                <a16:creationId xmlns:a16="http://schemas.microsoft.com/office/drawing/2014/main" id="{1938F788-703D-9D6C-9EA3-3DD1C49513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11932" y="461683"/>
            <a:ext cx="5443684" cy="815620"/>
          </a:xfrm>
        </p:spPr>
        <p:txBody>
          <a:bodyPr>
            <a:noAutofit/>
          </a:bodyPr>
          <a:lstStyle>
            <a:lvl1pPr marL="176213" indent="-176213">
              <a:buClr>
                <a:schemeClr val="accent4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21">
            <a:extLst>
              <a:ext uri="{FF2B5EF4-FFF2-40B4-BE49-F238E27FC236}">
                <a16:creationId xmlns:a16="http://schemas.microsoft.com/office/drawing/2014/main" id="{129EDA07-6FD4-DBF4-8C48-1E14CD16491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9488" y="1447154"/>
            <a:ext cx="3913464" cy="898654"/>
          </a:xfrm>
        </p:spPr>
        <p:txBody>
          <a:bodyPr>
            <a:noAutofit/>
          </a:bodyPr>
          <a:lstStyle>
            <a:lvl1pPr marL="176213" indent="-176213">
              <a:buClr>
                <a:srgbClr val="FEE191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21">
            <a:extLst>
              <a:ext uri="{FF2B5EF4-FFF2-40B4-BE49-F238E27FC236}">
                <a16:creationId xmlns:a16="http://schemas.microsoft.com/office/drawing/2014/main" id="{CAF13453-29F0-7779-C742-A5CBA485702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16700" y="3559411"/>
            <a:ext cx="3625701" cy="898654"/>
          </a:xfrm>
        </p:spPr>
        <p:txBody>
          <a:bodyPr>
            <a:noAutofit/>
          </a:bodyPr>
          <a:lstStyle>
            <a:lvl1pPr marL="176213" indent="-176213">
              <a:buClr>
                <a:srgbClr val="D14641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tekst 21">
            <a:extLst>
              <a:ext uri="{FF2B5EF4-FFF2-40B4-BE49-F238E27FC236}">
                <a16:creationId xmlns:a16="http://schemas.microsoft.com/office/drawing/2014/main" id="{3B57AC17-8238-057C-E125-7D9BD16065B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14622" y="2494733"/>
            <a:ext cx="3620138" cy="898654"/>
          </a:xfrm>
        </p:spPr>
        <p:txBody>
          <a:bodyPr>
            <a:noAutofit/>
          </a:bodyPr>
          <a:lstStyle>
            <a:lvl1pPr marL="176213" indent="-176213">
              <a:buClr>
                <a:srgbClr val="FEEED9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21">
            <a:extLst>
              <a:ext uri="{FF2B5EF4-FFF2-40B4-BE49-F238E27FC236}">
                <a16:creationId xmlns:a16="http://schemas.microsoft.com/office/drawing/2014/main" id="{8CB66892-D404-CF6E-1A20-A108F063CDD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15945" y="4624089"/>
            <a:ext cx="3906761" cy="925837"/>
          </a:xfrm>
        </p:spPr>
        <p:txBody>
          <a:bodyPr>
            <a:noAutofit/>
          </a:bodyPr>
          <a:lstStyle>
            <a:lvl1pPr marL="176213" indent="-176213">
              <a:buClr>
                <a:srgbClr val="EE7068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21">
            <a:extLst>
              <a:ext uri="{FF2B5EF4-FFF2-40B4-BE49-F238E27FC236}">
                <a16:creationId xmlns:a16="http://schemas.microsoft.com/office/drawing/2014/main" id="{052DDFE7-C049-E43D-65B6-A13EE3CE73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11933" y="5698739"/>
            <a:ext cx="5443684" cy="898654"/>
          </a:xfrm>
        </p:spPr>
        <p:txBody>
          <a:bodyPr>
            <a:noAutofit/>
          </a:bodyPr>
          <a:lstStyle>
            <a:lvl1pPr marL="176213" indent="-176213">
              <a:buClr>
                <a:srgbClr val="FAD8D7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453F78EF-8F42-B8AB-3846-F54AA46C038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5945" y="1287135"/>
            <a:ext cx="507043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E81B8CA6-D004-5246-F38F-C8CCE2EADED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86375" y="1287135"/>
            <a:ext cx="152400" cy="1831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18880A9C-1D90-8ED5-B5C3-7B11D1164B56}"/>
              </a:ext>
            </a:extLst>
          </p:cNvPr>
          <p:cNvCxnSpPr>
            <a:cxnSpLocks/>
          </p:cNvCxnSpPr>
          <p:nvPr userDrawn="1"/>
        </p:nvCxnSpPr>
        <p:spPr>
          <a:xfrm flipH="1">
            <a:off x="209488" y="2361659"/>
            <a:ext cx="4023949" cy="1777"/>
          </a:xfrm>
          <a:prstGeom prst="line">
            <a:avLst/>
          </a:prstGeom>
          <a:ln>
            <a:solidFill>
              <a:srgbClr val="FAE19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4924B5C-C1EC-08C0-E33F-4DF9A254D50C}"/>
              </a:ext>
            </a:extLst>
          </p:cNvPr>
          <p:cNvCxnSpPr>
            <a:cxnSpLocks/>
          </p:cNvCxnSpPr>
          <p:nvPr userDrawn="1"/>
        </p:nvCxnSpPr>
        <p:spPr>
          <a:xfrm flipH="1">
            <a:off x="215945" y="3398948"/>
            <a:ext cx="4013155" cy="0"/>
          </a:xfrm>
          <a:prstGeom prst="line">
            <a:avLst/>
          </a:prstGeom>
          <a:ln>
            <a:solidFill>
              <a:srgbClr val="FEEED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B433C170-0DA3-0BB9-8364-524171F49D1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06890" y="4462397"/>
            <a:ext cx="4059448" cy="628"/>
          </a:xfrm>
          <a:prstGeom prst="line">
            <a:avLst/>
          </a:prstGeom>
          <a:ln>
            <a:solidFill>
              <a:srgbClr val="EE706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42E11C6D-D6A8-1DAC-3F77-D94E155605A0}"/>
              </a:ext>
            </a:extLst>
          </p:cNvPr>
          <p:cNvCxnSpPr/>
          <p:nvPr userDrawn="1"/>
        </p:nvCxnSpPr>
        <p:spPr>
          <a:xfrm>
            <a:off x="209488" y="5569590"/>
            <a:ext cx="444823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100A591A-8B0D-C76A-6A89-95C844015668}"/>
              </a:ext>
            </a:extLst>
          </p:cNvPr>
          <p:cNvCxnSpPr>
            <a:cxnSpLocks/>
          </p:cNvCxnSpPr>
          <p:nvPr userDrawn="1"/>
        </p:nvCxnSpPr>
        <p:spPr>
          <a:xfrm flipV="1">
            <a:off x="4657725" y="5267939"/>
            <a:ext cx="377506" cy="30165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DBB34813-1184-0CAA-CC76-8B9938CD370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45220" y="5545102"/>
            <a:ext cx="322921" cy="1169351"/>
          </a:xfrm>
          <a:prstGeom prst="line">
            <a:avLst/>
          </a:prstGeom>
          <a:ln>
            <a:solidFill>
              <a:srgbClr val="41A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43DBEC81-AF37-E553-01E7-FE7CC72B6345}"/>
              </a:ext>
            </a:extLst>
          </p:cNvPr>
          <p:cNvCxnSpPr>
            <a:cxnSpLocks/>
          </p:cNvCxnSpPr>
          <p:nvPr userDrawn="1"/>
        </p:nvCxnSpPr>
        <p:spPr>
          <a:xfrm>
            <a:off x="7573420" y="5571256"/>
            <a:ext cx="4448237" cy="0"/>
          </a:xfrm>
          <a:prstGeom prst="line">
            <a:avLst/>
          </a:prstGeom>
          <a:ln>
            <a:solidFill>
              <a:srgbClr val="7CCB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B0755353-99DF-D1D5-BDEE-F4DD33DAD89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198008" y="5283462"/>
            <a:ext cx="375412" cy="287794"/>
          </a:xfrm>
          <a:prstGeom prst="line">
            <a:avLst/>
          </a:prstGeom>
          <a:ln>
            <a:solidFill>
              <a:srgbClr val="7CCB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DF36AFCE-633F-C14B-1541-C98988415F8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55725" y="4457437"/>
            <a:ext cx="4059448" cy="628"/>
          </a:xfrm>
          <a:prstGeom prst="line">
            <a:avLst/>
          </a:prstGeom>
          <a:ln>
            <a:solidFill>
              <a:srgbClr val="D1EDE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Rett linje 37">
            <a:extLst>
              <a:ext uri="{FF2B5EF4-FFF2-40B4-BE49-F238E27FC236}">
                <a16:creationId xmlns:a16="http://schemas.microsoft.com/office/drawing/2014/main" id="{E819F593-434E-F95B-2DA8-1DFF9ACA4875}"/>
              </a:ext>
            </a:extLst>
          </p:cNvPr>
          <p:cNvCxnSpPr>
            <a:cxnSpLocks/>
          </p:cNvCxnSpPr>
          <p:nvPr userDrawn="1"/>
        </p:nvCxnSpPr>
        <p:spPr>
          <a:xfrm flipH="1">
            <a:off x="8000965" y="3413051"/>
            <a:ext cx="4013155" cy="0"/>
          </a:xfrm>
          <a:prstGeom prst="line">
            <a:avLst/>
          </a:prstGeom>
          <a:ln>
            <a:solidFill>
              <a:srgbClr val="436D8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Rett linje 38">
            <a:extLst>
              <a:ext uri="{FF2B5EF4-FFF2-40B4-BE49-F238E27FC236}">
                <a16:creationId xmlns:a16="http://schemas.microsoft.com/office/drawing/2014/main" id="{8BDD7C5F-0ABE-E782-DCEC-EFE122E6E7E7}"/>
              </a:ext>
            </a:extLst>
          </p:cNvPr>
          <p:cNvCxnSpPr>
            <a:cxnSpLocks/>
          </p:cNvCxnSpPr>
          <p:nvPr userDrawn="1"/>
        </p:nvCxnSpPr>
        <p:spPr>
          <a:xfrm flipH="1">
            <a:off x="7768792" y="2348374"/>
            <a:ext cx="4252865" cy="0"/>
          </a:xfrm>
          <a:prstGeom prst="line">
            <a:avLst/>
          </a:prstGeom>
          <a:ln>
            <a:solidFill>
              <a:srgbClr val="73ACC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Rett linje 44">
            <a:extLst>
              <a:ext uri="{FF2B5EF4-FFF2-40B4-BE49-F238E27FC236}">
                <a16:creationId xmlns:a16="http://schemas.microsoft.com/office/drawing/2014/main" id="{6FDD7F52-6B38-FDB8-D745-9CC443BF51AB}"/>
              </a:ext>
            </a:extLst>
          </p:cNvPr>
          <p:cNvCxnSpPr>
            <a:cxnSpLocks/>
          </p:cNvCxnSpPr>
          <p:nvPr userDrawn="1"/>
        </p:nvCxnSpPr>
        <p:spPr>
          <a:xfrm flipH="1">
            <a:off x="6953561" y="1287135"/>
            <a:ext cx="5070430" cy="0"/>
          </a:xfrm>
          <a:prstGeom prst="line">
            <a:avLst/>
          </a:prstGeom>
          <a:ln>
            <a:solidFill>
              <a:srgbClr val="D8EBF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Rett linje 45">
            <a:extLst>
              <a:ext uri="{FF2B5EF4-FFF2-40B4-BE49-F238E27FC236}">
                <a16:creationId xmlns:a16="http://schemas.microsoft.com/office/drawing/2014/main" id="{6B848DF5-1ECE-5B35-E975-F041469EBF16}"/>
              </a:ext>
            </a:extLst>
          </p:cNvPr>
          <p:cNvCxnSpPr>
            <a:cxnSpLocks/>
          </p:cNvCxnSpPr>
          <p:nvPr userDrawn="1"/>
        </p:nvCxnSpPr>
        <p:spPr>
          <a:xfrm flipH="1">
            <a:off x="6793894" y="1281138"/>
            <a:ext cx="138213" cy="115413"/>
          </a:xfrm>
          <a:prstGeom prst="line">
            <a:avLst/>
          </a:prstGeom>
          <a:ln>
            <a:solidFill>
              <a:srgbClr val="D8EBF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76B5DAEC-B554-DC1F-A198-4ACB2C999E55}"/>
              </a:ext>
            </a:extLst>
          </p:cNvPr>
          <p:cNvCxnSpPr>
            <a:cxnSpLocks/>
          </p:cNvCxnSpPr>
          <p:nvPr userDrawn="1"/>
        </p:nvCxnSpPr>
        <p:spPr>
          <a:xfrm flipV="1">
            <a:off x="5655616" y="5569587"/>
            <a:ext cx="267984" cy="114486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Grafikk 50">
            <a:extLst>
              <a:ext uri="{FF2B5EF4-FFF2-40B4-BE49-F238E27FC236}">
                <a16:creationId xmlns:a16="http://schemas.microsoft.com/office/drawing/2014/main" id="{0A6BC515-25CA-8B70-D38B-AFE473A3EA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30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tom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6ACC3F8C-EE5E-7855-AD4C-65A3CEA030F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15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F5DC08C8-4CBB-A4F4-1085-5A608C81C6F8}"/>
              </a:ext>
            </a:extLst>
          </p:cNvPr>
          <p:cNvSpPr>
            <a:spLocks/>
          </p:cNvSpPr>
          <p:nvPr userDrawn="1"/>
        </p:nvSpPr>
        <p:spPr bwMode="auto">
          <a:xfrm rot="17280944">
            <a:off x="4201335" y="804983"/>
            <a:ext cx="2443163" cy="2189163"/>
          </a:xfrm>
          <a:custGeom>
            <a:avLst/>
            <a:gdLst>
              <a:gd name="T0" fmla="*/ 0 w 3080"/>
              <a:gd name="T1" fmla="*/ 0 h 2758"/>
              <a:gd name="T2" fmla="*/ 133 w 3080"/>
              <a:gd name="T3" fmla="*/ 4 h 2758"/>
              <a:gd name="T4" fmla="*/ 261 w 3080"/>
              <a:gd name="T5" fmla="*/ 11 h 2758"/>
              <a:gd name="T6" fmla="*/ 390 w 3080"/>
              <a:gd name="T7" fmla="*/ 23 h 2758"/>
              <a:gd name="T8" fmla="*/ 518 w 3080"/>
              <a:gd name="T9" fmla="*/ 42 h 2758"/>
              <a:gd name="T10" fmla="*/ 643 w 3080"/>
              <a:gd name="T11" fmla="*/ 65 h 2758"/>
              <a:gd name="T12" fmla="*/ 768 w 3080"/>
              <a:gd name="T13" fmla="*/ 92 h 2758"/>
              <a:gd name="T14" fmla="*/ 891 w 3080"/>
              <a:gd name="T15" fmla="*/ 125 h 2758"/>
              <a:gd name="T16" fmla="*/ 1012 w 3080"/>
              <a:gd name="T17" fmla="*/ 161 h 2758"/>
              <a:gd name="T18" fmla="*/ 1131 w 3080"/>
              <a:gd name="T19" fmla="*/ 203 h 2758"/>
              <a:gd name="T20" fmla="*/ 1250 w 3080"/>
              <a:gd name="T21" fmla="*/ 249 h 2758"/>
              <a:gd name="T22" fmla="*/ 1363 w 3080"/>
              <a:gd name="T23" fmla="*/ 301 h 2758"/>
              <a:gd name="T24" fmla="*/ 1477 w 3080"/>
              <a:gd name="T25" fmla="*/ 357 h 2758"/>
              <a:gd name="T26" fmla="*/ 1588 w 3080"/>
              <a:gd name="T27" fmla="*/ 417 h 2758"/>
              <a:gd name="T28" fmla="*/ 1696 w 3080"/>
              <a:gd name="T29" fmla="*/ 480 h 2758"/>
              <a:gd name="T30" fmla="*/ 1801 w 3080"/>
              <a:gd name="T31" fmla="*/ 547 h 2758"/>
              <a:gd name="T32" fmla="*/ 1903 w 3080"/>
              <a:gd name="T33" fmla="*/ 618 h 2758"/>
              <a:gd name="T34" fmla="*/ 2003 w 3080"/>
              <a:gd name="T35" fmla="*/ 693 h 2758"/>
              <a:gd name="T36" fmla="*/ 2101 w 3080"/>
              <a:gd name="T37" fmla="*/ 774 h 2758"/>
              <a:gd name="T38" fmla="*/ 2195 w 3080"/>
              <a:gd name="T39" fmla="*/ 856 h 2758"/>
              <a:gd name="T40" fmla="*/ 2285 w 3080"/>
              <a:gd name="T41" fmla="*/ 943 h 2758"/>
              <a:gd name="T42" fmla="*/ 2371 w 3080"/>
              <a:gd name="T43" fmla="*/ 1033 h 2758"/>
              <a:gd name="T44" fmla="*/ 2456 w 3080"/>
              <a:gd name="T45" fmla="*/ 1127 h 2758"/>
              <a:gd name="T46" fmla="*/ 2537 w 3080"/>
              <a:gd name="T47" fmla="*/ 1225 h 2758"/>
              <a:gd name="T48" fmla="*/ 2613 w 3080"/>
              <a:gd name="T49" fmla="*/ 1325 h 2758"/>
              <a:gd name="T50" fmla="*/ 2686 w 3080"/>
              <a:gd name="T51" fmla="*/ 1429 h 2758"/>
              <a:gd name="T52" fmla="*/ 2755 w 3080"/>
              <a:gd name="T53" fmla="*/ 1536 h 2758"/>
              <a:gd name="T54" fmla="*/ 2821 w 3080"/>
              <a:gd name="T55" fmla="*/ 1646 h 2758"/>
              <a:gd name="T56" fmla="*/ 2880 w 3080"/>
              <a:gd name="T57" fmla="*/ 1759 h 2758"/>
              <a:gd name="T58" fmla="*/ 2938 w 3080"/>
              <a:gd name="T59" fmla="*/ 1874 h 2758"/>
              <a:gd name="T60" fmla="*/ 2990 w 3080"/>
              <a:gd name="T61" fmla="*/ 1993 h 2758"/>
              <a:gd name="T62" fmla="*/ 3038 w 3080"/>
              <a:gd name="T63" fmla="*/ 2114 h 2758"/>
              <a:gd name="T64" fmla="*/ 3080 w 3080"/>
              <a:gd name="T65" fmla="*/ 2237 h 2758"/>
              <a:gd name="T66" fmla="*/ 1479 w 3080"/>
              <a:gd name="T67" fmla="*/ 2758 h 2758"/>
              <a:gd name="T68" fmla="*/ 1457 w 3080"/>
              <a:gd name="T69" fmla="*/ 2698 h 2758"/>
              <a:gd name="T70" fmla="*/ 1436 w 3080"/>
              <a:gd name="T71" fmla="*/ 2641 h 2758"/>
              <a:gd name="T72" fmla="*/ 1411 w 3080"/>
              <a:gd name="T73" fmla="*/ 2583 h 2758"/>
              <a:gd name="T74" fmla="*/ 1383 w 3080"/>
              <a:gd name="T75" fmla="*/ 2527 h 2758"/>
              <a:gd name="T76" fmla="*/ 1354 w 3080"/>
              <a:gd name="T77" fmla="*/ 2474 h 2758"/>
              <a:gd name="T78" fmla="*/ 1323 w 3080"/>
              <a:gd name="T79" fmla="*/ 2422 h 2758"/>
              <a:gd name="T80" fmla="*/ 1290 w 3080"/>
              <a:gd name="T81" fmla="*/ 2370 h 2758"/>
              <a:gd name="T82" fmla="*/ 1256 w 3080"/>
              <a:gd name="T83" fmla="*/ 2320 h 2758"/>
              <a:gd name="T84" fmla="*/ 1179 w 3080"/>
              <a:gd name="T85" fmla="*/ 2226 h 2758"/>
              <a:gd name="T86" fmla="*/ 1098 w 3080"/>
              <a:gd name="T87" fmla="*/ 2137 h 2758"/>
              <a:gd name="T88" fmla="*/ 1008 w 3080"/>
              <a:gd name="T89" fmla="*/ 2055 h 2758"/>
              <a:gd name="T90" fmla="*/ 914 w 3080"/>
              <a:gd name="T91" fmla="*/ 1980 h 2758"/>
              <a:gd name="T92" fmla="*/ 866 w 3080"/>
              <a:gd name="T93" fmla="*/ 1947 h 2758"/>
              <a:gd name="T94" fmla="*/ 814 w 3080"/>
              <a:gd name="T95" fmla="*/ 1915 h 2758"/>
              <a:gd name="T96" fmla="*/ 762 w 3080"/>
              <a:gd name="T97" fmla="*/ 1884 h 2758"/>
              <a:gd name="T98" fmla="*/ 710 w 3080"/>
              <a:gd name="T99" fmla="*/ 1855 h 2758"/>
              <a:gd name="T100" fmla="*/ 655 w 3080"/>
              <a:gd name="T101" fmla="*/ 1828 h 2758"/>
              <a:gd name="T102" fmla="*/ 601 w 3080"/>
              <a:gd name="T103" fmla="*/ 1803 h 2758"/>
              <a:gd name="T104" fmla="*/ 543 w 3080"/>
              <a:gd name="T105" fmla="*/ 1782 h 2758"/>
              <a:gd name="T106" fmla="*/ 486 w 3080"/>
              <a:gd name="T107" fmla="*/ 1761 h 2758"/>
              <a:gd name="T108" fmla="*/ 428 w 3080"/>
              <a:gd name="T109" fmla="*/ 1744 h 2758"/>
              <a:gd name="T110" fmla="*/ 369 w 3080"/>
              <a:gd name="T111" fmla="*/ 1728 h 2758"/>
              <a:gd name="T112" fmla="*/ 309 w 3080"/>
              <a:gd name="T113" fmla="*/ 1715 h 2758"/>
              <a:gd name="T114" fmla="*/ 250 w 3080"/>
              <a:gd name="T115" fmla="*/ 1703 h 2758"/>
              <a:gd name="T116" fmla="*/ 188 w 3080"/>
              <a:gd name="T117" fmla="*/ 1696 h 2758"/>
              <a:gd name="T118" fmla="*/ 127 w 3080"/>
              <a:gd name="T119" fmla="*/ 1690 h 2758"/>
              <a:gd name="T120" fmla="*/ 63 w 3080"/>
              <a:gd name="T121" fmla="*/ 1686 h 2758"/>
              <a:gd name="T122" fmla="*/ 0 w 3080"/>
              <a:gd name="T123" fmla="*/ 1684 h 2758"/>
              <a:gd name="T124" fmla="*/ 0 w 3080"/>
              <a:gd name="T125" fmla="*/ 0 h 2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80" h="2758">
                <a:moveTo>
                  <a:pt x="0" y="0"/>
                </a:moveTo>
                <a:lnTo>
                  <a:pt x="133" y="4"/>
                </a:lnTo>
                <a:lnTo>
                  <a:pt x="261" y="11"/>
                </a:lnTo>
                <a:lnTo>
                  <a:pt x="390" y="23"/>
                </a:lnTo>
                <a:lnTo>
                  <a:pt x="518" y="42"/>
                </a:lnTo>
                <a:lnTo>
                  <a:pt x="643" y="65"/>
                </a:lnTo>
                <a:lnTo>
                  <a:pt x="768" y="92"/>
                </a:lnTo>
                <a:lnTo>
                  <a:pt x="891" y="125"/>
                </a:lnTo>
                <a:lnTo>
                  <a:pt x="1012" y="161"/>
                </a:lnTo>
                <a:lnTo>
                  <a:pt x="1131" y="203"/>
                </a:lnTo>
                <a:lnTo>
                  <a:pt x="1250" y="249"/>
                </a:lnTo>
                <a:lnTo>
                  <a:pt x="1363" y="301"/>
                </a:lnTo>
                <a:lnTo>
                  <a:pt x="1477" y="357"/>
                </a:lnTo>
                <a:lnTo>
                  <a:pt x="1588" y="417"/>
                </a:lnTo>
                <a:lnTo>
                  <a:pt x="1696" y="480"/>
                </a:lnTo>
                <a:lnTo>
                  <a:pt x="1801" y="547"/>
                </a:lnTo>
                <a:lnTo>
                  <a:pt x="1903" y="618"/>
                </a:lnTo>
                <a:lnTo>
                  <a:pt x="2003" y="693"/>
                </a:lnTo>
                <a:lnTo>
                  <a:pt x="2101" y="774"/>
                </a:lnTo>
                <a:lnTo>
                  <a:pt x="2195" y="856"/>
                </a:lnTo>
                <a:lnTo>
                  <a:pt x="2285" y="943"/>
                </a:lnTo>
                <a:lnTo>
                  <a:pt x="2371" y="1033"/>
                </a:lnTo>
                <a:lnTo>
                  <a:pt x="2456" y="1127"/>
                </a:lnTo>
                <a:lnTo>
                  <a:pt x="2537" y="1225"/>
                </a:lnTo>
                <a:lnTo>
                  <a:pt x="2613" y="1325"/>
                </a:lnTo>
                <a:lnTo>
                  <a:pt x="2686" y="1429"/>
                </a:lnTo>
                <a:lnTo>
                  <a:pt x="2755" y="1536"/>
                </a:lnTo>
                <a:lnTo>
                  <a:pt x="2821" y="1646"/>
                </a:lnTo>
                <a:lnTo>
                  <a:pt x="2880" y="1759"/>
                </a:lnTo>
                <a:lnTo>
                  <a:pt x="2938" y="1874"/>
                </a:lnTo>
                <a:lnTo>
                  <a:pt x="2990" y="1993"/>
                </a:lnTo>
                <a:lnTo>
                  <a:pt x="3038" y="2114"/>
                </a:lnTo>
                <a:lnTo>
                  <a:pt x="3080" y="2237"/>
                </a:lnTo>
                <a:lnTo>
                  <a:pt x="1479" y="2758"/>
                </a:lnTo>
                <a:lnTo>
                  <a:pt x="1457" y="2698"/>
                </a:lnTo>
                <a:lnTo>
                  <a:pt x="1436" y="2641"/>
                </a:lnTo>
                <a:lnTo>
                  <a:pt x="1411" y="2583"/>
                </a:lnTo>
                <a:lnTo>
                  <a:pt x="1383" y="2527"/>
                </a:lnTo>
                <a:lnTo>
                  <a:pt x="1354" y="2474"/>
                </a:lnTo>
                <a:lnTo>
                  <a:pt x="1323" y="2422"/>
                </a:lnTo>
                <a:lnTo>
                  <a:pt x="1290" y="2370"/>
                </a:lnTo>
                <a:lnTo>
                  <a:pt x="1256" y="2320"/>
                </a:lnTo>
                <a:lnTo>
                  <a:pt x="1179" y="2226"/>
                </a:lnTo>
                <a:lnTo>
                  <a:pt x="1098" y="2137"/>
                </a:lnTo>
                <a:lnTo>
                  <a:pt x="1008" y="2055"/>
                </a:lnTo>
                <a:lnTo>
                  <a:pt x="914" y="1980"/>
                </a:lnTo>
                <a:lnTo>
                  <a:pt x="866" y="1947"/>
                </a:lnTo>
                <a:lnTo>
                  <a:pt x="814" y="1915"/>
                </a:lnTo>
                <a:lnTo>
                  <a:pt x="762" y="1884"/>
                </a:lnTo>
                <a:lnTo>
                  <a:pt x="710" y="1855"/>
                </a:lnTo>
                <a:lnTo>
                  <a:pt x="655" y="1828"/>
                </a:lnTo>
                <a:lnTo>
                  <a:pt x="601" y="1803"/>
                </a:lnTo>
                <a:lnTo>
                  <a:pt x="543" y="1782"/>
                </a:lnTo>
                <a:lnTo>
                  <a:pt x="486" y="1761"/>
                </a:lnTo>
                <a:lnTo>
                  <a:pt x="428" y="1744"/>
                </a:lnTo>
                <a:lnTo>
                  <a:pt x="369" y="1728"/>
                </a:lnTo>
                <a:lnTo>
                  <a:pt x="309" y="1715"/>
                </a:lnTo>
                <a:lnTo>
                  <a:pt x="250" y="1703"/>
                </a:lnTo>
                <a:lnTo>
                  <a:pt x="188" y="1696"/>
                </a:lnTo>
                <a:lnTo>
                  <a:pt x="127" y="1690"/>
                </a:lnTo>
                <a:lnTo>
                  <a:pt x="63" y="1686"/>
                </a:lnTo>
                <a:lnTo>
                  <a:pt x="0" y="168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29309FB4-206B-977F-6DD8-3E12EB899C1F}"/>
              </a:ext>
            </a:extLst>
          </p:cNvPr>
          <p:cNvSpPr>
            <a:spLocks/>
          </p:cNvSpPr>
          <p:nvPr userDrawn="1"/>
        </p:nvSpPr>
        <p:spPr bwMode="auto">
          <a:xfrm rot="17280944">
            <a:off x="5627785" y="3846812"/>
            <a:ext cx="1844675" cy="2873375"/>
          </a:xfrm>
          <a:custGeom>
            <a:avLst/>
            <a:gdLst>
              <a:gd name="T0" fmla="*/ 1231 w 2325"/>
              <a:gd name="T1" fmla="*/ 3542 h 3621"/>
              <a:gd name="T2" fmla="*/ 1033 w 2325"/>
              <a:gd name="T3" fmla="*/ 3373 h 3621"/>
              <a:gd name="T4" fmla="*/ 852 w 2325"/>
              <a:gd name="T5" fmla="*/ 3191 h 3621"/>
              <a:gd name="T6" fmla="*/ 687 w 2325"/>
              <a:gd name="T7" fmla="*/ 2997 h 3621"/>
              <a:gd name="T8" fmla="*/ 539 w 2325"/>
              <a:gd name="T9" fmla="*/ 2791 h 3621"/>
              <a:gd name="T10" fmla="*/ 409 w 2325"/>
              <a:gd name="T11" fmla="*/ 2576 h 3621"/>
              <a:gd name="T12" fmla="*/ 295 w 2325"/>
              <a:gd name="T13" fmla="*/ 2351 h 3621"/>
              <a:gd name="T14" fmla="*/ 199 w 2325"/>
              <a:gd name="T15" fmla="*/ 2121 h 3621"/>
              <a:gd name="T16" fmla="*/ 123 w 2325"/>
              <a:gd name="T17" fmla="*/ 1883 h 3621"/>
              <a:gd name="T18" fmla="*/ 63 w 2325"/>
              <a:gd name="T19" fmla="*/ 1639 h 3621"/>
              <a:gd name="T20" fmla="*/ 23 w 2325"/>
              <a:gd name="T21" fmla="*/ 1391 h 3621"/>
              <a:gd name="T22" fmla="*/ 4 w 2325"/>
              <a:gd name="T23" fmla="*/ 1139 h 3621"/>
              <a:gd name="T24" fmla="*/ 2 w 2325"/>
              <a:gd name="T25" fmla="*/ 886 h 3621"/>
              <a:gd name="T26" fmla="*/ 21 w 2325"/>
              <a:gd name="T27" fmla="*/ 632 h 3621"/>
              <a:gd name="T28" fmla="*/ 61 w 2325"/>
              <a:gd name="T29" fmla="*/ 379 h 3621"/>
              <a:gd name="T30" fmla="*/ 121 w 2325"/>
              <a:gd name="T31" fmla="*/ 125 h 3621"/>
              <a:gd name="T32" fmla="*/ 1760 w 2325"/>
              <a:gd name="T33" fmla="*/ 521 h 3621"/>
              <a:gd name="T34" fmla="*/ 1726 w 2325"/>
              <a:gd name="T35" fmla="*/ 642 h 3621"/>
              <a:gd name="T36" fmla="*/ 1701 w 2325"/>
              <a:gd name="T37" fmla="*/ 763 h 3621"/>
              <a:gd name="T38" fmla="*/ 1688 w 2325"/>
              <a:gd name="T39" fmla="*/ 886 h 3621"/>
              <a:gd name="T40" fmla="*/ 1684 w 2325"/>
              <a:gd name="T41" fmla="*/ 1007 h 3621"/>
              <a:gd name="T42" fmla="*/ 1689 w 2325"/>
              <a:gd name="T43" fmla="*/ 1128 h 3621"/>
              <a:gd name="T44" fmla="*/ 1703 w 2325"/>
              <a:gd name="T45" fmla="*/ 1247 h 3621"/>
              <a:gd name="T46" fmla="*/ 1728 w 2325"/>
              <a:gd name="T47" fmla="*/ 1366 h 3621"/>
              <a:gd name="T48" fmla="*/ 1760 w 2325"/>
              <a:gd name="T49" fmla="*/ 1481 h 3621"/>
              <a:gd name="T50" fmla="*/ 1801 w 2325"/>
              <a:gd name="T51" fmla="*/ 1595 h 3621"/>
              <a:gd name="T52" fmla="*/ 1851 w 2325"/>
              <a:gd name="T53" fmla="*/ 1704 h 3621"/>
              <a:gd name="T54" fmla="*/ 1910 w 2325"/>
              <a:gd name="T55" fmla="*/ 1810 h 3621"/>
              <a:gd name="T56" fmla="*/ 1977 w 2325"/>
              <a:gd name="T57" fmla="*/ 1910 h 3621"/>
              <a:gd name="T58" fmla="*/ 2052 w 2325"/>
              <a:gd name="T59" fmla="*/ 2006 h 3621"/>
              <a:gd name="T60" fmla="*/ 2135 w 2325"/>
              <a:gd name="T61" fmla="*/ 2096 h 3621"/>
              <a:gd name="T62" fmla="*/ 2225 w 2325"/>
              <a:gd name="T63" fmla="*/ 2180 h 3621"/>
              <a:gd name="T64" fmla="*/ 1334 w 2325"/>
              <a:gd name="T65" fmla="*/ 3621 h 3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5" h="3621">
                <a:moveTo>
                  <a:pt x="1334" y="3621"/>
                </a:moveTo>
                <a:lnTo>
                  <a:pt x="1231" y="3542"/>
                </a:lnTo>
                <a:lnTo>
                  <a:pt x="1129" y="3460"/>
                </a:lnTo>
                <a:lnTo>
                  <a:pt x="1033" y="3373"/>
                </a:lnTo>
                <a:lnTo>
                  <a:pt x="941" y="3283"/>
                </a:lnTo>
                <a:lnTo>
                  <a:pt x="852" y="3191"/>
                </a:lnTo>
                <a:lnTo>
                  <a:pt x="768" y="3095"/>
                </a:lnTo>
                <a:lnTo>
                  <a:pt x="687" y="2997"/>
                </a:lnTo>
                <a:lnTo>
                  <a:pt x="610" y="2895"/>
                </a:lnTo>
                <a:lnTo>
                  <a:pt x="539" y="2791"/>
                </a:lnTo>
                <a:lnTo>
                  <a:pt x="472" y="2685"/>
                </a:lnTo>
                <a:lnTo>
                  <a:pt x="409" y="2576"/>
                </a:lnTo>
                <a:lnTo>
                  <a:pt x="349" y="2465"/>
                </a:lnTo>
                <a:lnTo>
                  <a:pt x="295" y="2351"/>
                </a:lnTo>
                <a:lnTo>
                  <a:pt x="245" y="2238"/>
                </a:lnTo>
                <a:lnTo>
                  <a:pt x="199" y="2121"/>
                </a:lnTo>
                <a:lnTo>
                  <a:pt x="159" y="2002"/>
                </a:lnTo>
                <a:lnTo>
                  <a:pt x="123" y="1883"/>
                </a:lnTo>
                <a:lnTo>
                  <a:pt x="90" y="1762"/>
                </a:lnTo>
                <a:lnTo>
                  <a:pt x="63" y="1639"/>
                </a:lnTo>
                <a:lnTo>
                  <a:pt x="40" y="1516"/>
                </a:lnTo>
                <a:lnTo>
                  <a:pt x="23" y="1391"/>
                </a:lnTo>
                <a:lnTo>
                  <a:pt x="11" y="1266"/>
                </a:lnTo>
                <a:lnTo>
                  <a:pt x="4" y="1139"/>
                </a:lnTo>
                <a:lnTo>
                  <a:pt x="0" y="1013"/>
                </a:lnTo>
                <a:lnTo>
                  <a:pt x="2" y="886"/>
                </a:lnTo>
                <a:lnTo>
                  <a:pt x="9" y="759"/>
                </a:lnTo>
                <a:lnTo>
                  <a:pt x="21" y="632"/>
                </a:lnTo>
                <a:lnTo>
                  <a:pt x="38" y="506"/>
                </a:lnTo>
                <a:lnTo>
                  <a:pt x="61" y="379"/>
                </a:lnTo>
                <a:lnTo>
                  <a:pt x="88" y="252"/>
                </a:lnTo>
                <a:lnTo>
                  <a:pt x="121" y="125"/>
                </a:lnTo>
                <a:lnTo>
                  <a:pt x="159" y="0"/>
                </a:lnTo>
                <a:lnTo>
                  <a:pt x="1760" y="521"/>
                </a:lnTo>
                <a:lnTo>
                  <a:pt x="1741" y="580"/>
                </a:lnTo>
                <a:lnTo>
                  <a:pt x="1726" y="642"/>
                </a:lnTo>
                <a:lnTo>
                  <a:pt x="1712" y="701"/>
                </a:lnTo>
                <a:lnTo>
                  <a:pt x="1701" y="763"/>
                </a:lnTo>
                <a:lnTo>
                  <a:pt x="1693" y="824"/>
                </a:lnTo>
                <a:lnTo>
                  <a:pt x="1688" y="886"/>
                </a:lnTo>
                <a:lnTo>
                  <a:pt x="1684" y="945"/>
                </a:lnTo>
                <a:lnTo>
                  <a:pt x="1684" y="1007"/>
                </a:lnTo>
                <a:lnTo>
                  <a:pt x="1686" y="1068"/>
                </a:lnTo>
                <a:lnTo>
                  <a:pt x="1689" y="1128"/>
                </a:lnTo>
                <a:lnTo>
                  <a:pt x="1695" y="1187"/>
                </a:lnTo>
                <a:lnTo>
                  <a:pt x="1703" y="1247"/>
                </a:lnTo>
                <a:lnTo>
                  <a:pt x="1714" y="1306"/>
                </a:lnTo>
                <a:lnTo>
                  <a:pt x="1728" y="1366"/>
                </a:lnTo>
                <a:lnTo>
                  <a:pt x="1741" y="1424"/>
                </a:lnTo>
                <a:lnTo>
                  <a:pt x="1760" y="1481"/>
                </a:lnTo>
                <a:lnTo>
                  <a:pt x="1780" y="1539"/>
                </a:lnTo>
                <a:lnTo>
                  <a:pt x="1801" y="1595"/>
                </a:lnTo>
                <a:lnTo>
                  <a:pt x="1826" y="1650"/>
                </a:lnTo>
                <a:lnTo>
                  <a:pt x="1851" y="1704"/>
                </a:lnTo>
                <a:lnTo>
                  <a:pt x="1880" y="1758"/>
                </a:lnTo>
                <a:lnTo>
                  <a:pt x="1910" y="1810"/>
                </a:lnTo>
                <a:lnTo>
                  <a:pt x="1943" y="1860"/>
                </a:lnTo>
                <a:lnTo>
                  <a:pt x="1977" y="1910"/>
                </a:lnTo>
                <a:lnTo>
                  <a:pt x="2014" y="1959"/>
                </a:lnTo>
                <a:lnTo>
                  <a:pt x="2052" y="2006"/>
                </a:lnTo>
                <a:lnTo>
                  <a:pt x="2093" y="2052"/>
                </a:lnTo>
                <a:lnTo>
                  <a:pt x="2135" y="2096"/>
                </a:lnTo>
                <a:lnTo>
                  <a:pt x="2179" y="2140"/>
                </a:lnTo>
                <a:lnTo>
                  <a:pt x="2225" y="2180"/>
                </a:lnTo>
                <a:lnTo>
                  <a:pt x="2325" y="2259"/>
                </a:lnTo>
                <a:lnTo>
                  <a:pt x="1334" y="3621"/>
                </a:lnTo>
              </a:path>
            </a:pathLst>
          </a:cu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2556A171-2A23-4F47-5FE9-6A2745EB53F4}"/>
              </a:ext>
            </a:extLst>
          </p:cNvPr>
          <p:cNvGrpSpPr/>
          <p:nvPr userDrawn="1"/>
        </p:nvGrpSpPr>
        <p:grpSpPr>
          <a:xfrm>
            <a:off x="2068043" y="550915"/>
            <a:ext cx="5408112" cy="2243818"/>
            <a:chOff x="1789547" y="318536"/>
            <a:chExt cx="5408112" cy="2243818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ABFC4C42-7355-F3C5-E12E-E6BCF0BB8C3A}"/>
                </a:ext>
              </a:extLst>
            </p:cNvPr>
            <p:cNvSpPr/>
            <p:nvPr/>
          </p:nvSpPr>
          <p:spPr>
            <a:xfrm>
              <a:off x="1789547" y="639675"/>
              <a:ext cx="4346793" cy="1339850"/>
            </a:xfrm>
            <a:prstGeom prst="rect">
              <a:avLst/>
            </a:prstGeom>
            <a:solidFill>
              <a:srgbClr val="EE70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ihåndsform: figur 5">
              <a:extLst>
                <a:ext uri="{FF2B5EF4-FFF2-40B4-BE49-F238E27FC236}">
                  <a16:creationId xmlns:a16="http://schemas.microsoft.com/office/drawing/2014/main" id="{4D7B939B-F09F-A604-0A08-7E38C942A4CA}"/>
                </a:ext>
              </a:extLst>
            </p:cNvPr>
            <p:cNvSpPr/>
            <p:nvPr/>
          </p:nvSpPr>
          <p:spPr>
            <a:xfrm rot="5400000">
              <a:off x="4393598" y="-241708"/>
              <a:ext cx="2243818" cy="3364305"/>
            </a:xfrm>
            <a:custGeom>
              <a:avLst/>
              <a:gdLst>
                <a:gd name="connsiteX0" fmla="*/ 0 w 2243818"/>
                <a:gd name="connsiteY0" fmla="*/ 1074936 h 3364305"/>
                <a:gd name="connsiteX1" fmla="*/ 990971 w 2243818"/>
                <a:gd name="connsiteY1" fmla="*/ 0 h 3364305"/>
                <a:gd name="connsiteX2" fmla="*/ 1981942 w 2243818"/>
                <a:gd name="connsiteY2" fmla="*/ 1074936 h 3364305"/>
                <a:gd name="connsiteX3" fmla="*/ 1667933 w 2243818"/>
                <a:gd name="connsiteY3" fmla="*/ 1074936 h 3364305"/>
                <a:gd name="connsiteX4" fmla="*/ 1667680 w 2243818"/>
                <a:gd name="connsiteY4" fmla="*/ 1112686 h 3364305"/>
                <a:gd name="connsiteX5" fmla="*/ 1670610 w 2243818"/>
                <a:gd name="connsiteY5" fmla="*/ 1162878 h 3364305"/>
                <a:gd name="connsiteX6" fmla="*/ 1675783 w 2243818"/>
                <a:gd name="connsiteY6" fmla="*/ 1211293 h 3364305"/>
                <a:gd name="connsiteX7" fmla="*/ 1682710 w 2243818"/>
                <a:gd name="connsiteY7" fmla="*/ 1259441 h 3364305"/>
                <a:gd name="connsiteX8" fmla="*/ 1692902 w 2243818"/>
                <a:gd name="connsiteY8" fmla="*/ 1307812 h 3364305"/>
                <a:gd name="connsiteX9" fmla="*/ 1703094 w 2243818"/>
                <a:gd name="connsiteY9" fmla="*/ 1356183 h 3364305"/>
                <a:gd name="connsiteX10" fmla="*/ 1715019 w 2243818"/>
                <a:gd name="connsiteY10" fmla="*/ 1401776 h 3364305"/>
                <a:gd name="connsiteX11" fmla="*/ 1729209 w 2243818"/>
                <a:gd name="connsiteY11" fmla="*/ 1448103 h 3364305"/>
                <a:gd name="connsiteX12" fmla="*/ 1762342 w 2243818"/>
                <a:gd name="connsiteY12" fmla="*/ 1538958 h 3364305"/>
                <a:gd name="connsiteX13" fmla="*/ 1802716 w 2243818"/>
                <a:gd name="connsiteY13" fmla="*/ 1625480 h 3364305"/>
                <a:gd name="connsiteX14" fmla="*/ 1850087 w 2243818"/>
                <a:gd name="connsiteY14" fmla="*/ 1708426 h 3364305"/>
                <a:gd name="connsiteX15" fmla="*/ 1904209 w 2243818"/>
                <a:gd name="connsiteY15" fmla="*/ 1788551 h 3364305"/>
                <a:gd name="connsiteX16" fmla="*/ 1932127 w 2243818"/>
                <a:gd name="connsiteY16" fmla="*/ 1825969 h 3364305"/>
                <a:gd name="connsiteX17" fmla="*/ 1963309 w 2243818"/>
                <a:gd name="connsiteY17" fmla="*/ 1863609 h 3364305"/>
                <a:gd name="connsiteX18" fmla="*/ 1994225 w 2243818"/>
                <a:gd name="connsiteY18" fmla="*/ 1899495 h 3364305"/>
                <a:gd name="connsiteX19" fmla="*/ 2026630 w 2243818"/>
                <a:gd name="connsiteY19" fmla="*/ 1933359 h 3364305"/>
                <a:gd name="connsiteX20" fmla="*/ 2061279 w 2243818"/>
                <a:gd name="connsiteY20" fmla="*/ 1965445 h 3364305"/>
                <a:gd name="connsiteX21" fmla="*/ 2097437 w 2243818"/>
                <a:gd name="connsiteY21" fmla="*/ 1998020 h 3364305"/>
                <a:gd name="connsiteX22" fmla="*/ 2134840 w 2243818"/>
                <a:gd name="connsiteY22" fmla="*/ 2029329 h 3364305"/>
                <a:gd name="connsiteX23" fmla="*/ 2172221 w 2243818"/>
                <a:gd name="connsiteY23" fmla="*/ 2058127 h 3364305"/>
                <a:gd name="connsiteX24" fmla="*/ 2213356 w 2243818"/>
                <a:gd name="connsiteY24" fmla="*/ 2085637 h 3364305"/>
                <a:gd name="connsiteX25" fmla="*/ 2243818 w 2243818"/>
                <a:gd name="connsiteY25" fmla="*/ 2106620 h 3364305"/>
                <a:gd name="connsiteX26" fmla="*/ 1295875 w 2243818"/>
                <a:gd name="connsiteY26" fmla="*/ 2543203 h 3364305"/>
                <a:gd name="connsiteX27" fmla="*/ 1758234 w 2243818"/>
                <a:gd name="connsiteY27" fmla="*/ 3364305 h 3364305"/>
                <a:gd name="connsiteX28" fmla="*/ 1728056 w 2243818"/>
                <a:gd name="connsiteY28" fmla="*/ 3349864 h 3364305"/>
                <a:gd name="connsiteX29" fmla="*/ 1638565 w 2243818"/>
                <a:gd name="connsiteY29" fmla="*/ 3301687 h 3364305"/>
                <a:gd name="connsiteX30" fmla="*/ 1551298 w 2243818"/>
                <a:gd name="connsiteY30" fmla="*/ 3249222 h 3364305"/>
                <a:gd name="connsiteX31" fmla="*/ 1466273 w 2243818"/>
                <a:gd name="connsiteY31" fmla="*/ 3194980 h 3364305"/>
                <a:gd name="connsiteX32" fmla="*/ 1383982 w 2243818"/>
                <a:gd name="connsiteY32" fmla="*/ 3137450 h 3364305"/>
                <a:gd name="connsiteX33" fmla="*/ 1304424 w 2243818"/>
                <a:gd name="connsiteY33" fmla="*/ 3076631 h 3364305"/>
                <a:gd name="connsiteX34" fmla="*/ 1227354 w 2243818"/>
                <a:gd name="connsiteY34" fmla="*/ 3013280 h 3364305"/>
                <a:gd name="connsiteX35" fmla="*/ 1152018 w 2243818"/>
                <a:gd name="connsiteY35" fmla="*/ 2947152 h 3364305"/>
                <a:gd name="connsiteX36" fmla="*/ 1080414 w 2243818"/>
                <a:gd name="connsiteY36" fmla="*/ 2877224 h 3364305"/>
                <a:gd name="connsiteX37" fmla="*/ 1012563 w 2243818"/>
                <a:gd name="connsiteY37" fmla="*/ 2806009 h 3364305"/>
                <a:gd name="connsiteX38" fmla="*/ 946691 w 2243818"/>
                <a:gd name="connsiteY38" fmla="*/ 2731260 h 3364305"/>
                <a:gd name="connsiteX39" fmla="*/ 883062 w 2243818"/>
                <a:gd name="connsiteY39" fmla="*/ 2654734 h 3364305"/>
                <a:gd name="connsiteX40" fmla="*/ 823165 w 2243818"/>
                <a:gd name="connsiteY40" fmla="*/ 2574409 h 3364305"/>
                <a:gd name="connsiteX41" fmla="*/ 766023 w 2243818"/>
                <a:gd name="connsiteY41" fmla="*/ 2493307 h 3364305"/>
                <a:gd name="connsiteX42" fmla="*/ 712879 w 2243818"/>
                <a:gd name="connsiteY42" fmla="*/ 2410161 h 3364305"/>
                <a:gd name="connsiteX43" fmla="*/ 662468 w 2243818"/>
                <a:gd name="connsiteY43" fmla="*/ 2323727 h 3364305"/>
                <a:gd name="connsiteX44" fmla="*/ 615565 w 2243818"/>
                <a:gd name="connsiteY44" fmla="*/ 2236759 h 3364305"/>
                <a:gd name="connsiteX45" fmla="*/ 570641 w 2243818"/>
                <a:gd name="connsiteY45" fmla="*/ 2146259 h 3364305"/>
                <a:gd name="connsiteX46" fmla="*/ 530225 w 2243818"/>
                <a:gd name="connsiteY46" fmla="*/ 2054715 h 3364305"/>
                <a:gd name="connsiteX47" fmla="*/ 494072 w 2243818"/>
                <a:gd name="connsiteY47" fmla="*/ 1962883 h 3364305"/>
                <a:gd name="connsiteX48" fmla="*/ 460897 w 2243818"/>
                <a:gd name="connsiteY48" fmla="*/ 1867007 h 3364305"/>
                <a:gd name="connsiteX49" fmla="*/ 430987 w 2243818"/>
                <a:gd name="connsiteY49" fmla="*/ 1771354 h 3364305"/>
                <a:gd name="connsiteX50" fmla="*/ 404830 w 2243818"/>
                <a:gd name="connsiteY50" fmla="*/ 1674412 h 3364305"/>
                <a:gd name="connsiteX51" fmla="*/ 382426 w 2243818"/>
                <a:gd name="connsiteY51" fmla="*/ 1576181 h 3364305"/>
                <a:gd name="connsiteX52" fmla="*/ 363510 w 2243818"/>
                <a:gd name="connsiteY52" fmla="*/ 1474907 h 3364305"/>
                <a:gd name="connsiteX53" fmla="*/ 350124 w 2243818"/>
                <a:gd name="connsiteY53" fmla="*/ 1374589 h 3364305"/>
                <a:gd name="connsiteX54" fmla="*/ 339980 w 2243818"/>
                <a:gd name="connsiteY54" fmla="*/ 1271983 h 3364305"/>
                <a:gd name="connsiteX55" fmla="*/ 333345 w 2243818"/>
                <a:gd name="connsiteY55" fmla="*/ 1168843 h 3364305"/>
                <a:gd name="connsiteX56" fmla="*/ 331661 w 2243818"/>
                <a:gd name="connsiteY56" fmla="*/ 1074936 h 336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243818" h="3364305">
                  <a:moveTo>
                    <a:pt x="0" y="1074936"/>
                  </a:moveTo>
                  <a:lnTo>
                    <a:pt x="990971" y="0"/>
                  </a:lnTo>
                  <a:lnTo>
                    <a:pt x="1981942" y="1074936"/>
                  </a:lnTo>
                  <a:lnTo>
                    <a:pt x="1667933" y="1074936"/>
                  </a:lnTo>
                  <a:lnTo>
                    <a:pt x="1667680" y="1112686"/>
                  </a:lnTo>
                  <a:lnTo>
                    <a:pt x="1670610" y="1162878"/>
                  </a:lnTo>
                  <a:lnTo>
                    <a:pt x="1675783" y="1211293"/>
                  </a:lnTo>
                  <a:lnTo>
                    <a:pt x="1682710" y="1259441"/>
                  </a:lnTo>
                  <a:lnTo>
                    <a:pt x="1692902" y="1307812"/>
                  </a:lnTo>
                  <a:lnTo>
                    <a:pt x="1703094" y="1356183"/>
                  </a:lnTo>
                  <a:lnTo>
                    <a:pt x="1715019" y="1401776"/>
                  </a:lnTo>
                  <a:lnTo>
                    <a:pt x="1729209" y="1448103"/>
                  </a:lnTo>
                  <a:lnTo>
                    <a:pt x="1762342" y="1538958"/>
                  </a:lnTo>
                  <a:lnTo>
                    <a:pt x="1802716" y="1625480"/>
                  </a:lnTo>
                  <a:lnTo>
                    <a:pt x="1850087" y="1708426"/>
                  </a:lnTo>
                  <a:lnTo>
                    <a:pt x="1904209" y="1788551"/>
                  </a:lnTo>
                  <a:lnTo>
                    <a:pt x="1932127" y="1825969"/>
                  </a:lnTo>
                  <a:lnTo>
                    <a:pt x="1963309" y="1863609"/>
                  </a:lnTo>
                  <a:lnTo>
                    <a:pt x="1994225" y="1899495"/>
                  </a:lnTo>
                  <a:lnTo>
                    <a:pt x="2026630" y="1933359"/>
                  </a:lnTo>
                  <a:lnTo>
                    <a:pt x="2061279" y="1965445"/>
                  </a:lnTo>
                  <a:lnTo>
                    <a:pt x="2097437" y="1998020"/>
                  </a:lnTo>
                  <a:lnTo>
                    <a:pt x="2134840" y="2029329"/>
                  </a:lnTo>
                  <a:lnTo>
                    <a:pt x="2172221" y="2058127"/>
                  </a:lnTo>
                  <a:lnTo>
                    <a:pt x="2213356" y="2085637"/>
                  </a:lnTo>
                  <a:lnTo>
                    <a:pt x="2243818" y="2106620"/>
                  </a:lnTo>
                  <a:lnTo>
                    <a:pt x="1295875" y="2543203"/>
                  </a:lnTo>
                  <a:lnTo>
                    <a:pt x="1758234" y="3364305"/>
                  </a:lnTo>
                  <a:lnTo>
                    <a:pt x="1728056" y="3349864"/>
                  </a:lnTo>
                  <a:lnTo>
                    <a:pt x="1638565" y="3301687"/>
                  </a:lnTo>
                  <a:lnTo>
                    <a:pt x="1551298" y="3249222"/>
                  </a:lnTo>
                  <a:lnTo>
                    <a:pt x="1466273" y="3194980"/>
                  </a:lnTo>
                  <a:lnTo>
                    <a:pt x="1383982" y="3137450"/>
                  </a:lnTo>
                  <a:lnTo>
                    <a:pt x="1304424" y="3076631"/>
                  </a:lnTo>
                  <a:lnTo>
                    <a:pt x="1227354" y="3013280"/>
                  </a:lnTo>
                  <a:lnTo>
                    <a:pt x="1152018" y="2947152"/>
                  </a:lnTo>
                  <a:lnTo>
                    <a:pt x="1080414" y="2877224"/>
                  </a:lnTo>
                  <a:lnTo>
                    <a:pt x="1012563" y="2806009"/>
                  </a:lnTo>
                  <a:lnTo>
                    <a:pt x="946691" y="2731260"/>
                  </a:lnTo>
                  <a:lnTo>
                    <a:pt x="883062" y="2654734"/>
                  </a:lnTo>
                  <a:lnTo>
                    <a:pt x="823165" y="2574409"/>
                  </a:lnTo>
                  <a:lnTo>
                    <a:pt x="766023" y="2493307"/>
                  </a:lnTo>
                  <a:lnTo>
                    <a:pt x="712879" y="2410161"/>
                  </a:lnTo>
                  <a:lnTo>
                    <a:pt x="662468" y="2323727"/>
                  </a:lnTo>
                  <a:lnTo>
                    <a:pt x="615565" y="2236759"/>
                  </a:lnTo>
                  <a:lnTo>
                    <a:pt x="570641" y="2146259"/>
                  </a:lnTo>
                  <a:lnTo>
                    <a:pt x="530225" y="2054715"/>
                  </a:lnTo>
                  <a:lnTo>
                    <a:pt x="494072" y="1962883"/>
                  </a:lnTo>
                  <a:lnTo>
                    <a:pt x="460897" y="1867007"/>
                  </a:lnTo>
                  <a:lnTo>
                    <a:pt x="430987" y="1771354"/>
                  </a:lnTo>
                  <a:lnTo>
                    <a:pt x="404830" y="1674412"/>
                  </a:lnTo>
                  <a:lnTo>
                    <a:pt x="382426" y="1576181"/>
                  </a:lnTo>
                  <a:lnTo>
                    <a:pt x="363510" y="1474907"/>
                  </a:lnTo>
                  <a:lnTo>
                    <a:pt x="350124" y="1374589"/>
                  </a:lnTo>
                  <a:lnTo>
                    <a:pt x="339980" y="1271983"/>
                  </a:lnTo>
                  <a:lnTo>
                    <a:pt x="333345" y="1168843"/>
                  </a:lnTo>
                  <a:lnTo>
                    <a:pt x="331661" y="1074936"/>
                  </a:lnTo>
                  <a:close/>
                </a:path>
              </a:pathLst>
            </a:custGeom>
            <a:solidFill>
              <a:srgbClr val="EE70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6E90B967-19ED-F386-E58C-808DB4C49512}"/>
              </a:ext>
            </a:extLst>
          </p:cNvPr>
          <p:cNvSpPr/>
          <p:nvPr userDrawn="1"/>
        </p:nvSpPr>
        <p:spPr>
          <a:xfrm rot="9718346">
            <a:off x="6783324" y="628087"/>
            <a:ext cx="2271618" cy="3365577"/>
          </a:xfrm>
          <a:custGeom>
            <a:avLst/>
            <a:gdLst>
              <a:gd name="connsiteX0" fmla="*/ 1776108 w 2271618"/>
              <a:gd name="connsiteY0" fmla="*/ 3365577 h 3365577"/>
              <a:gd name="connsiteX1" fmla="*/ 1745133 w 2271618"/>
              <a:gd name="connsiteY1" fmla="*/ 3350271 h 3365577"/>
              <a:gd name="connsiteX2" fmla="*/ 1656243 w 2271618"/>
              <a:gd name="connsiteY2" fmla="*/ 3302430 h 3365577"/>
              <a:gd name="connsiteX3" fmla="*/ 1569508 w 2271618"/>
              <a:gd name="connsiteY3" fmla="*/ 3250268 h 3365577"/>
              <a:gd name="connsiteX4" fmla="*/ 1484172 w 2271618"/>
              <a:gd name="connsiteY4" fmla="*/ 3196179 h 3365577"/>
              <a:gd name="connsiteX5" fmla="*/ 1401633 w 2271618"/>
              <a:gd name="connsiteY5" fmla="*/ 3138236 h 3365577"/>
              <a:gd name="connsiteX6" fmla="*/ 1321602 w 2271618"/>
              <a:gd name="connsiteY6" fmla="*/ 3078190 h 3365577"/>
              <a:gd name="connsiteX7" fmla="*/ 1245944 w 2271618"/>
              <a:gd name="connsiteY7" fmla="*/ 3013470 h 3365577"/>
              <a:gd name="connsiteX8" fmla="*/ 1170751 w 2271618"/>
              <a:gd name="connsiteY8" fmla="*/ 2948109 h 3365577"/>
              <a:gd name="connsiteX9" fmla="*/ 1098356 w 2271618"/>
              <a:gd name="connsiteY9" fmla="*/ 2878893 h 3365577"/>
              <a:gd name="connsiteX10" fmla="*/ 1029401 w 2271618"/>
              <a:gd name="connsiteY10" fmla="*/ 2806289 h 3365577"/>
              <a:gd name="connsiteX11" fmla="*/ 964239 w 2271618"/>
              <a:gd name="connsiteY11" fmla="*/ 2732515 h 3365577"/>
              <a:gd name="connsiteX12" fmla="*/ 901874 w 2271618"/>
              <a:gd name="connsiteY12" fmla="*/ 2654886 h 3365577"/>
              <a:gd name="connsiteX13" fmla="*/ 840908 w 2271618"/>
              <a:gd name="connsiteY13" fmla="*/ 2575330 h 3365577"/>
              <a:gd name="connsiteX14" fmla="*/ 784200 w 2271618"/>
              <a:gd name="connsiteY14" fmla="*/ 2493961 h 3365577"/>
              <a:gd name="connsiteX15" fmla="*/ 730466 w 2271618"/>
              <a:gd name="connsiteY15" fmla="*/ 2409847 h 3365577"/>
              <a:gd name="connsiteX16" fmla="*/ 679883 w 2271618"/>
              <a:gd name="connsiteY16" fmla="*/ 2324096 h 3365577"/>
              <a:gd name="connsiteX17" fmla="*/ 632449 w 2271618"/>
              <a:gd name="connsiteY17" fmla="*/ 2236708 h 3365577"/>
              <a:gd name="connsiteX18" fmla="*/ 587989 w 2271618"/>
              <a:gd name="connsiteY18" fmla="*/ 2146574 h 3365577"/>
              <a:gd name="connsiteX19" fmla="*/ 548607 w 2271618"/>
              <a:gd name="connsiteY19" fmla="*/ 2056203 h 3365577"/>
              <a:gd name="connsiteX20" fmla="*/ 510914 w 2271618"/>
              <a:gd name="connsiteY20" fmla="*/ 1962153 h 3365577"/>
              <a:gd name="connsiteX21" fmla="*/ 477832 w 2271618"/>
              <a:gd name="connsiteY21" fmla="*/ 1868508 h 3365577"/>
              <a:gd name="connsiteX22" fmla="*/ 448189 w 2271618"/>
              <a:gd name="connsiteY22" fmla="*/ 1771475 h 3365577"/>
              <a:gd name="connsiteX23" fmla="*/ 422516 w 2271618"/>
              <a:gd name="connsiteY23" fmla="*/ 1674380 h 3365577"/>
              <a:gd name="connsiteX24" fmla="*/ 400460 w 2271618"/>
              <a:gd name="connsiteY24" fmla="*/ 1575007 h 3365577"/>
              <a:gd name="connsiteX25" fmla="*/ 382373 w 2271618"/>
              <a:gd name="connsiteY25" fmla="*/ 1475571 h 3365577"/>
              <a:gd name="connsiteX26" fmla="*/ 367435 w 2271618"/>
              <a:gd name="connsiteY26" fmla="*/ 1374498 h 3365577"/>
              <a:gd name="connsiteX27" fmla="*/ 356289 w 2271618"/>
              <a:gd name="connsiteY27" fmla="*/ 1272255 h 3365577"/>
              <a:gd name="connsiteX28" fmla="*/ 351155 w 2271618"/>
              <a:gd name="connsiteY28" fmla="*/ 1168490 h 3365577"/>
              <a:gd name="connsiteX29" fmla="*/ 349102 w 2271618"/>
              <a:gd name="connsiteY29" fmla="*/ 1074936 h 3365577"/>
              <a:gd name="connsiteX30" fmla="*/ 0 w 2271618"/>
              <a:gd name="connsiteY30" fmla="*/ 1074936 h 3365577"/>
              <a:gd name="connsiteX31" fmla="*/ 990971 w 2271618"/>
              <a:gd name="connsiteY31" fmla="*/ 0 h 3365577"/>
              <a:gd name="connsiteX32" fmla="*/ 1981942 w 2271618"/>
              <a:gd name="connsiteY32" fmla="*/ 1074936 h 3365577"/>
              <a:gd name="connsiteX33" fmla="*/ 1685943 w 2271618"/>
              <a:gd name="connsiteY33" fmla="*/ 1074936 h 3365577"/>
              <a:gd name="connsiteX34" fmla="*/ 1689592 w 2271618"/>
              <a:gd name="connsiteY34" fmla="*/ 1164030 h 3365577"/>
              <a:gd name="connsiteX35" fmla="*/ 1693848 w 2271618"/>
              <a:gd name="connsiteY35" fmla="*/ 1212234 h 3365577"/>
              <a:gd name="connsiteX36" fmla="*/ 1702249 w 2271618"/>
              <a:gd name="connsiteY36" fmla="*/ 1261486 h 3365577"/>
              <a:gd name="connsiteX37" fmla="*/ 1710474 w 2271618"/>
              <a:gd name="connsiteY37" fmla="*/ 1309628 h 3365577"/>
              <a:gd name="connsiteX38" fmla="*/ 1721383 w 2271618"/>
              <a:gd name="connsiteY38" fmla="*/ 1356777 h 3365577"/>
              <a:gd name="connsiteX39" fmla="*/ 1734510 w 2271618"/>
              <a:gd name="connsiteY39" fmla="*/ 1403573 h 3365577"/>
              <a:gd name="connsiteX40" fmla="*/ 1748102 w 2271618"/>
              <a:gd name="connsiteY40" fmla="*/ 1449727 h 3365577"/>
              <a:gd name="connsiteX41" fmla="*/ 1764379 w 2271618"/>
              <a:gd name="connsiteY41" fmla="*/ 1494886 h 3365577"/>
              <a:gd name="connsiteX42" fmla="*/ 1781121 w 2271618"/>
              <a:gd name="connsiteY42" fmla="*/ 1539403 h 3365577"/>
              <a:gd name="connsiteX43" fmla="*/ 1800724 w 2271618"/>
              <a:gd name="connsiteY43" fmla="*/ 1584034 h 3365577"/>
              <a:gd name="connsiteX44" fmla="*/ 1820617 w 2271618"/>
              <a:gd name="connsiteY44" fmla="*/ 1626914 h 3365577"/>
              <a:gd name="connsiteX45" fmla="*/ 1844945 w 2271618"/>
              <a:gd name="connsiteY45" fmla="*/ 1669091 h 3365577"/>
              <a:gd name="connsiteX46" fmla="*/ 1867988 w 2271618"/>
              <a:gd name="connsiteY46" fmla="*/ 1710334 h 3365577"/>
              <a:gd name="connsiteX47" fmla="*/ 1894823 w 2271618"/>
              <a:gd name="connsiteY47" fmla="*/ 1750407 h 3365577"/>
              <a:gd name="connsiteX48" fmla="*/ 1921016 w 2271618"/>
              <a:gd name="connsiteY48" fmla="*/ 1790013 h 3365577"/>
              <a:gd name="connsiteX49" fmla="*/ 1950359 w 2271618"/>
              <a:gd name="connsiteY49" fmla="*/ 1827983 h 3365577"/>
              <a:gd name="connsiteX50" fmla="*/ 1979992 w 2271618"/>
              <a:gd name="connsiteY50" fmla="*/ 1864201 h 3365577"/>
              <a:gd name="connsiteX51" fmla="*/ 2012951 w 2271618"/>
              <a:gd name="connsiteY51" fmla="*/ 1899892 h 3365577"/>
              <a:gd name="connsiteX52" fmla="*/ 2045734 w 2271618"/>
              <a:gd name="connsiteY52" fmla="*/ 1934473 h 3365577"/>
              <a:gd name="connsiteX53" fmla="*/ 2080559 w 2271618"/>
              <a:gd name="connsiteY53" fmla="*/ 1967594 h 3365577"/>
              <a:gd name="connsiteX54" fmla="*/ 2115672 w 2271618"/>
              <a:gd name="connsiteY54" fmla="*/ 1998964 h 3365577"/>
              <a:gd name="connsiteX55" fmla="*/ 2153647 w 2271618"/>
              <a:gd name="connsiteY55" fmla="*/ 2030448 h 3365577"/>
              <a:gd name="connsiteX56" fmla="*/ 2190626 w 2271618"/>
              <a:gd name="connsiteY56" fmla="*/ 2059248 h 3365577"/>
              <a:gd name="connsiteX57" fmla="*/ 2230465 w 2271618"/>
              <a:gd name="connsiteY57" fmla="*/ 2088163 h 3365577"/>
              <a:gd name="connsiteX58" fmla="*/ 2271527 w 2271618"/>
              <a:gd name="connsiteY58" fmla="*/ 2114041 h 3365577"/>
              <a:gd name="connsiteX59" fmla="*/ 2271618 w 2271618"/>
              <a:gd name="connsiteY59" fmla="*/ 2114094 h 3365577"/>
              <a:gd name="connsiteX60" fmla="*/ 1319057 w 2271618"/>
              <a:gd name="connsiteY60" fmla="*/ 2551117 h 336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271618" h="3365577">
                <a:moveTo>
                  <a:pt x="1776108" y="3365577"/>
                </a:moveTo>
                <a:lnTo>
                  <a:pt x="1745133" y="3350271"/>
                </a:lnTo>
                <a:lnTo>
                  <a:pt x="1656243" y="3302430"/>
                </a:lnTo>
                <a:lnTo>
                  <a:pt x="1569508" y="3250268"/>
                </a:lnTo>
                <a:lnTo>
                  <a:pt x="1484172" y="3196179"/>
                </a:lnTo>
                <a:lnTo>
                  <a:pt x="1401633" y="3138236"/>
                </a:lnTo>
                <a:lnTo>
                  <a:pt x="1321602" y="3078190"/>
                </a:lnTo>
                <a:lnTo>
                  <a:pt x="1245944" y="3013470"/>
                </a:lnTo>
                <a:lnTo>
                  <a:pt x="1170751" y="2948109"/>
                </a:lnTo>
                <a:lnTo>
                  <a:pt x="1098356" y="2878893"/>
                </a:lnTo>
                <a:lnTo>
                  <a:pt x="1029401" y="2806289"/>
                </a:lnTo>
                <a:lnTo>
                  <a:pt x="964239" y="2732515"/>
                </a:lnTo>
                <a:lnTo>
                  <a:pt x="901874" y="2654886"/>
                </a:lnTo>
                <a:lnTo>
                  <a:pt x="840908" y="2575330"/>
                </a:lnTo>
                <a:lnTo>
                  <a:pt x="784200" y="2493961"/>
                </a:lnTo>
                <a:lnTo>
                  <a:pt x="730466" y="2409847"/>
                </a:lnTo>
                <a:lnTo>
                  <a:pt x="679883" y="2324096"/>
                </a:lnTo>
                <a:lnTo>
                  <a:pt x="632449" y="2236708"/>
                </a:lnTo>
                <a:lnTo>
                  <a:pt x="587989" y="2146574"/>
                </a:lnTo>
                <a:lnTo>
                  <a:pt x="548607" y="2056203"/>
                </a:lnTo>
                <a:lnTo>
                  <a:pt x="510914" y="1962153"/>
                </a:lnTo>
                <a:lnTo>
                  <a:pt x="477832" y="1868508"/>
                </a:lnTo>
                <a:lnTo>
                  <a:pt x="448189" y="1771475"/>
                </a:lnTo>
                <a:lnTo>
                  <a:pt x="422516" y="1674380"/>
                </a:lnTo>
                <a:lnTo>
                  <a:pt x="400460" y="1575007"/>
                </a:lnTo>
                <a:lnTo>
                  <a:pt x="382373" y="1475571"/>
                </a:lnTo>
                <a:lnTo>
                  <a:pt x="367435" y="1374498"/>
                </a:lnTo>
                <a:lnTo>
                  <a:pt x="356289" y="1272255"/>
                </a:lnTo>
                <a:lnTo>
                  <a:pt x="351155" y="1168490"/>
                </a:lnTo>
                <a:lnTo>
                  <a:pt x="349102" y="1074936"/>
                </a:lnTo>
                <a:lnTo>
                  <a:pt x="0" y="1074936"/>
                </a:lnTo>
                <a:lnTo>
                  <a:pt x="990971" y="0"/>
                </a:lnTo>
                <a:lnTo>
                  <a:pt x="1981942" y="1074936"/>
                </a:lnTo>
                <a:lnTo>
                  <a:pt x="1685943" y="1074936"/>
                </a:lnTo>
                <a:lnTo>
                  <a:pt x="1689592" y="1164030"/>
                </a:lnTo>
                <a:lnTo>
                  <a:pt x="1693848" y="1212234"/>
                </a:lnTo>
                <a:lnTo>
                  <a:pt x="1702249" y="1261486"/>
                </a:lnTo>
                <a:lnTo>
                  <a:pt x="1710474" y="1309628"/>
                </a:lnTo>
                <a:lnTo>
                  <a:pt x="1721383" y="1356777"/>
                </a:lnTo>
                <a:lnTo>
                  <a:pt x="1734510" y="1403573"/>
                </a:lnTo>
                <a:lnTo>
                  <a:pt x="1748102" y="1449727"/>
                </a:lnTo>
                <a:lnTo>
                  <a:pt x="1764379" y="1494886"/>
                </a:lnTo>
                <a:lnTo>
                  <a:pt x="1781121" y="1539403"/>
                </a:lnTo>
                <a:lnTo>
                  <a:pt x="1800724" y="1584034"/>
                </a:lnTo>
                <a:lnTo>
                  <a:pt x="1820617" y="1626914"/>
                </a:lnTo>
                <a:lnTo>
                  <a:pt x="1844945" y="1669091"/>
                </a:lnTo>
                <a:lnTo>
                  <a:pt x="1867988" y="1710334"/>
                </a:lnTo>
                <a:lnTo>
                  <a:pt x="1894823" y="1750407"/>
                </a:lnTo>
                <a:lnTo>
                  <a:pt x="1921016" y="1790013"/>
                </a:lnTo>
                <a:lnTo>
                  <a:pt x="1950359" y="1827983"/>
                </a:lnTo>
                <a:lnTo>
                  <a:pt x="1979992" y="1864201"/>
                </a:lnTo>
                <a:lnTo>
                  <a:pt x="2012951" y="1899892"/>
                </a:lnTo>
                <a:lnTo>
                  <a:pt x="2045734" y="1934473"/>
                </a:lnTo>
                <a:lnTo>
                  <a:pt x="2080559" y="1967594"/>
                </a:lnTo>
                <a:lnTo>
                  <a:pt x="2115672" y="1998964"/>
                </a:lnTo>
                <a:lnTo>
                  <a:pt x="2153647" y="2030448"/>
                </a:lnTo>
                <a:lnTo>
                  <a:pt x="2190626" y="2059248"/>
                </a:lnTo>
                <a:lnTo>
                  <a:pt x="2230465" y="2088163"/>
                </a:lnTo>
                <a:lnTo>
                  <a:pt x="2271527" y="2114041"/>
                </a:lnTo>
                <a:lnTo>
                  <a:pt x="2271618" y="2114094"/>
                </a:lnTo>
                <a:lnTo>
                  <a:pt x="1319057" y="2551117"/>
                </a:lnTo>
                <a:close/>
              </a:path>
            </a:pathLst>
          </a:custGeom>
          <a:solidFill>
            <a:srgbClr val="F0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D871C97F-ACFE-886B-CFDE-E6DAA0839496}"/>
              </a:ext>
            </a:extLst>
          </p:cNvPr>
          <p:cNvSpPr/>
          <p:nvPr userDrawn="1"/>
        </p:nvSpPr>
        <p:spPr>
          <a:xfrm rot="14025829">
            <a:off x="6824014" y="2836634"/>
            <a:ext cx="2250958" cy="3352775"/>
          </a:xfrm>
          <a:custGeom>
            <a:avLst/>
            <a:gdLst>
              <a:gd name="connsiteX0" fmla="*/ 1714468 w 2250958"/>
              <a:gd name="connsiteY0" fmla="*/ 3352775 h 3352775"/>
              <a:gd name="connsiteX1" fmla="*/ 1707003 w 2250958"/>
              <a:gd name="connsiteY1" fmla="*/ 3349226 h 3352775"/>
              <a:gd name="connsiteX2" fmla="*/ 1617671 w 2250958"/>
              <a:gd name="connsiteY2" fmla="*/ 3300089 h 3352775"/>
              <a:gd name="connsiteX3" fmla="*/ 1531095 w 2250958"/>
              <a:gd name="connsiteY3" fmla="*/ 3247985 h 3352775"/>
              <a:gd name="connsiteX4" fmla="*/ 1446165 w 2250958"/>
              <a:gd name="connsiteY4" fmla="*/ 3192733 h 3352775"/>
              <a:gd name="connsiteX5" fmla="*/ 1364454 w 2250958"/>
              <a:gd name="connsiteY5" fmla="*/ 3135158 h 3352775"/>
              <a:gd name="connsiteX6" fmla="*/ 1285034 w 2250958"/>
              <a:gd name="connsiteY6" fmla="*/ 3073970 h 3352775"/>
              <a:gd name="connsiteX7" fmla="*/ 1207904 w 2250958"/>
              <a:gd name="connsiteY7" fmla="*/ 3009171 h 3352775"/>
              <a:gd name="connsiteX8" fmla="*/ 1133349 w 2250958"/>
              <a:gd name="connsiteY8" fmla="*/ 2942514 h 3352775"/>
              <a:gd name="connsiteX9" fmla="*/ 1061371 w 2250958"/>
              <a:gd name="connsiteY9" fmla="*/ 2873997 h 3352775"/>
              <a:gd name="connsiteX10" fmla="*/ 993614 w 2250958"/>
              <a:gd name="connsiteY10" fmla="*/ 2800474 h 3352775"/>
              <a:gd name="connsiteX11" fmla="*/ 926966 w 2250958"/>
              <a:gd name="connsiteY11" fmla="*/ 2727129 h 3352775"/>
              <a:gd name="connsiteX12" fmla="*/ 865005 w 2250958"/>
              <a:gd name="connsiteY12" fmla="*/ 2649424 h 3352775"/>
              <a:gd name="connsiteX13" fmla="*/ 804976 w 2250958"/>
              <a:gd name="connsiteY13" fmla="*/ 2570323 h 3352775"/>
              <a:gd name="connsiteX14" fmla="*/ 747881 w 2250958"/>
              <a:gd name="connsiteY14" fmla="*/ 2487146 h 3352775"/>
              <a:gd name="connsiteX15" fmla="*/ 693647 w 2250958"/>
              <a:gd name="connsiteY15" fmla="*/ 2403863 h 3352775"/>
              <a:gd name="connsiteX16" fmla="*/ 645029 w 2250958"/>
              <a:gd name="connsiteY16" fmla="*/ 2317506 h 3352775"/>
              <a:gd name="connsiteX17" fmla="*/ 597521 w 2250958"/>
              <a:gd name="connsiteY17" fmla="*/ 2231327 h 3352775"/>
              <a:gd name="connsiteX18" fmla="*/ 554234 w 2250958"/>
              <a:gd name="connsiteY18" fmla="*/ 2140143 h 3352775"/>
              <a:gd name="connsiteX19" fmla="*/ 514453 w 2250958"/>
              <a:gd name="connsiteY19" fmla="*/ 2048387 h 3352775"/>
              <a:gd name="connsiteX20" fmla="*/ 478177 w 2250958"/>
              <a:gd name="connsiteY20" fmla="*/ 1956060 h 3352775"/>
              <a:gd name="connsiteX21" fmla="*/ 445120 w 2250958"/>
              <a:gd name="connsiteY21" fmla="*/ 1861409 h 3352775"/>
              <a:gd name="connsiteX22" fmla="*/ 415284 w 2250958"/>
              <a:gd name="connsiteY22" fmla="*/ 1764435 h 3352775"/>
              <a:gd name="connsiteX23" fmla="*/ 389596 w 2250958"/>
              <a:gd name="connsiteY23" fmla="*/ 1666425 h 3352775"/>
              <a:gd name="connsiteX24" fmla="*/ 367414 w 2250958"/>
              <a:gd name="connsiteY24" fmla="*/ 1567843 h 3352775"/>
              <a:gd name="connsiteX25" fmla="*/ 348917 w 2250958"/>
              <a:gd name="connsiteY25" fmla="*/ 1467582 h 3352775"/>
              <a:gd name="connsiteX26" fmla="*/ 336321 w 2250958"/>
              <a:gd name="connsiteY26" fmla="*/ 1365999 h 3352775"/>
              <a:gd name="connsiteX27" fmla="*/ 326587 w 2250958"/>
              <a:gd name="connsiteY27" fmla="*/ 1264310 h 3352775"/>
              <a:gd name="connsiteX28" fmla="*/ 319894 w 2250958"/>
              <a:gd name="connsiteY28" fmla="*/ 1161405 h 3352775"/>
              <a:gd name="connsiteX29" fmla="*/ 318697 w 2250958"/>
              <a:gd name="connsiteY29" fmla="*/ 1074936 h 3352775"/>
              <a:gd name="connsiteX30" fmla="*/ 0 w 2250958"/>
              <a:gd name="connsiteY30" fmla="*/ 1074936 h 3352775"/>
              <a:gd name="connsiteX31" fmla="*/ 990971 w 2250958"/>
              <a:gd name="connsiteY31" fmla="*/ 0 h 3352775"/>
              <a:gd name="connsiteX32" fmla="*/ 1981942 w 2250958"/>
              <a:gd name="connsiteY32" fmla="*/ 1074936 h 3352775"/>
              <a:gd name="connsiteX33" fmla="*/ 1656094 w 2250958"/>
              <a:gd name="connsiteY33" fmla="*/ 1074936 h 3352775"/>
              <a:gd name="connsiteX34" fmla="*/ 1656808 w 2250958"/>
              <a:gd name="connsiteY34" fmla="*/ 1111254 h 3352775"/>
              <a:gd name="connsiteX35" fmla="*/ 1658438 w 2250958"/>
              <a:gd name="connsiteY35" fmla="*/ 1161006 h 3352775"/>
              <a:gd name="connsiteX36" fmla="*/ 1663109 w 2250958"/>
              <a:gd name="connsiteY36" fmla="*/ 1209544 h 3352775"/>
              <a:gd name="connsiteX37" fmla="*/ 1671107 w 2250958"/>
              <a:gd name="connsiteY37" fmla="*/ 1258619 h 3352775"/>
              <a:gd name="connsiteX38" fmla="*/ 1679748 w 2250958"/>
              <a:gd name="connsiteY38" fmla="*/ 1307230 h 3352775"/>
              <a:gd name="connsiteX39" fmla="*/ 1689212 w 2250958"/>
              <a:gd name="connsiteY39" fmla="*/ 1354267 h 3352775"/>
              <a:gd name="connsiteX40" fmla="*/ 1701717 w 2250958"/>
              <a:gd name="connsiteY40" fmla="*/ 1400088 h 3352775"/>
              <a:gd name="connsiteX41" fmla="*/ 1715795 w 2250958"/>
              <a:gd name="connsiteY41" fmla="*/ 1446734 h 3352775"/>
              <a:gd name="connsiteX42" fmla="*/ 1732270 w 2250958"/>
              <a:gd name="connsiteY42" fmla="*/ 1492628 h 3352775"/>
              <a:gd name="connsiteX43" fmla="*/ 1749568 w 2250958"/>
              <a:gd name="connsiteY43" fmla="*/ 1536949 h 3352775"/>
              <a:gd name="connsiteX44" fmla="*/ 1767975 w 2250958"/>
              <a:gd name="connsiteY44" fmla="*/ 1581450 h 3352775"/>
              <a:gd name="connsiteX45" fmla="*/ 1790066 w 2250958"/>
              <a:gd name="connsiteY45" fmla="*/ 1624270 h 3352775"/>
              <a:gd name="connsiteX46" fmla="*/ 1811049 w 2250958"/>
              <a:gd name="connsiteY46" fmla="*/ 1666911 h 3352775"/>
              <a:gd name="connsiteX47" fmla="*/ 1835072 w 2250958"/>
              <a:gd name="connsiteY47" fmla="*/ 1708337 h 3352775"/>
              <a:gd name="connsiteX48" fmla="*/ 1862315 w 2250958"/>
              <a:gd name="connsiteY48" fmla="*/ 1747439 h 3352775"/>
              <a:gd name="connsiteX49" fmla="*/ 1889378 w 2250958"/>
              <a:gd name="connsiteY49" fmla="*/ 1787650 h 3352775"/>
              <a:gd name="connsiteX50" fmla="*/ 1918553 w 2250958"/>
              <a:gd name="connsiteY50" fmla="*/ 1825358 h 3352775"/>
              <a:gd name="connsiteX51" fmla="*/ 1946619 w 2250958"/>
              <a:gd name="connsiteY51" fmla="*/ 1862887 h 3352775"/>
              <a:gd name="connsiteX52" fmla="*/ 1978369 w 2250958"/>
              <a:gd name="connsiteY52" fmla="*/ 1898736 h 3352775"/>
              <a:gd name="connsiteX53" fmla="*/ 2012231 w 2250958"/>
              <a:gd name="connsiteY53" fmla="*/ 1932082 h 3352775"/>
              <a:gd name="connsiteX54" fmla="*/ 2045913 w 2250958"/>
              <a:gd name="connsiteY54" fmla="*/ 1966536 h 3352775"/>
              <a:gd name="connsiteX55" fmla="*/ 2082350 w 2250958"/>
              <a:gd name="connsiteY55" fmla="*/ 1998023 h 3352775"/>
              <a:gd name="connsiteX56" fmla="*/ 2119896 w 2250958"/>
              <a:gd name="connsiteY56" fmla="*/ 2029689 h 3352775"/>
              <a:gd name="connsiteX57" fmla="*/ 2157336 w 2250958"/>
              <a:gd name="connsiteY57" fmla="*/ 2058493 h 3352775"/>
              <a:gd name="connsiteX58" fmla="*/ 2197172 w 2250958"/>
              <a:gd name="connsiteY58" fmla="*/ 2086547 h 3352775"/>
              <a:gd name="connsiteX59" fmla="*/ 2237652 w 2250958"/>
              <a:gd name="connsiteY59" fmla="*/ 2114137 h 3352775"/>
              <a:gd name="connsiteX60" fmla="*/ 2250958 w 2250958"/>
              <a:gd name="connsiteY60" fmla="*/ 2121738 h 3352775"/>
              <a:gd name="connsiteX61" fmla="*/ 1275867 w 2250958"/>
              <a:gd name="connsiteY61" fmla="*/ 2565372 h 335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250958" h="3352775">
                <a:moveTo>
                  <a:pt x="1714468" y="3352775"/>
                </a:moveTo>
                <a:lnTo>
                  <a:pt x="1707003" y="3349226"/>
                </a:lnTo>
                <a:lnTo>
                  <a:pt x="1617671" y="3300089"/>
                </a:lnTo>
                <a:lnTo>
                  <a:pt x="1531095" y="3247985"/>
                </a:lnTo>
                <a:lnTo>
                  <a:pt x="1446165" y="3192733"/>
                </a:lnTo>
                <a:lnTo>
                  <a:pt x="1364454" y="3135158"/>
                </a:lnTo>
                <a:lnTo>
                  <a:pt x="1285034" y="3073970"/>
                </a:lnTo>
                <a:lnTo>
                  <a:pt x="1207904" y="3009171"/>
                </a:lnTo>
                <a:lnTo>
                  <a:pt x="1133349" y="2942514"/>
                </a:lnTo>
                <a:lnTo>
                  <a:pt x="1061371" y="2873997"/>
                </a:lnTo>
                <a:lnTo>
                  <a:pt x="993614" y="2800474"/>
                </a:lnTo>
                <a:lnTo>
                  <a:pt x="926966" y="2727129"/>
                </a:lnTo>
                <a:lnTo>
                  <a:pt x="865005" y="2649424"/>
                </a:lnTo>
                <a:lnTo>
                  <a:pt x="804976" y="2570323"/>
                </a:lnTo>
                <a:lnTo>
                  <a:pt x="747881" y="2487146"/>
                </a:lnTo>
                <a:lnTo>
                  <a:pt x="693647" y="2403863"/>
                </a:lnTo>
                <a:lnTo>
                  <a:pt x="645029" y="2317506"/>
                </a:lnTo>
                <a:lnTo>
                  <a:pt x="597521" y="2231327"/>
                </a:lnTo>
                <a:lnTo>
                  <a:pt x="554234" y="2140143"/>
                </a:lnTo>
                <a:lnTo>
                  <a:pt x="514453" y="2048387"/>
                </a:lnTo>
                <a:lnTo>
                  <a:pt x="478177" y="1956060"/>
                </a:lnTo>
                <a:lnTo>
                  <a:pt x="445120" y="1861409"/>
                </a:lnTo>
                <a:lnTo>
                  <a:pt x="415284" y="1764435"/>
                </a:lnTo>
                <a:lnTo>
                  <a:pt x="389596" y="1666425"/>
                </a:lnTo>
                <a:lnTo>
                  <a:pt x="367414" y="1567843"/>
                </a:lnTo>
                <a:lnTo>
                  <a:pt x="348917" y="1467582"/>
                </a:lnTo>
                <a:lnTo>
                  <a:pt x="336321" y="1365999"/>
                </a:lnTo>
                <a:lnTo>
                  <a:pt x="326587" y="1264310"/>
                </a:lnTo>
                <a:lnTo>
                  <a:pt x="319894" y="1161405"/>
                </a:lnTo>
                <a:lnTo>
                  <a:pt x="318697" y="1074936"/>
                </a:lnTo>
                <a:lnTo>
                  <a:pt x="0" y="1074936"/>
                </a:lnTo>
                <a:lnTo>
                  <a:pt x="990971" y="0"/>
                </a:lnTo>
                <a:lnTo>
                  <a:pt x="1981942" y="1074936"/>
                </a:lnTo>
                <a:lnTo>
                  <a:pt x="1656094" y="1074936"/>
                </a:lnTo>
                <a:lnTo>
                  <a:pt x="1656808" y="1111254"/>
                </a:lnTo>
                <a:lnTo>
                  <a:pt x="1658438" y="1161006"/>
                </a:lnTo>
                <a:lnTo>
                  <a:pt x="1663109" y="1209544"/>
                </a:lnTo>
                <a:lnTo>
                  <a:pt x="1671107" y="1258619"/>
                </a:lnTo>
                <a:lnTo>
                  <a:pt x="1679748" y="1307230"/>
                </a:lnTo>
                <a:lnTo>
                  <a:pt x="1689212" y="1354267"/>
                </a:lnTo>
                <a:lnTo>
                  <a:pt x="1701717" y="1400088"/>
                </a:lnTo>
                <a:lnTo>
                  <a:pt x="1715795" y="1446734"/>
                </a:lnTo>
                <a:lnTo>
                  <a:pt x="1732270" y="1492628"/>
                </a:lnTo>
                <a:lnTo>
                  <a:pt x="1749568" y="1536949"/>
                </a:lnTo>
                <a:lnTo>
                  <a:pt x="1767975" y="1581450"/>
                </a:lnTo>
                <a:lnTo>
                  <a:pt x="1790066" y="1624270"/>
                </a:lnTo>
                <a:lnTo>
                  <a:pt x="1811049" y="1666911"/>
                </a:lnTo>
                <a:lnTo>
                  <a:pt x="1835072" y="1708337"/>
                </a:lnTo>
                <a:lnTo>
                  <a:pt x="1862315" y="1747439"/>
                </a:lnTo>
                <a:lnTo>
                  <a:pt x="1889378" y="1787650"/>
                </a:lnTo>
                <a:lnTo>
                  <a:pt x="1918553" y="1825358"/>
                </a:lnTo>
                <a:lnTo>
                  <a:pt x="1946619" y="1862887"/>
                </a:lnTo>
                <a:lnTo>
                  <a:pt x="1978369" y="1898736"/>
                </a:lnTo>
                <a:lnTo>
                  <a:pt x="2012231" y="1932082"/>
                </a:lnTo>
                <a:lnTo>
                  <a:pt x="2045913" y="1966536"/>
                </a:lnTo>
                <a:lnTo>
                  <a:pt x="2082350" y="1998023"/>
                </a:lnTo>
                <a:lnTo>
                  <a:pt x="2119896" y="2029689"/>
                </a:lnTo>
                <a:lnTo>
                  <a:pt x="2157336" y="2058493"/>
                </a:lnTo>
                <a:lnTo>
                  <a:pt x="2197172" y="2086547"/>
                </a:lnTo>
                <a:lnTo>
                  <a:pt x="2237652" y="2114137"/>
                </a:lnTo>
                <a:lnTo>
                  <a:pt x="2250958" y="2121738"/>
                </a:lnTo>
                <a:lnTo>
                  <a:pt x="1275867" y="2565372"/>
                </a:lnTo>
                <a:close/>
              </a:path>
            </a:pathLst>
          </a:custGeom>
          <a:solidFill>
            <a:srgbClr val="E0D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F2E1C126-18B4-4C51-6170-7F444650B0C9}"/>
              </a:ext>
            </a:extLst>
          </p:cNvPr>
          <p:cNvSpPr>
            <a:spLocks/>
          </p:cNvSpPr>
          <p:nvPr userDrawn="1"/>
        </p:nvSpPr>
        <p:spPr bwMode="auto">
          <a:xfrm rot="17276626">
            <a:off x="5029082" y="3487723"/>
            <a:ext cx="1885589" cy="3454636"/>
          </a:xfrm>
          <a:custGeom>
            <a:avLst/>
            <a:gdLst>
              <a:gd name="connsiteX0" fmla="*/ 1885589 w 1885589"/>
              <a:gd name="connsiteY0" fmla="*/ 1327902 h 3454636"/>
              <a:gd name="connsiteX1" fmla="*/ 1581646 w 1885589"/>
              <a:gd name="connsiteY1" fmla="*/ 1229503 h 3454636"/>
              <a:gd name="connsiteX2" fmla="*/ 1568187 w 1885589"/>
              <a:gd name="connsiteY2" fmla="*/ 1271308 h 3454636"/>
              <a:gd name="connsiteX3" fmla="*/ 1556281 w 1885589"/>
              <a:gd name="connsiteY3" fmla="*/ 1318946 h 3454636"/>
              <a:gd name="connsiteX4" fmla="*/ 1545168 w 1885589"/>
              <a:gd name="connsiteY4" fmla="*/ 1367378 h 3454636"/>
              <a:gd name="connsiteX5" fmla="*/ 1538024 w 1885589"/>
              <a:gd name="connsiteY5" fmla="*/ 1416605 h 3454636"/>
              <a:gd name="connsiteX6" fmla="*/ 1531675 w 1885589"/>
              <a:gd name="connsiteY6" fmla="*/ 1463449 h 3454636"/>
              <a:gd name="connsiteX7" fmla="*/ 1526912 w 1885589"/>
              <a:gd name="connsiteY7" fmla="*/ 1512675 h 3454636"/>
              <a:gd name="connsiteX8" fmla="*/ 1523737 w 1885589"/>
              <a:gd name="connsiteY8" fmla="*/ 1561107 h 3454636"/>
              <a:gd name="connsiteX9" fmla="*/ 1522149 w 1885589"/>
              <a:gd name="connsiteY9" fmla="*/ 1610333 h 3454636"/>
              <a:gd name="connsiteX10" fmla="*/ 1523737 w 1885589"/>
              <a:gd name="connsiteY10" fmla="*/ 1657177 h 3454636"/>
              <a:gd name="connsiteX11" fmla="*/ 1526912 w 1885589"/>
              <a:gd name="connsiteY11" fmla="*/ 1706404 h 3454636"/>
              <a:gd name="connsiteX12" fmla="*/ 1531674 w 1885589"/>
              <a:gd name="connsiteY12" fmla="*/ 1753247 h 3454636"/>
              <a:gd name="connsiteX13" fmla="*/ 1539612 w 1885589"/>
              <a:gd name="connsiteY13" fmla="*/ 1800886 h 3454636"/>
              <a:gd name="connsiteX14" fmla="*/ 1546756 w 1885589"/>
              <a:gd name="connsiteY14" fmla="*/ 1847730 h 3454636"/>
              <a:gd name="connsiteX15" fmla="*/ 1557868 w 1885589"/>
              <a:gd name="connsiteY15" fmla="*/ 1895368 h 3454636"/>
              <a:gd name="connsiteX16" fmla="*/ 1569774 w 1885589"/>
              <a:gd name="connsiteY16" fmla="*/ 1940625 h 3454636"/>
              <a:gd name="connsiteX17" fmla="*/ 1583268 w 1885589"/>
              <a:gd name="connsiteY17" fmla="*/ 1986675 h 3454636"/>
              <a:gd name="connsiteX18" fmla="*/ 1598349 w 1885589"/>
              <a:gd name="connsiteY18" fmla="*/ 2031137 h 3454636"/>
              <a:gd name="connsiteX19" fmla="*/ 1616606 w 1885589"/>
              <a:gd name="connsiteY19" fmla="*/ 2076393 h 3454636"/>
              <a:gd name="connsiteX20" fmla="*/ 1635656 w 1885589"/>
              <a:gd name="connsiteY20" fmla="*/ 2119267 h 3454636"/>
              <a:gd name="connsiteX21" fmla="*/ 1656293 w 1885589"/>
              <a:gd name="connsiteY21" fmla="*/ 2162142 h 3454636"/>
              <a:gd name="connsiteX22" fmla="*/ 1677725 w 1885589"/>
              <a:gd name="connsiteY22" fmla="*/ 2205016 h 3454636"/>
              <a:gd name="connsiteX23" fmla="*/ 1702331 w 1885589"/>
              <a:gd name="connsiteY23" fmla="*/ 2245508 h 3454636"/>
              <a:gd name="connsiteX24" fmla="*/ 1728524 w 1885589"/>
              <a:gd name="connsiteY24" fmla="*/ 2286795 h 3454636"/>
              <a:gd name="connsiteX25" fmla="*/ 1755512 w 1885589"/>
              <a:gd name="connsiteY25" fmla="*/ 2326493 h 3454636"/>
              <a:gd name="connsiteX26" fmla="*/ 1784881 w 1885589"/>
              <a:gd name="connsiteY26" fmla="*/ 2364604 h 3454636"/>
              <a:gd name="connsiteX27" fmla="*/ 1810395 w 1885589"/>
              <a:gd name="connsiteY27" fmla="*/ 2396840 h 3454636"/>
              <a:gd name="connsiteX28" fmla="*/ 781905 w 1885589"/>
              <a:gd name="connsiteY28" fmla="*/ 2520437 h 3454636"/>
              <a:gd name="connsiteX29" fmla="*/ 972095 w 1885589"/>
              <a:gd name="connsiteY29" fmla="*/ 3454636 h 3454636"/>
              <a:gd name="connsiteX30" fmla="*/ 932393 w 1885589"/>
              <a:gd name="connsiteY30" fmla="*/ 3416613 h 3454636"/>
              <a:gd name="connsiteX31" fmla="*/ 862543 w 1885589"/>
              <a:gd name="connsiteY31" fmla="*/ 3343569 h 3454636"/>
              <a:gd name="connsiteX32" fmla="*/ 795074 w 1885589"/>
              <a:gd name="connsiteY32" fmla="*/ 3267347 h 3454636"/>
              <a:gd name="connsiteX33" fmla="*/ 731574 w 1885589"/>
              <a:gd name="connsiteY33" fmla="*/ 3187950 h 3454636"/>
              <a:gd name="connsiteX34" fmla="*/ 672043 w 1885589"/>
              <a:gd name="connsiteY34" fmla="*/ 3108553 h 3454636"/>
              <a:gd name="connsiteX35" fmla="*/ 614099 w 1885589"/>
              <a:gd name="connsiteY35" fmla="*/ 3026774 h 3454636"/>
              <a:gd name="connsiteX36" fmla="*/ 560918 w 1885589"/>
              <a:gd name="connsiteY36" fmla="*/ 2941026 h 3454636"/>
              <a:gd name="connsiteX37" fmla="*/ 510118 w 1885589"/>
              <a:gd name="connsiteY37" fmla="*/ 2856071 h 3454636"/>
              <a:gd name="connsiteX38" fmla="*/ 464874 w 1885589"/>
              <a:gd name="connsiteY38" fmla="*/ 2767147 h 3454636"/>
              <a:gd name="connsiteX39" fmla="*/ 420424 w 1885589"/>
              <a:gd name="connsiteY39" fmla="*/ 2677428 h 3454636"/>
              <a:gd name="connsiteX40" fmla="*/ 380736 w 1885589"/>
              <a:gd name="connsiteY40" fmla="*/ 2586121 h 3454636"/>
              <a:gd name="connsiteX41" fmla="*/ 344224 w 1885589"/>
              <a:gd name="connsiteY41" fmla="*/ 2493227 h 3454636"/>
              <a:gd name="connsiteX42" fmla="*/ 312474 w 1885589"/>
              <a:gd name="connsiteY42" fmla="*/ 2399539 h 3454636"/>
              <a:gd name="connsiteX43" fmla="*/ 283105 w 1885589"/>
              <a:gd name="connsiteY43" fmla="*/ 2303468 h 3454636"/>
              <a:gd name="connsiteX44" fmla="*/ 258499 w 1885589"/>
              <a:gd name="connsiteY44" fmla="*/ 2207398 h 3454636"/>
              <a:gd name="connsiteX45" fmla="*/ 235481 w 1885589"/>
              <a:gd name="connsiteY45" fmla="*/ 2110534 h 3454636"/>
              <a:gd name="connsiteX46" fmla="*/ 218811 w 1885589"/>
              <a:gd name="connsiteY46" fmla="*/ 2012876 h 3454636"/>
              <a:gd name="connsiteX47" fmla="*/ 205318 w 1885589"/>
              <a:gd name="connsiteY47" fmla="*/ 1913629 h 3454636"/>
              <a:gd name="connsiteX48" fmla="*/ 194999 w 1885589"/>
              <a:gd name="connsiteY48" fmla="*/ 1814383 h 3454636"/>
              <a:gd name="connsiteX49" fmla="*/ 188649 w 1885589"/>
              <a:gd name="connsiteY49" fmla="*/ 1715137 h 3454636"/>
              <a:gd name="connsiteX50" fmla="*/ 185474 w 1885589"/>
              <a:gd name="connsiteY50" fmla="*/ 1615097 h 3454636"/>
              <a:gd name="connsiteX51" fmla="*/ 187062 w 1885589"/>
              <a:gd name="connsiteY51" fmla="*/ 1514263 h 3454636"/>
              <a:gd name="connsiteX52" fmla="*/ 193412 w 1885589"/>
              <a:gd name="connsiteY52" fmla="*/ 1413428 h 3454636"/>
              <a:gd name="connsiteX53" fmla="*/ 202143 w 1885589"/>
              <a:gd name="connsiteY53" fmla="*/ 1312594 h 3454636"/>
              <a:gd name="connsiteX54" fmla="*/ 216430 w 1885589"/>
              <a:gd name="connsiteY54" fmla="*/ 1210966 h 3454636"/>
              <a:gd name="connsiteX55" fmla="*/ 234686 w 1885589"/>
              <a:gd name="connsiteY55" fmla="*/ 1110132 h 3454636"/>
              <a:gd name="connsiteX56" fmla="*/ 255324 w 1885589"/>
              <a:gd name="connsiteY56" fmla="*/ 1010886 h 3454636"/>
              <a:gd name="connsiteX57" fmla="*/ 281518 w 1885589"/>
              <a:gd name="connsiteY57" fmla="*/ 910052 h 3454636"/>
              <a:gd name="connsiteX58" fmla="*/ 310472 w 1885589"/>
              <a:gd name="connsiteY58" fmla="*/ 817968 h 3454636"/>
              <a:gd name="connsiteX59" fmla="*/ 0 w 1885589"/>
              <a:gd name="connsiteY59" fmla="*/ 717455 h 3454636"/>
              <a:gd name="connsiteX60" fmla="*/ 1273880 w 1885589"/>
              <a:gd name="connsiteY60" fmla="*/ 0 h 345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885589" h="3454636">
                <a:moveTo>
                  <a:pt x="1885589" y="1327902"/>
                </a:moveTo>
                <a:lnTo>
                  <a:pt x="1581646" y="1229503"/>
                </a:lnTo>
                <a:lnTo>
                  <a:pt x="1568187" y="1271308"/>
                </a:lnTo>
                <a:lnTo>
                  <a:pt x="1556281" y="1318946"/>
                </a:lnTo>
                <a:lnTo>
                  <a:pt x="1545168" y="1367378"/>
                </a:lnTo>
                <a:lnTo>
                  <a:pt x="1538024" y="1416605"/>
                </a:lnTo>
                <a:lnTo>
                  <a:pt x="1531675" y="1463449"/>
                </a:lnTo>
                <a:lnTo>
                  <a:pt x="1526912" y="1512675"/>
                </a:lnTo>
                <a:lnTo>
                  <a:pt x="1523737" y="1561107"/>
                </a:lnTo>
                <a:lnTo>
                  <a:pt x="1522149" y="1610333"/>
                </a:lnTo>
                <a:lnTo>
                  <a:pt x="1523737" y="1657177"/>
                </a:lnTo>
                <a:lnTo>
                  <a:pt x="1526912" y="1706404"/>
                </a:lnTo>
                <a:lnTo>
                  <a:pt x="1531674" y="1753247"/>
                </a:lnTo>
                <a:lnTo>
                  <a:pt x="1539612" y="1800886"/>
                </a:lnTo>
                <a:lnTo>
                  <a:pt x="1546756" y="1847730"/>
                </a:lnTo>
                <a:lnTo>
                  <a:pt x="1557868" y="1895368"/>
                </a:lnTo>
                <a:lnTo>
                  <a:pt x="1569774" y="1940625"/>
                </a:lnTo>
                <a:lnTo>
                  <a:pt x="1583268" y="1986675"/>
                </a:lnTo>
                <a:lnTo>
                  <a:pt x="1598349" y="2031137"/>
                </a:lnTo>
                <a:lnTo>
                  <a:pt x="1616606" y="2076393"/>
                </a:lnTo>
                <a:lnTo>
                  <a:pt x="1635656" y="2119267"/>
                </a:lnTo>
                <a:lnTo>
                  <a:pt x="1656293" y="2162142"/>
                </a:lnTo>
                <a:lnTo>
                  <a:pt x="1677725" y="2205016"/>
                </a:lnTo>
                <a:lnTo>
                  <a:pt x="1702331" y="2245508"/>
                </a:lnTo>
                <a:lnTo>
                  <a:pt x="1728524" y="2286795"/>
                </a:lnTo>
                <a:lnTo>
                  <a:pt x="1755512" y="2326493"/>
                </a:lnTo>
                <a:lnTo>
                  <a:pt x="1784881" y="2364604"/>
                </a:lnTo>
                <a:lnTo>
                  <a:pt x="1810395" y="2396840"/>
                </a:lnTo>
                <a:lnTo>
                  <a:pt x="781905" y="2520437"/>
                </a:lnTo>
                <a:lnTo>
                  <a:pt x="972095" y="3454636"/>
                </a:lnTo>
                <a:lnTo>
                  <a:pt x="932393" y="3416613"/>
                </a:lnTo>
                <a:lnTo>
                  <a:pt x="862543" y="3343569"/>
                </a:lnTo>
                <a:lnTo>
                  <a:pt x="795074" y="3267347"/>
                </a:lnTo>
                <a:lnTo>
                  <a:pt x="731574" y="3187950"/>
                </a:lnTo>
                <a:lnTo>
                  <a:pt x="672043" y="3108553"/>
                </a:lnTo>
                <a:lnTo>
                  <a:pt x="614099" y="3026774"/>
                </a:lnTo>
                <a:lnTo>
                  <a:pt x="560918" y="2941026"/>
                </a:lnTo>
                <a:lnTo>
                  <a:pt x="510118" y="2856071"/>
                </a:lnTo>
                <a:lnTo>
                  <a:pt x="464874" y="2767147"/>
                </a:lnTo>
                <a:lnTo>
                  <a:pt x="420424" y="2677428"/>
                </a:lnTo>
                <a:lnTo>
                  <a:pt x="380736" y="2586121"/>
                </a:lnTo>
                <a:lnTo>
                  <a:pt x="344224" y="2493227"/>
                </a:lnTo>
                <a:lnTo>
                  <a:pt x="312474" y="2399539"/>
                </a:lnTo>
                <a:lnTo>
                  <a:pt x="283105" y="2303468"/>
                </a:lnTo>
                <a:lnTo>
                  <a:pt x="258499" y="2207398"/>
                </a:lnTo>
                <a:lnTo>
                  <a:pt x="235481" y="2110534"/>
                </a:lnTo>
                <a:lnTo>
                  <a:pt x="218811" y="2012876"/>
                </a:lnTo>
                <a:lnTo>
                  <a:pt x="205318" y="1913629"/>
                </a:lnTo>
                <a:lnTo>
                  <a:pt x="194999" y="1814383"/>
                </a:lnTo>
                <a:lnTo>
                  <a:pt x="188649" y="1715137"/>
                </a:lnTo>
                <a:lnTo>
                  <a:pt x="185474" y="1615097"/>
                </a:lnTo>
                <a:lnTo>
                  <a:pt x="187062" y="1514263"/>
                </a:lnTo>
                <a:lnTo>
                  <a:pt x="193412" y="1413428"/>
                </a:lnTo>
                <a:lnTo>
                  <a:pt x="202143" y="1312594"/>
                </a:lnTo>
                <a:lnTo>
                  <a:pt x="216430" y="1210966"/>
                </a:lnTo>
                <a:lnTo>
                  <a:pt x="234686" y="1110132"/>
                </a:lnTo>
                <a:lnTo>
                  <a:pt x="255324" y="1010886"/>
                </a:lnTo>
                <a:lnTo>
                  <a:pt x="281518" y="910052"/>
                </a:lnTo>
                <a:lnTo>
                  <a:pt x="310472" y="817968"/>
                </a:lnTo>
                <a:lnTo>
                  <a:pt x="0" y="717455"/>
                </a:lnTo>
                <a:lnTo>
                  <a:pt x="1273880" y="0"/>
                </a:lnTo>
                <a:close/>
              </a:path>
            </a:pathLst>
          </a:custGeom>
          <a:solidFill>
            <a:srgbClr val="CFD0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624863FA-91C4-115D-BF84-7579E009981F}"/>
              </a:ext>
            </a:extLst>
          </p:cNvPr>
          <p:cNvSpPr>
            <a:spLocks/>
          </p:cNvSpPr>
          <p:nvPr userDrawn="1"/>
        </p:nvSpPr>
        <p:spPr bwMode="auto">
          <a:xfrm rot="17276626">
            <a:off x="2849855" y="2370840"/>
            <a:ext cx="3371958" cy="2239056"/>
          </a:xfrm>
          <a:custGeom>
            <a:avLst/>
            <a:gdLst>
              <a:gd name="connsiteX0" fmla="*/ 3371958 w 3371958"/>
              <a:gd name="connsiteY0" fmla="*/ 990971 h 2239056"/>
              <a:gd name="connsiteX1" fmla="*/ 2297022 w 3371958"/>
              <a:gd name="connsiteY1" fmla="*/ 1981942 h 2239056"/>
              <a:gd name="connsiteX2" fmla="*/ 2297022 w 3371958"/>
              <a:gd name="connsiteY2" fmla="*/ 1660666 h 2239056"/>
              <a:gd name="connsiteX3" fmla="*/ 2252040 w 3371958"/>
              <a:gd name="connsiteY3" fmla="*/ 1662094 h 2239056"/>
              <a:gd name="connsiteX4" fmla="*/ 2201240 w 3371958"/>
              <a:gd name="connsiteY4" fmla="*/ 1664476 h 2239056"/>
              <a:gd name="connsiteX5" fmla="*/ 2152821 w 3371958"/>
              <a:gd name="connsiteY5" fmla="*/ 1669241 h 2239056"/>
              <a:gd name="connsiteX6" fmla="*/ 2103608 w 3371958"/>
              <a:gd name="connsiteY6" fmla="*/ 1677181 h 2239056"/>
              <a:gd name="connsiteX7" fmla="*/ 2056777 w 3371958"/>
              <a:gd name="connsiteY7" fmla="*/ 1684327 h 2239056"/>
              <a:gd name="connsiteX8" fmla="*/ 2009152 w 3371958"/>
              <a:gd name="connsiteY8" fmla="*/ 1695444 h 2239056"/>
              <a:gd name="connsiteX9" fmla="*/ 1962321 w 3371958"/>
              <a:gd name="connsiteY9" fmla="*/ 1708943 h 2239056"/>
              <a:gd name="connsiteX10" fmla="*/ 1916283 w 3371958"/>
              <a:gd name="connsiteY10" fmla="*/ 1722441 h 2239056"/>
              <a:gd name="connsiteX11" fmla="*/ 1870246 w 3371958"/>
              <a:gd name="connsiteY11" fmla="*/ 1738322 h 2239056"/>
              <a:gd name="connsiteX12" fmla="*/ 1826590 w 3371958"/>
              <a:gd name="connsiteY12" fmla="*/ 1756584 h 2239056"/>
              <a:gd name="connsiteX13" fmla="*/ 1782140 w 3371958"/>
              <a:gd name="connsiteY13" fmla="*/ 1776436 h 2239056"/>
              <a:gd name="connsiteX14" fmla="*/ 1739277 w 3371958"/>
              <a:gd name="connsiteY14" fmla="*/ 1796287 h 2239056"/>
              <a:gd name="connsiteX15" fmla="*/ 1697209 w 3371958"/>
              <a:gd name="connsiteY15" fmla="*/ 1818520 h 2239056"/>
              <a:gd name="connsiteX16" fmla="*/ 1655933 w 3371958"/>
              <a:gd name="connsiteY16" fmla="*/ 1843135 h 2239056"/>
              <a:gd name="connsiteX17" fmla="*/ 1616246 w 3371958"/>
              <a:gd name="connsiteY17" fmla="*/ 1869338 h 2239056"/>
              <a:gd name="connsiteX18" fmla="*/ 1576559 w 3371958"/>
              <a:gd name="connsiteY18" fmla="*/ 1896336 h 2239056"/>
              <a:gd name="connsiteX19" fmla="*/ 1501946 w 3371958"/>
              <a:gd name="connsiteY19" fmla="*/ 1955888 h 2239056"/>
              <a:gd name="connsiteX20" fmla="*/ 1431302 w 3371958"/>
              <a:gd name="connsiteY20" fmla="*/ 2020205 h 2239056"/>
              <a:gd name="connsiteX21" fmla="*/ 1366215 w 3371958"/>
              <a:gd name="connsiteY21" fmla="*/ 2090081 h 2239056"/>
              <a:gd name="connsiteX22" fmla="*/ 1306683 w 3371958"/>
              <a:gd name="connsiteY22" fmla="*/ 2166308 h 2239056"/>
              <a:gd name="connsiteX23" fmla="*/ 1277315 w 3371958"/>
              <a:gd name="connsiteY23" fmla="*/ 2204422 h 2239056"/>
              <a:gd name="connsiteX24" fmla="*/ 1256009 w 3371958"/>
              <a:gd name="connsiteY24" fmla="*/ 2239056 h 2239056"/>
              <a:gd name="connsiteX25" fmla="*/ 818702 w 3371958"/>
              <a:gd name="connsiteY25" fmla="*/ 1289746 h 2239056"/>
              <a:gd name="connsiteX26" fmla="*/ 0 w 3371958"/>
              <a:gd name="connsiteY26" fmla="*/ 1750843 h 2239056"/>
              <a:gd name="connsiteX27" fmla="*/ 15252 w 3371958"/>
              <a:gd name="connsiteY27" fmla="*/ 1720059 h 2239056"/>
              <a:gd name="connsiteX28" fmla="*/ 64465 w 3371958"/>
              <a:gd name="connsiteY28" fmla="*/ 1629538 h 2239056"/>
              <a:gd name="connsiteX29" fmla="*/ 114471 w 3371958"/>
              <a:gd name="connsiteY29" fmla="*/ 1542988 h 2239056"/>
              <a:gd name="connsiteX30" fmla="*/ 169240 w 3371958"/>
              <a:gd name="connsiteY30" fmla="*/ 1457232 h 2239056"/>
              <a:gd name="connsiteX31" fmla="*/ 227184 w 3371958"/>
              <a:gd name="connsiteY31" fmla="*/ 1375446 h 2239056"/>
              <a:gd name="connsiteX32" fmla="*/ 288302 w 3371958"/>
              <a:gd name="connsiteY32" fmla="*/ 1296043 h 2239056"/>
              <a:gd name="connsiteX33" fmla="*/ 352596 w 3371958"/>
              <a:gd name="connsiteY33" fmla="*/ 1219815 h 2239056"/>
              <a:gd name="connsiteX34" fmla="*/ 419271 w 3371958"/>
              <a:gd name="connsiteY34" fmla="*/ 1145175 h 2239056"/>
              <a:gd name="connsiteX35" fmla="*/ 488327 w 3371958"/>
              <a:gd name="connsiteY35" fmla="*/ 1072918 h 2239056"/>
              <a:gd name="connsiteX36" fmla="*/ 559765 w 3371958"/>
              <a:gd name="connsiteY36" fmla="*/ 1003042 h 2239056"/>
              <a:gd name="connsiteX37" fmla="*/ 634377 w 3371958"/>
              <a:gd name="connsiteY37" fmla="*/ 937931 h 2239056"/>
              <a:gd name="connsiteX38" fmla="*/ 712165 w 3371958"/>
              <a:gd name="connsiteY38" fmla="*/ 875202 h 2239056"/>
              <a:gd name="connsiteX39" fmla="*/ 791540 w 3371958"/>
              <a:gd name="connsiteY39" fmla="*/ 815650 h 2239056"/>
              <a:gd name="connsiteX40" fmla="*/ 872502 w 3371958"/>
              <a:gd name="connsiteY40" fmla="*/ 757685 h 2239056"/>
              <a:gd name="connsiteX41" fmla="*/ 955846 w 3371958"/>
              <a:gd name="connsiteY41" fmla="*/ 704484 h 2239056"/>
              <a:gd name="connsiteX42" fmla="*/ 1041571 w 3371958"/>
              <a:gd name="connsiteY42" fmla="*/ 653666 h 2239056"/>
              <a:gd name="connsiteX43" fmla="*/ 1129677 w 3371958"/>
              <a:gd name="connsiteY43" fmla="*/ 606817 h 2239056"/>
              <a:gd name="connsiteX44" fmla="*/ 1219371 w 3371958"/>
              <a:gd name="connsiteY44" fmla="*/ 562351 h 2239056"/>
              <a:gd name="connsiteX45" fmla="*/ 1311446 w 3371958"/>
              <a:gd name="connsiteY45" fmla="*/ 522650 h 2239056"/>
              <a:gd name="connsiteX46" fmla="*/ 1404315 w 3371958"/>
              <a:gd name="connsiteY46" fmla="*/ 486124 h 2239056"/>
              <a:gd name="connsiteX47" fmla="*/ 1498771 w 3371958"/>
              <a:gd name="connsiteY47" fmla="*/ 452774 h 2239056"/>
              <a:gd name="connsiteX48" fmla="*/ 1594815 w 3371958"/>
              <a:gd name="connsiteY48" fmla="*/ 423395 h 2239056"/>
              <a:gd name="connsiteX49" fmla="*/ 1692446 w 3371958"/>
              <a:gd name="connsiteY49" fmla="*/ 397986 h 2239056"/>
              <a:gd name="connsiteX50" fmla="*/ 1791665 w 3371958"/>
              <a:gd name="connsiteY50" fmla="*/ 374958 h 2239056"/>
              <a:gd name="connsiteX51" fmla="*/ 1890090 w 3371958"/>
              <a:gd name="connsiteY51" fmla="*/ 356695 h 2239056"/>
              <a:gd name="connsiteX52" fmla="*/ 1992484 w 3371958"/>
              <a:gd name="connsiteY52" fmla="*/ 343197 h 2239056"/>
              <a:gd name="connsiteX53" fmla="*/ 2094877 w 3371958"/>
              <a:gd name="connsiteY53" fmla="*/ 332080 h 2239056"/>
              <a:gd name="connsiteX54" fmla="*/ 2196477 w 3371958"/>
              <a:gd name="connsiteY54" fmla="*/ 326522 h 2239056"/>
              <a:gd name="connsiteX55" fmla="*/ 2297022 w 3371958"/>
              <a:gd name="connsiteY55" fmla="*/ 325010 h 2239056"/>
              <a:gd name="connsiteX56" fmla="*/ 2297022 w 3371958"/>
              <a:gd name="connsiteY56" fmla="*/ 0 h 223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371958" h="2239056">
                <a:moveTo>
                  <a:pt x="3371958" y="990971"/>
                </a:moveTo>
                <a:lnTo>
                  <a:pt x="2297022" y="1981942"/>
                </a:lnTo>
                <a:lnTo>
                  <a:pt x="2297022" y="1660666"/>
                </a:lnTo>
                <a:lnTo>
                  <a:pt x="2252040" y="1662094"/>
                </a:lnTo>
                <a:lnTo>
                  <a:pt x="2201240" y="1664476"/>
                </a:lnTo>
                <a:lnTo>
                  <a:pt x="2152821" y="1669241"/>
                </a:lnTo>
                <a:lnTo>
                  <a:pt x="2103608" y="1677181"/>
                </a:lnTo>
                <a:lnTo>
                  <a:pt x="2056777" y="1684327"/>
                </a:lnTo>
                <a:lnTo>
                  <a:pt x="2009152" y="1695444"/>
                </a:lnTo>
                <a:lnTo>
                  <a:pt x="1962321" y="1708943"/>
                </a:lnTo>
                <a:lnTo>
                  <a:pt x="1916283" y="1722441"/>
                </a:lnTo>
                <a:lnTo>
                  <a:pt x="1870246" y="1738322"/>
                </a:lnTo>
                <a:lnTo>
                  <a:pt x="1826590" y="1756584"/>
                </a:lnTo>
                <a:lnTo>
                  <a:pt x="1782140" y="1776436"/>
                </a:lnTo>
                <a:lnTo>
                  <a:pt x="1739277" y="1796287"/>
                </a:lnTo>
                <a:lnTo>
                  <a:pt x="1697209" y="1818520"/>
                </a:lnTo>
                <a:lnTo>
                  <a:pt x="1655933" y="1843135"/>
                </a:lnTo>
                <a:lnTo>
                  <a:pt x="1616246" y="1869338"/>
                </a:lnTo>
                <a:lnTo>
                  <a:pt x="1576559" y="1896336"/>
                </a:lnTo>
                <a:lnTo>
                  <a:pt x="1501946" y="1955888"/>
                </a:lnTo>
                <a:lnTo>
                  <a:pt x="1431302" y="2020205"/>
                </a:lnTo>
                <a:lnTo>
                  <a:pt x="1366215" y="2090081"/>
                </a:lnTo>
                <a:lnTo>
                  <a:pt x="1306683" y="2166308"/>
                </a:lnTo>
                <a:lnTo>
                  <a:pt x="1277315" y="2204422"/>
                </a:lnTo>
                <a:lnTo>
                  <a:pt x="1256009" y="2239056"/>
                </a:lnTo>
                <a:lnTo>
                  <a:pt x="818702" y="1289746"/>
                </a:lnTo>
                <a:lnTo>
                  <a:pt x="0" y="1750843"/>
                </a:lnTo>
                <a:lnTo>
                  <a:pt x="15252" y="1720059"/>
                </a:lnTo>
                <a:lnTo>
                  <a:pt x="64465" y="1629538"/>
                </a:lnTo>
                <a:lnTo>
                  <a:pt x="114471" y="1542988"/>
                </a:lnTo>
                <a:lnTo>
                  <a:pt x="169240" y="1457232"/>
                </a:lnTo>
                <a:lnTo>
                  <a:pt x="227184" y="1375446"/>
                </a:lnTo>
                <a:lnTo>
                  <a:pt x="288302" y="1296043"/>
                </a:lnTo>
                <a:lnTo>
                  <a:pt x="352596" y="1219815"/>
                </a:lnTo>
                <a:lnTo>
                  <a:pt x="419271" y="1145175"/>
                </a:lnTo>
                <a:lnTo>
                  <a:pt x="488327" y="1072918"/>
                </a:lnTo>
                <a:lnTo>
                  <a:pt x="559765" y="1003042"/>
                </a:lnTo>
                <a:lnTo>
                  <a:pt x="634377" y="937931"/>
                </a:lnTo>
                <a:lnTo>
                  <a:pt x="712165" y="875202"/>
                </a:lnTo>
                <a:lnTo>
                  <a:pt x="791540" y="815650"/>
                </a:lnTo>
                <a:lnTo>
                  <a:pt x="872502" y="757685"/>
                </a:lnTo>
                <a:lnTo>
                  <a:pt x="955846" y="704484"/>
                </a:lnTo>
                <a:lnTo>
                  <a:pt x="1041571" y="653666"/>
                </a:lnTo>
                <a:lnTo>
                  <a:pt x="1129677" y="606817"/>
                </a:lnTo>
                <a:lnTo>
                  <a:pt x="1219371" y="562351"/>
                </a:lnTo>
                <a:lnTo>
                  <a:pt x="1311446" y="522650"/>
                </a:lnTo>
                <a:lnTo>
                  <a:pt x="1404315" y="486124"/>
                </a:lnTo>
                <a:lnTo>
                  <a:pt x="1498771" y="452774"/>
                </a:lnTo>
                <a:lnTo>
                  <a:pt x="1594815" y="423395"/>
                </a:lnTo>
                <a:lnTo>
                  <a:pt x="1692446" y="397986"/>
                </a:lnTo>
                <a:lnTo>
                  <a:pt x="1791665" y="374958"/>
                </a:lnTo>
                <a:lnTo>
                  <a:pt x="1890090" y="356695"/>
                </a:lnTo>
                <a:lnTo>
                  <a:pt x="1992484" y="343197"/>
                </a:lnTo>
                <a:lnTo>
                  <a:pt x="2094877" y="332080"/>
                </a:lnTo>
                <a:lnTo>
                  <a:pt x="2196477" y="326522"/>
                </a:lnTo>
                <a:lnTo>
                  <a:pt x="2297022" y="325010"/>
                </a:lnTo>
                <a:lnTo>
                  <a:pt x="2297022" y="0"/>
                </a:lnTo>
                <a:close/>
              </a:path>
            </a:pathLst>
          </a:custGeom>
          <a:solidFill>
            <a:srgbClr val="767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B966CFB-74AD-9A2D-468C-7C980B9B1C24}"/>
              </a:ext>
            </a:extLst>
          </p:cNvPr>
          <p:cNvSpPr txBox="1"/>
          <p:nvPr userDrawn="1"/>
        </p:nvSpPr>
        <p:spPr>
          <a:xfrm>
            <a:off x="233118" y="6034097"/>
            <a:ext cx="526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 hvordan her: </a:t>
            </a:r>
            <a:r>
              <a:rPr lang="nb-NO" dirty="0">
                <a:hlinkClick r:id="rId2"/>
              </a:rPr>
              <a:t>https://www.youtube.com/watch?v=yRtFzT4kNrk</a:t>
            </a:r>
            <a:r>
              <a:rPr lang="nb-NO" dirty="0"/>
              <a:t> </a:t>
            </a: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B89F811C-FA7C-5C0F-450A-55B45D382A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23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gr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D5A5794-E195-D7FB-477B-7D90126A5D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109BC7-6B2B-455F-AAF6-F2D02D73C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737" y="718428"/>
            <a:ext cx="10858500" cy="64409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nb-NO" dirty="0"/>
              <a:t>Overskrift</a:t>
            </a:r>
            <a:endParaRPr lang="en-US" dirty="0"/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75588BA0-191B-489B-AFF1-4ED326CF14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24" y="1363702"/>
            <a:ext cx="10858500" cy="42324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751">
                <a:solidFill>
                  <a:srgbClr val="D14641"/>
                </a:solidFill>
              </a:defRPr>
            </a:lvl1pPr>
            <a:lvl2pPr marL="360072" indent="0">
              <a:buNone/>
              <a:defRPr/>
            </a:lvl2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DA535262-EEB4-9B6F-F5AB-731973A2D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224" y="2106117"/>
            <a:ext cx="10858500" cy="3959231"/>
          </a:xfrm>
        </p:spPr>
        <p:txBody>
          <a:bodyPr/>
          <a:lstStyle>
            <a:lvl1pPr marL="360363" indent="-360363">
              <a:buFont typeface="Arial" panose="020B0604020202020204" pitchFamily="34" charset="0"/>
              <a:buChar char="•"/>
              <a:defRPr/>
            </a:lvl1pPr>
            <a:lvl2pPr marL="540108" indent="-180036">
              <a:buFont typeface="Arial" panose="020B0604020202020204" pitchFamily="34" charset="0"/>
              <a:buChar char="•"/>
              <a:defRPr/>
            </a:lvl2pPr>
            <a:lvl3pPr marL="806450" indent="-266700">
              <a:buFont typeface="Arial" panose="020B0604020202020204" pitchFamily="34" charset="0"/>
              <a:buChar char="•"/>
              <a:defRPr/>
            </a:lvl3pPr>
            <a:lvl4pPr marL="985838" indent="-265113">
              <a:buFont typeface="Arial" panose="020B0604020202020204" pitchFamily="34" charset="0"/>
              <a:buChar char="•"/>
              <a:defRPr/>
            </a:lvl4pPr>
            <a:lvl5pPr marL="1166813" indent="-2667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A7EEF12-CD73-6A35-FDD0-671C2090A2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74816" y="6111183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8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mørkegr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D5A5794-E195-D7FB-477B-7D90126A5D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109BC7-6B2B-455F-AAF6-F2D02D73C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737" y="718428"/>
            <a:ext cx="10858500" cy="644097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Overskrift</a:t>
            </a:r>
            <a:endParaRPr lang="en-US" dirty="0"/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75588BA0-191B-489B-AFF1-4ED326CF14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24" y="1363702"/>
            <a:ext cx="10858500" cy="42324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751">
                <a:solidFill>
                  <a:schemeClr val="bg2"/>
                </a:solidFill>
              </a:defRPr>
            </a:lvl1pPr>
            <a:lvl2pPr marL="360072" indent="0">
              <a:buNone/>
              <a:defRPr/>
            </a:lvl2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DA535262-EEB4-9B6F-F5AB-731973A2D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224" y="2106117"/>
            <a:ext cx="10858500" cy="3959231"/>
          </a:xfrm>
        </p:spPr>
        <p:txBody>
          <a:bodyPr/>
          <a:lstStyle>
            <a:lvl1pPr marL="360363" indent="-360363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540108" indent="-180036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806450" indent="-2667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985838" indent="-265113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166813" indent="-2667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A7EEF12-CD73-6A35-FDD0-671C2090A2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74816" y="6111183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3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9234045" cy="150018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 dirty="0"/>
              <a:t>Klikk for å legge til tekst. Du trenger ikke å ha et bilde til høyre, men FHI-buen til venstre skal du ikke fjerne.</a:t>
            </a:r>
          </a:p>
          <a:p>
            <a:endParaRPr lang="nb-NO" dirty="0"/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9234045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Tema / </a:t>
            </a:r>
            <a:r>
              <a:rPr lang="nb-NO" dirty="0" err="1"/>
              <a:t>skilleside</a:t>
            </a:r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2" name="Plassholder for bilde 2">
            <a:extLst>
              <a:ext uri="{FF2B5EF4-FFF2-40B4-BE49-F238E27FC236}">
                <a16:creationId xmlns:a16="http://schemas.microsoft.com/office/drawing/2014/main" id="{B79FBD5E-21C3-67B6-1767-B13CAD9B23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914400"/>
            <a:ext cx="3740150" cy="2632365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evt. bilde/ill.</a:t>
            </a:r>
          </a:p>
        </p:txBody>
      </p:sp>
    </p:spTree>
    <p:extLst>
      <p:ext uri="{BB962C8B-B14F-4D97-AF65-F5344CB8AC3E}">
        <p14:creationId xmlns:p14="http://schemas.microsoft.com/office/powerpoint/2010/main" val="349275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D14641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 dirty="0"/>
              <a:t>Klikk for å legge til tekst. Du trenger ikke å ha et bilde til høyre, men FHI-buen til venstre skal du ikke fjerne.</a:t>
            </a:r>
          </a:p>
          <a:p>
            <a:endParaRPr lang="nb-NO" dirty="0"/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10515600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Tema / </a:t>
            </a:r>
            <a:r>
              <a:rPr lang="nb-NO" dirty="0" err="1"/>
              <a:t>skilleside</a:t>
            </a:r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DA50648A-72DF-DAC9-CA8B-49DEBF35E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8524" y="662524"/>
            <a:ext cx="4373563" cy="28842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528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 dirty="0"/>
              <a:t>Klikk for å legge til tekst. Du trenger ikke å ha et bilde til høyre, men FHI-buen til venstre skal du ikke fjerne.</a:t>
            </a:r>
          </a:p>
          <a:p>
            <a:endParaRPr lang="nb-NO" dirty="0"/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10515600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Tema / </a:t>
            </a:r>
            <a:r>
              <a:rPr lang="nb-NO" dirty="0" err="1"/>
              <a:t>skilleside</a:t>
            </a:r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EA62B2B2-3FD6-E07B-F485-0D8DAABD2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8524" y="662524"/>
            <a:ext cx="4373563" cy="28842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8007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 dirty="0"/>
              <a:t>Klikk for å legge til tekst. Du trenger ikke å ha et bilde til høyre, men FHI-buen til venstre skal du ikke fjerne.</a:t>
            </a:r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10515600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Tema / </a:t>
            </a:r>
            <a:r>
              <a:rPr lang="nb-NO" dirty="0" err="1"/>
              <a:t>skilleside</a:t>
            </a:r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273DCB03-C60E-34C0-8BF4-4762B746E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8524" y="662524"/>
            <a:ext cx="4373563" cy="28842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447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D14641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 dirty="0"/>
              <a:t>Klikk for å legge til tekst. Du trenger ikke å ha et bilde til høyre, men FHI-buen til venstre skal du ikke fjerne.</a:t>
            </a:r>
          </a:p>
          <a:p>
            <a:endParaRPr lang="nb-NO" dirty="0"/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10515600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Tema / </a:t>
            </a:r>
            <a:r>
              <a:rPr lang="nb-NO" dirty="0" err="1"/>
              <a:t>skilleside</a:t>
            </a:r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2" name="Plassholder for innhold 5">
            <a:extLst>
              <a:ext uri="{FF2B5EF4-FFF2-40B4-BE49-F238E27FC236}">
                <a16:creationId xmlns:a16="http://schemas.microsoft.com/office/drawing/2014/main" id="{428CEECF-3CF0-7784-66DD-639382688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8524" y="662524"/>
            <a:ext cx="4373563" cy="28842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0748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5459" y="662815"/>
            <a:ext cx="10515600" cy="6440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459" y="2177396"/>
            <a:ext cx="10515600" cy="37325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088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26" r:id="rId2"/>
    <p:sldLayoutId id="2147483922" r:id="rId3"/>
    <p:sldLayoutId id="2147483927" r:id="rId4"/>
    <p:sldLayoutId id="2147483815" r:id="rId5"/>
    <p:sldLayoutId id="2147483916" r:id="rId6"/>
    <p:sldLayoutId id="2147483917" r:id="rId7"/>
    <p:sldLayoutId id="2147483918" r:id="rId8"/>
    <p:sldLayoutId id="2147483919" r:id="rId9"/>
    <p:sldLayoutId id="2147483926" r:id="rId10"/>
    <p:sldLayoutId id="2147483672" r:id="rId11"/>
    <p:sldLayoutId id="2147483854" r:id="rId12"/>
    <p:sldLayoutId id="2147483920" r:id="rId13"/>
    <p:sldLayoutId id="2147483924" r:id="rId14"/>
    <p:sldLayoutId id="2147483913" r:id="rId15"/>
    <p:sldLayoutId id="2147483925" r:id="rId16"/>
    <p:sldLayoutId id="2147483691" r:id="rId17"/>
    <p:sldLayoutId id="2147483915" r:id="rId18"/>
    <p:sldLayoutId id="2147483737" r:id="rId19"/>
    <p:sldLayoutId id="2147483923" r:id="rId20"/>
    <p:sldLayoutId id="2147483911" r:id="rId21"/>
    <p:sldLayoutId id="2147483921" r:id="rId22"/>
  </p:sldLayoutIdLst>
  <p:hf sldNum="0"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65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46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SzPct val="110000"/>
        <a:buFont typeface="Calibri" panose="020F0502020204030204" pitchFamily="34" charset="0"/>
        <a:buChar char="•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25475" indent="-266700" algn="l" defTabSz="914446" rtl="0" eaLnBrk="1" latinLnBrk="0" hangingPunct="1">
        <a:lnSpc>
          <a:spcPct val="90000"/>
        </a:lnSpc>
        <a:spcBef>
          <a:spcPts val="0"/>
        </a:spcBef>
        <a:buClr>
          <a:schemeClr val="accent2"/>
        </a:buClr>
        <a:buSzPct val="110000"/>
        <a:buFont typeface="Calibri" panose="020F050202020403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06450" indent="-266700" algn="l" defTabSz="914446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Calibri" panose="020F050202020403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985838" indent="-266700" algn="l" defTabSz="914446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Calibri" panose="020F050202020403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166813" indent="-266700" algn="l" defTabSz="914446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Calibri" panose="020F0502020204030204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sm/handhygiene/handbok_for_handhygiene/i-praksis/hansker/?h=1" TargetMode="External"/><Relationship Id="rId2" Type="http://schemas.openxmlformats.org/officeDocument/2006/relationships/hyperlink" Target="https://www.fhi.no/sm/handhygiene/handbok_for_handhygiene/indikasjoner/indikasjoner-for-handhygiene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hi.no/sm/smittevern-i-helsetjenesten/nost/opprettelse-av-bruker/kurs-og-apne-webmote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sm/smittevern-i-helsetjenesten/nost/" TargetMode="External"/><Relationship Id="rId2" Type="http://schemas.openxmlformats.org/officeDocument/2006/relationships/hyperlink" Target="mailto:nost@fhi.no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E814CC8-9AED-BE0A-8D95-99058B765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7632" y="4989345"/>
            <a:ext cx="1575130" cy="215444"/>
          </a:xfrm>
        </p:spPr>
        <p:txBody>
          <a:bodyPr/>
          <a:lstStyle/>
          <a:p>
            <a:r>
              <a:rPr lang="nb-NO" dirty="0"/>
              <a:t>2026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4E950A0-8691-F951-3EDC-36D6525BD6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7632" y="2988797"/>
            <a:ext cx="9576194" cy="1107996"/>
          </a:xfrm>
        </p:spPr>
        <p:txBody>
          <a:bodyPr/>
          <a:lstStyle/>
          <a:p>
            <a:r>
              <a:rPr lang="nb-NO" sz="3600" dirty="0"/>
              <a:t>NOST- Nasjonalt verktøy for observasjon av smitteforebyggende tiltak i helsetjenesten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4D9237D-758E-BFA2-47E4-0205A6660D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87632" y="4271251"/>
            <a:ext cx="7807127" cy="415547"/>
          </a:xfrm>
        </p:spPr>
        <p:txBody>
          <a:bodyPr/>
          <a:lstStyle/>
          <a:p>
            <a:r>
              <a:rPr lang="nb-NO" dirty="0"/>
              <a:t>Modul 3: Hansker</a:t>
            </a:r>
          </a:p>
        </p:txBody>
      </p:sp>
    </p:spTree>
    <p:extLst>
      <p:ext uri="{BB962C8B-B14F-4D97-AF65-F5344CB8AC3E}">
        <p14:creationId xmlns:p14="http://schemas.microsoft.com/office/powerpoint/2010/main" val="362531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5190-3EA6-0DE5-FA98-59E821E7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1198020"/>
          </a:xfrm>
        </p:spPr>
        <p:txBody>
          <a:bodyPr/>
          <a:lstStyle/>
          <a:p>
            <a:r>
              <a:rPr lang="en-US" sz="4000" dirty="0">
                <a:solidFill>
                  <a:srgbClr val="393A62"/>
                </a:solidFill>
                <a:ea typeface="Calibri"/>
                <a:cs typeface="Calibri"/>
              </a:rPr>
              <a:t>Rene </a:t>
            </a:r>
            <a:r>
              <a:rPr lang="en-US" sz="4000" dirty="0" err="1">
                <a:solidFill>
                  <a:srgbClr val="393A62"/>
                </a:solidFill>
                <a:ea typeface="Calibri"/>
                <a:cs typeface="Calibri"/>
              </a:rPr>
              <a:t>engangshansker</a:t>
            </a:r>
            <a:endParaRPr lang="en-US" sz="40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4650" dirty="0"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F83D4-5608-FF2D-FEFA-EF07EA71E2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en-US" sz="2750">
                <a:ea typeface="Calibri"/>
                <a:cs typeface="Calibri"/>
              </a:rPr>
              <a:t>Rene </a:t>
            </a:r>
            <a:r>
              <a:rPr lang="en-US" sz="2750" err="1">
                <a:ea typeface="Calibri"/>
                <a:cs typeface="Calibri"/>
              </a:rPr>
              <a:t>engangshansker</a:t>
            </a:r>
            <a:r>
              <a:rPr lang="en-US" sz="2750">
                <a:ea typeface="Calibri"/>
                <a:cs typeface="Calibri"/>
              </a:rPr>
              <a:t> </a:t>
            </a:r>
            <a:r>
              <a:rPr lang="en-US" sz="2750" err="1">
                <a:ea typeface="Calibri"/>
                <a:cs typeface="Calibri"/>
              </a:rPr>
              <a:t>bør</a:t>
            </a:r>
            <a:r>
              <a:rPr lang="en-US" sz="2750">
                <a:ea typeface="Calibri"/>
                <a:cs typeface="Calibri"/>
              </a:rPr>
              <a:t> </a:t>
            </a:r>
            <a:r>
              <a:rPr lang="en-US" sz="2750" err="1">
                <a:ea typeface="Calibri"/>
                <a:cs typeface="Calibri"/>
              </a:rPr>
              <a:t>skiftes</a:t>
            </a:r>
            <a:r>
              <a:rPr lang="en-US" sz="2750">
                <a:ea typeface="Calibri"/>
                <a:cs typeface="Calibri"/>
              </a:rPr>
              <a:t>: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58941-5874-BBB5-231A-C0A5F18B86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60045" indent="-360045"/>
            <a:r>
              <a:rPr lang="nb-NO" dirty="0">
                <a:ea typeface="+mn-lt"/>
                <a:cs typeface="+mn-lt"/>
              </a:rPr>
              <a:t>mellom hver pasient for å forebygge smitte mellom pasienter</a:t>
            </a:r>
            <a:endParaRPr lang="nb-NO" dirty="0">
              <a:ea typeface="Calibri"/>
              <a:cs typeface="Calibri"/>
            </a:endParaRPr>
          </a:p>
          <a:p>
            <a:pPr marL="360045" indent="-360045"/>
            <a:r>
              <a:rPr lang="nb-NO" dirty="0">
                <a:ea typeface="+mn-lt"/>
                <a:cs typeface="+mn-lt"/>
              </a:rPr>
              <a:t>under stell av samme pasient dersom hendene har vært i kontakt med urene kroppsområder</a:t>
            </a:r>
            <a:endParaRPr lang="nb-NO" dirty="0">
              <a:ea typeface="Calibri"/>
              <a:cs typeface="Calibri"/>
            </a:endParaRPr>
          </a:p>
          <a:p>
            <a:pPr marL="360045" indent="-360045"/>
            <a:r>
              <a:rPr lang="nb-NO" dirty="0">
                <a:ea typeface="+mn-lt"/>
                <a:cs typeface="+mn-lt"/>
              </a:rPr>
              <a:t>dersom hansker er perforert eller skadet</a:t>
            </a:r>
            <a:endParaRPr lang="nb-NO" dirty="0">
              <a:ea typeface="Calibri"/>
              <a:cs typeface="Calibri"/>
            </a:endParaRPr>
          </a:p>
          <a:p>
            <a:pPr marL="360045" indent="-360045"/>
            <a:r>
              <a:rPr lang="nb-NO" dirty="0">
                <a:ea typeface="+mn-lt"/>
                <a:cs typeface="+mn-lt"/>
              </a:rPr>
              <a:t>når medisinsk utstyr som benyttes til flere pasienter har vært berørt under stell av en pasient</a:t>
            </a:r>
            <a:endParaRPr lang="nb-NO" dirty="0">
              <a:ea typeface="Calibri"/>
              <a:cs typeface="Calibri"/>
            </a:endParaRPr>
          </a:p>
          <a:p>
            <a:pPr marL="360045" indent="-360045"/>
            <a:endParaRPr lang="nb-NO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65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737" y="718428"/>
            <a:ext cx="10858500" cy="729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5"/>
              </a:spcBef>
            </a:pPr>
            <a:r>
              <a:rPr lang="nb-NO" sz="4650" dirty="0"/>
              <a:t>Rene </a:t>
            </a:r>
            <a:r>
              <a:rPr lang="nb-NO" sz="4650" dirty="0" err="1"/>
              <a:t>engangsh</a:t>
            </a:r>
            <a:r>
              <a:rPr lang="nb-NO" sz="4650" noProof="0" dirty="0" err="1"/>
              <a:t>ansker</a:t>
            </a:r>
            <a:endParaRPr lang="nb-NO" spc="-10" noProof="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EDC22C0-A6CD-D272-C222-B9BEEE4A6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423193"/>
          </a:xfrm>
        </p:spPr>
        <p:txBody>
          <a:bodyPr/>
          <a:lstStyle/>
          <a:p>
            <a:r>
              <a:rPr kumimoji="0" lang="nb-NO" sz="2750" b="0" i="0" u="none" strike="noStrike" kern="0" cap="none" spc="0" normalizeH="0" baseline="0" noProof="0">
                <a:ln>
                  <a:noFill/>
                </a:ln>
                <a:solidFill>
                  <a:srgbClr val="ED756A"/>
                </a:solidFill>
                <a:effectLst/>
                <a:uLnTx/>
                <a:uFillTx/>
                <a:latin typeface="Calibri"/>
                <a:cs typeface="Calibri"/>
              </a:rPr>
              <a:t>Erfaringer rundt bruk av hansker</a:t>
            </a:r>
            <a:endParaRPr kumimoji="0" lang="nb-NO" sz="2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637D04-D757-26EE-20D8-144BECC381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1940" marR="5080" lvl="0" indent="-269875" defTabSz="91440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ED756A"/>
              </a:buClr>
              <a:buSzTx/>
              <a:buFont typeface="Arial"/>
              <a:buChar char="•"/>
              <a:tabLst>
                <a:tab pos="281940" algn="l"/>
              </a:tabLst>
              <a:defRPr/>
            </a:pPr>
            <a:r>
              <a:rPr lang="nb-NO" sz="2400" kern="0" spc="-10" noProof="0" dirty="0">
                <a:solidFill>
                  <a:sysClr val="windowText" lastClr="000000"/>
                </a:solidFill>
                <a:latin typeface="Calibri"/>
                <a:cs typeface="Calibri"/>
              </a:rPr>
              <a:t>D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lang="nb-NO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er</a:t>
            </a:r>
            <a:r>
              <a:rPr kumimoji="0" lang="nb-NO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lang="nb-NO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overforbruk</a:t>
            </a:r>
            <a:r>
              <a:rPr kumimoji="0" lang="nb-NO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av</a:t>
            </a:r>
            <a:r>
              <a:rPr kumimoji="0" lang="nb-NO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hansker</a:t>
            </a:r>
            <a:r>
              <a:rPr kumimoji="0" lang="nb-NO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</a:t>
            </a:r>
            <a:r>
              <a:rPr kumimoji="0" lang="nb-NO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helsetjenesten.</a:t>
            </a:r>
            <a:endParaRPr kumimoji="0" lang="nb-NO" sz="2400" b="0" i="0" u="none" strike="noStrike" kern="0" cap="none" spc="-3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1940" marR="5080" lvl="0" indent="-269875" defTabSz="91440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ED756A"/>
              </a:buClr>
              <a:buSzTx/>
              <a:buFont typeface="Arial"/>
              <a:buChar char="•"/>
              <a:tabLst>
                <a:tab pos="281940" algn="l"/>
              </a:tabLst>
              <a:defRPr/>
            </a:pPr>
            <a:r>
              <a:rPr lang="nb-NO" sz="2400" kern="0" spc="-25" noProof="0" dirty="0">
                <a:solidFill>
                  <a:sysClr val="windowText" lastClr="000000"/>
                </a:solidFill>
                <a:latin typeface="Calibri"/>
                <a:cs typeface="Calibri"/>
              </a:rPr>
              <a:t>Mange bruker hansker av gammel vane, og ikke fordi det er en reell indikasjon.</a:t>
            </a:r>
          </a:p>
          <a:p>
            <a:pPr marL="281940" marR="5080" lvl="0" indent="-269875" defTabSz="91440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ED756A"/>
              </a:buClr>
              <a:buSzTx/>
              <a:buFont typeface="Arial"/>
              <a:buChar char="•"/>
              <a:tabLst>
                <a:tab pos="281940" algn="l"/>
              </a:tabLst>
              <a:defRPr/>
            </a:pPr>
            <a:r>
              <a:rPr lang="nb-NO" sz="2400" kern="0" spc="-25" noProof="0" dirty="0">
                <a:solidFill>
                  <a:sysClr val="windowText" lastClr="000000"/>
                </a:solidFill>
                <a:latin typeface="Calibri"/>
                <a:cs typeface="Calibri"/>
              </a:rPr>
              <a:t>Helsepersonell</a:t>
            </a:r>
            <a:r>
              <a:rPr kumimoji="0" lang="nb-NO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glemmer å ta av</a:t>
            </a:r>
            <a:r>
              <a:rPr kumimoji="0" lang="nb-NO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hanskene</a:t>
            </a:r>
            <a:r>
              <a:rPr kumimoji="0" lang="nb-NO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og</a:t>
            </a:r>
            <a:r>
              <a:rPr kumimoji="0" lang="nb-NO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utføre</a:t>
            </a:r>
            <a:r>
              <a:rPr kumimoji="0" lang="nb-NO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håndhygiene</a:t>
            </a:r>
            <a:r>
              <a:rPr kumimoji="0" lang="nb-NO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mellom</a:t>
            </a:r>
            <a:r>
              <a:rPr kumimoji="0" lang="nb-NO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urene</a:t>
            </a:r>
            <a:r>
              <a:rPr kumimoji="0" lang="nb-NO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og</a:t>
            </a:r>
            <a:r>
              <a:rPr kumimoji="0" lang="nb-NO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rene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oppgaver</a:t>
            </a:r>
            <a:r>
              <a:rPr kumimoji="0" lang="nb-NO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hos</a:t>
            </a:r>
            <a:r>
              <a:rPr kumimoji="0" lang="nb-NO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samme</a:t>
            </a:r>
            <a:r>
              <a:rPr kumimoji="0" lang="nb-NO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pasient. </a:t>
            </a:r>
          </a:p>
          <a:p>
            <a:pPr marL="281940" marR="5080" lvl="0" indent="-269875" defTabSz="91440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ED756A"/>
              </a:buClr>
              <a:buSzTx/>
              <a:buFont typeface="Arial"/>
              <a:buChar char="•"/>
              <a:tabLst>
                <a:tab pos="281940" algn="l"/>
              </a:tabLst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nventar</a:t>
            </a:r>
            <a:r>
              <a:rPr kumimoji="0" lang="nb-NO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og</a:t>
            </a:r>
            <a:r>
              <a:rPr kumimoji="0" lang="nb-NO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fellesutstyr</a:t>
            </a:r>
            <a:r>
              <a:rPr kumimoji="0" lang="nb-NO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blir ofte</a:t>
            </a:r>
            <a:r>
              <a:rPr kumimoji="0" lang="nb-NO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berørt</a:t>
            </a:r>
            <a:r>
              <a:rPr kumimoji="0" lang="nb-NO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med</a:t>
            </a:r>
            <a:r>
              <a:rPr kumimoji="0" lang="nb-NO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urene</a:t>
            </a:r>
            <a:r>
              <a:rPr kumimoji="0" lang="nb-NO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hansker</a:t>
            </a:r>
            <a:r>
              <a:rPr lang="nb-NO" sz="24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.</a:t>
            </a:r>
            <a:endParaRPr kumimoji="0" lang="nb-NO" sz="2400" b="0" i="0" u="none" strike="noStrike" kern="0" cap="none" spc="-3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1940" marR="5080" lvl="0" indent="-269875" defTabSz="91440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ED756A"/>
              </a:buClr>
              <a:buSzTx/>
              <a:buFont typeface="Arial"/>
              <a:buChar char="•"/>
              <a:tabLst>
                <a:tab pos="281940" algn="l"/>
              </a:tabLst>
              <a:defRPr/>
            </a:pPr>
            <a:r>
              <a:rPr kumimoji="0" lang="nb-NO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Hansker</a:t>
            </a:r>
            <a:r>
              <a:rPr kumimoji="0" lang="nb-NO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benyttes</a:t>
            </a:r>
            <a:r>
              <a:rPr kumimoji="0" lang="nb-NO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som</a:t>
            </a:r>
            <a:r>
              <a:rPr kumimoji="0" lang="nb-NO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en</a:t>
            </a:r>
            <a:r>
              <a:rPr kumimoji="0" lang="nb-NO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erstatning</a:t>
            </a:r>
            <a:r>
              <a:rPr kumimoji="0" lang="nb-NO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lang="nb-NO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håndhygiene,</a:t>
            </a:r>
            <a:r>
              <a:rPr kumimoji="0" lang="nb-NO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istedenfor</a:t>
            </a:r>
            <a:r>
              <a:rPr kumimoji="0" lang="nb-NO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et</a:t>
            </a:r>
            <a:r>
              <a:rPr kumimoji="0" lang="nb-NO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supplement.</a:t>
            </a:r>
            <a:endParaRPr kumimoji="0" lang="nb-NO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1940" marR="0" lvl="0" indent="-269240" defTabSz="91440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ED756A"/>
              </a:buClr>
              <a:buSzTx/>
              <a:buFont typeface="Arial"/>
              <a:buChar char="•"/>
              <a:tabLst>
                <a:tab pos="281940" algn="l"/>
              </a:tabLst>
              <a:defRPr/>
            </a:pP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Hansker</a:t>
            </a:r>
            <a:r>
              <a:rPr kumimoji="0" lang="nb-NO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brukt</a:t>
            </a:r>
            <a:r>
              <a:rPr kumimoji="0" lang="nb-NO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på</a:t>
            </a:r>
            <a:r>
              <a:rPr kumimoji="0" lang="nb-NO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denne</a:t>
            </a:r>
            <a:r>
              <a:rPr kumimoji="0" lang="nb-NO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fører</a:t>
            </a:r>
            <a:r>
              <a:rPr kumimoji="0" lang="nb-NO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til</a:t>
            </a:r>
            <a:r>
              <a:rPr kumimoji="0" lang="nb-NO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økt</a:t>
            </a:r>
            <a:r>
              <a:rPr kumimoji="0" lang="nb-NO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smitterisiko</a:t>
            </a:r>
            <a:endParaRPr kumimoji="0" lang="nb-NO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endParaRPr lang="nb-NO" sz="2400" noProof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584DCF8-670D-E854-1142-4D4169008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673" y="296040"/>
            <a:ext cx="2718684" cy="213532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B75DCEA-0E61-BE05-CE8F-01CEFB79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118" y="2106118"/>
            <a:ext cx="490606" cy="3524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F0DF6E-85CE-DF52-ECEB-DCF278E4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16" y="806116"/>
            <a:ext cx="4898401" cy="1288301"/>
          </a:xfrm>
        </p:spPr>
        <p:txBody>
          <a:bodyPr anchor="t">
            <a:normAutofit/>
          </a:bodyPr>
          <a:lstStyle/>
          <a:p>
            <a:r>
              <a:rPr lang="nb-NO"/>
              <a:t>Håndhygiene og hanskebruk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A3D9BD0-ED31-B5A3-582E-3F56724AF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816" y="2407069"/>
            <a:ext cx="4898400" cy="393377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b-NO" sz="2200" b="0" i="0" u="none" strike="noStrike" dirty="0">
                <a:effectLst/>
              </a:rPr>
              <a:t>For å sikre godt smittevern er det viktig at helsepersonell er kjent med indikasjonene for hanskebruk og viktigheten av å utføre håndhygiene etter de 4 indikasjonene for håndhygiene, også når hansker brukes.</a:t>
            </a:r>
            <a:r>
              <a:rPr lang="nb-NO" sz="2200" b="0" i="0" dirty="0">
                <a:effectLst/>
              </a:rPr>
              <a:t>​</a:t>
            </a:r>
          </a:p>
          <a:p>
            <a:pPr>
              <a:lnSpc>
                <a:spcPct val="110000"/>
              </a:lnSpc>
            </a:pPr>
            <a:endParaRPr lang="nb-NO" sz="2200" b="0" i="0" dirty="0">
              <a:effectLst/>
            </a:endParaRPr>
          </a:p>
          <a:p>
            <a:pPr>
              <a:lnSpc>
                <a:spcPct val="110000"/>
              </a:lnSpc>
            </a:pPr>
            <a:r>
              <a:rPr lang="nb-NO" sz="2200" dirty="0"/>
              <a:t>I håndbok for håndhygiene kan du l</a:t>
            </a:r>
            <a:r>
              <a:rPr lang="nb-NO" sz="2200" b="0" i="0" strike="noStrike" dirty="0">
                <a:effectLst/>
              </a:rPr>
              <a:t>ese mer om:</a:t>
            </a:r>
          </a:p>
          <a:p>
            <a:pPr lvl="1">
              <a:lnSpc>
                <a:spcPct val="110000"/>
              </a:lnSpc>
            </a:pPr>
            <a:r>
              <a:rPr lang="nb-NO" sz="1800" dirty="0">
                <a:hlinkClick r:id="rId2"/>
              </a:rPr>
              <a:t>i</a:t>
            </a:r>
            <a:r>
              <a:rPr lang="nb-NO" sz="1800" b="0" i="0" strike="noStrike" dirty="0">
                <a:effectLst/>
                <a:hlinkClick r:id="rId2"/>
              </a:rPr>
              <a:t>ndikasjon for håndhygiene</a:t>
            </a:r>
            <a:endParaRPr lang="nb-NO" sz="1800" b="0" i="0" strike="noStrike" dirty="0">
              <a:effectLst/>
            </a:endParaRPr>
          </a:p>
          <a:p>
            <a:pPr lvl="1">
              <a:lnSpc>
                <a:spcPct val="110000"/>
              </a:lnSpc>
            </a:pPr>
            <a:r>
              <a:rPr lang="nb-NO" sz="1800" b="0" i="0" strike="noStrike" dirty="0">
                <a:effectLst/>
                <a:hlinkClick r:id="rId3"/>
              </a:rPr>
              <a:t>anbefaling om bruk av rene engangshansker</a:t>
            </a:r>
            <a:endParaRPr lang="nb-NO" sz="1800" b="0" i="0" dirty="0">
              <a:effectLst/>
            </a:endParaRPr>
          </a:p>
          <a:p>
            <a:pPr>
              <a:lnSpc>
                <a:spcPct val="110000"/>
              </a:lnSpc>
            </a:pPr>
            <a:endParaRPr lang="nb-NO" sz="2200" b="0" i="0" dirty="0">
              <a:effectLst/>
            </a:endParaRPr>
          </a:p>
          <a:p>
            <a:pPr>
              <a:lnSpc>
                <a:spcPct val="110000"/>
              </a:lnSpc>
            </a:pPr>
            <a:endParaRPr lang="nb-NO" sz="22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F9B6242-EC51-1A36-829A-7F2E03617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02662"/>
            <a:ext cx="6019800" cy="3852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663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8B33B116-343E-41CD-C48F-ABBC5C315B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53853"/>
            <a:ext cx="10515600" cy="1600695"/>
          </a:xfrm>
        </p:spPr>
        <p:txBody>
          <a:bodyPr/>
          <a:lstStyle/>
          <a:p>
            <a:r>
              <a:rPr lang="nb-NO" b="1" noProof="0" dirty="0"/>
              <a:t>Innlogging og gjennomføring av observasjoner</a:t>
            </a:r>
          </a:p>
        </p:txBody>
      </p:sp>
      <p:sp>
        <p:nvSpPr>
          <p:cNvPr id="19" name="Plassholder for innhold 18">
            <a:extLst>
              <a:ext uri="{FF2B5EF4-FFF2-40B4-BE49-F238E27FC236}">
                <a16:creationId xmlns:a16="http://schemas.microsoft.com/office/drawing/2014/main" id="{0185B09D-86E5-9715-4FB1-415C4FE9B4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89334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7">
            <a:extLst>
              <a:ext uri="{FF2B5EF4-FFF2-40B4-BE49-F238E27FC236}">
                <a16:creationId xmlns:a16="http://schemas.microsoft.com/office/drawing/2014/main" id="{9B2E48D7-5C36-CD6F-87CE-454F1D05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8158"/>
            <a:ext cx="10515600" cy="644151"/>
          </a:xfrm>
        </p:spPr>
        <p:txBody>
          <a:bodyPr/>
          <a:lstStyle/>
          <a:p>
            <a:r>
              <a:rPr lang="nb-NO" noProof="0" dirty="0"/>
              <a:t>Strukturen i NOST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73321520-28A6-626D-F142-5CC13F279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63569"/>
            <a:ext cx="5157787" cy="823912"/>
          </a:xfrm>
        </p:spPr>
        <p:txBody>
          <a:bodyPr/>
          <a:lstStyle/>
          <a:p>
            <a:r>
              <a:rPr lang="nb-NO" noProof="0" dirty="0"/>
              <a:t>Tre roller</a:t>
            </a:r>
          </a:p>
        </p:txBody>
      </p:sp>
      <p:sp>
        <p:nvSpPr>
          <p:cNvPr id="20" name="Plassholder for innhold 19">
            <a:extLst>
              <a:ext uri="{FF2B5EF4-FFF2-40B4-BE49-F238E27FC236}">
                <a16:creationId xmlns:a16="http://schemas.microsoft.com/office/drawing/2014/main" id="{B4D72937-2BB9-7D5C-96EB-FEED1F0B78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noProof="0" dirty="0">
                <a:solidFill>
                  <a:srgbClr val="000000"/>
                </a:solidFill>
                <a:effectLst/>
              </a:rPr>
              <a:t>Observatør</a:t>
            </a:r>
            <a:r>
              <a:rPr lang="nb-NO" b="0" i="0" noProof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noProof="0" dirty="0">
                <a:solidFill>
                  <a:srgbClr val="000000"/>
                </a:solidFill>
                <a:effectLst/>
              </a:rPr>
              <a:t>Koordinator</a:t>
            </a:r>
            <a:r>
              <a:rPr lang="nb-NO" b="0" i="0" noProof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noProof="0" dirty="0">
                <a:solidFill>
                  <a:srgbClr val="000000"/>
                </a:solidFill>
                <a:effectLst/>
              </a:rPr>
              <a:t>Administrator (FHI)</a:t>
            </a:r>
            <a:endParaRPr lang="nb-NO" b="0" i="0" noProof="0" dirty="0">
              <a:solidFill>
                <a:srgbClr val="000000"/>
              </a:solidFill>
              <a:effectLst/>
            </a:endParaRPr>
          </a:p>
          <a:p>
            <a:endParaRPr lang="nb-NO" noProof="0" dirty="0"/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FF95A4FD-49DA-5A3C-3688-A90990F94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863569"/>
            <a:ext cx="5183188" cy="823912"/>
          </a:xfrm>
        </p:spPr>
        <p:txBody>
          <a:bodyPr/>
          <a:lstStyle/>
          <a:p>
            <a:r>
              <a:rPr lang="nb-NO" noProof="0" dirty="0"/>
              <a:t>To brukergrensesnitt</a:t>
            </a:r>
          </a:p>
        </p:txBody>
      </p:sp>
      <p:sp>
        <p:nvSpPr>
          <p:cNvPr id="22" name="Plassholder for innhold 21">
            <a:extLst>
              <a:ext uri="{FF2B5EF4-FFF2-40B4-BE49-F238E27FC236}">
                <a16:creationId xmlns:a16="http://schemas.microsoft.com/office/drawing/2014/main" id="{13B9F0B7-61F5-04B1-7D8B-1E3E7390E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618763"/>
            <a:ext cx="5183188" cy="3684588"/>
          </a:xfrm>
        </p:spPr>
        <p:txBody>
          <a:bodyPr/>
          <a:lstStyle/>
          <a:p>
            <a:r>
              <a:rPr lang="nb-NO" noProof="0" dirty="0"/>
              <a:t>Krever innlogging med bank ID</a:t>
            </a:r>
          </a:p>
          <a:p>
            <a:endParaRPr lang="nb-NO" noProof="0" dirty="0"/>
          </a:p>
          <a:p>
            <a:r>
              <a:rPr lang="nb-NO" noProof="0" dirty="0"/>
              <a:t>Observasjon: https://nost.fhi.no​</a:t>
            </a:r>
          </a:p>
          <a:p>
            <a:r>
              <a:rPr lang="nb-NO" noProof="0" dirty="0"/>
              <a:t>Administrasjon: https://admin-nost.fhi.no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D661154-AB5D-16F5-9707-7CB7FAA4E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360" y="2746557"/>
            <a:ext cx="1687771" cy="3429000"/>
          </a:xfrm>
          <a:prstGeom prst="rect">
            <a:avLst/>
          </a:prstGeom>
        </p:spPr>
      </p:pic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115C9C10-22A1-CDEC-51D2-8D2411EE637C}"/>
              </a:ext>
            </a:extLst>
          </p:cNvPr>
          <p:cNvSpPr txBox="1">
            <a:spLocks/>
          </p:cNvSpPr>
          <p:nvPr/>
        </p:nvSpPr>
        <p:spPr>
          <a:xfrm>
            <a:off x="666750" y="1098734"/>
            <a:ext cx="10858500" cy="430887"/>
          </a:xfrm>
          <a:prstGeom prst="rect">
            <a:avLst/>
          </a:prstGeom>
        </p:spPr>
        <p:txBody>
          <a:bodyPr/>
          <a:lstStyle>
            <a:lvl1pPr marL="360363" indent="-360363" algn="l" defTabSz="914446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5475" indent="-266700" algn="l" defTabSz="914446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6813" indent="-266700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Calibri" panose="020F0502020204030204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noProof="0" dirty="0">
                <a:solidFill>
                  <a:srgbClr val="D14641"/>
                </a:solidFill>
                <a:latin typeface="Calibri" panose="020F0502020204030204" pitchFamily="34" charset="0"/>
              </a:rPr>
              <a:t> </a:t>
            </a:r>
            <a:endParaRPr lang="nb-NO" noProof="0" dirty="0">
              <a:solidFill>
                <a:srgbClr val="D14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90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6A7472E-F237-6A4E-63EB-0CBB6F78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560018"/>
            <a:ext cx="10858500" cy="644097"/>
          </a:xfrm>
        </p:spPr>
        <p:txBody>
          <a:bodyPr/>
          <a:lstStyle/>
          <a:p>
            <a:r>
              <a:rPr lang="nb-NO" noProof="0" dirty="0"/>
              <a:t>Hvordan logge inn som observatør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E45003C-F2B3-059E-25E1-D8D477093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60" y="1278998"/>
            <a:ext cx="2880423" cy="555081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2BE81C8-458C-79E2-D059-C40B7F39D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673" y="1278997"/>
            <a:ext cx="2842654" cy="555081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709C83B0-B4B4-B117-7215-946C081C8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421" y="1204115"/>
            <a:ext cx="2742187" cy="555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8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404A95-C206-DA05-C05B-240A9647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644022"/>
          </a:xfrm>
        </p:spPr>
        <p:txBody>
          <a:bodyPr/>
          <a:lstStyle/>
          <a:p>
            <a:r>
              <a:rPr lang="nb-NO" noProof="0" dirty="0"/>
              <a:t>Legge NOST til som snarvei på telefonen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C6D8DE7-6125-0C09-88AA-4377D6CFE7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2D5E234-8BF2-CB82-7D93-146BD9E8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53" y="1871923"/>
            <a:ext cx="2276377" cy="468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8315EC0-31DA-35D1-700E-78828D2B7CE5}"/>
              </a:ext>
            </a:extLst>
          </p:cNvPr>
          <p:cNvSpPr txBox="1"/>
          <p:nvPr/>
        </p:nvSpPr>
        <p:spPr>
          <a:xfrm>
            <a:off x="2887167" y="2680456"/>
            <a:ext cx="904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 noProof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nb-NO" sz="1400" b="1" i="0" noProof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Send til</a:t>
            </a:r>
            <a:endParaRPr lang="nb-NO" sz="1400" b="1" noProof="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78DEF34-0430-9090-E07A-F5976E4DDD3E}"/>
              </a:ext>
            </a:extLst>
          </p:cNvPr>
          <p:cNvSpPr txBox="1"/>
          <p:nvPr/>
        </p:nvSpPr>
        <p:spPr>
          <a:xfrm>
            <a:off x="5267391" y="3100336"/>
            <a:ext cx="60970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noProof="0" dirty="0">
                <a:solidFill>
                  <a:srgbClr val="F3786D"/>
                </a:solidFill>
              </a:rPr>
              <a:t> </a:t>
            </a:r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519D34F2-9207-F55C-3F34-4AA98DC94800}"/>
              </a:ext>
            </a:extLst>
          </p:cNvPr>
          <p:cNvCxnSpPr>
            <a:cxnSpLocks/>
          </p:cNvCxnSpPr>
          <p:nvPr/>
        </p:nvCxnSpPr>
        <p:spPr>
          <a:xfrm flipH="1">
            <a:off x="1655661" y="2988233"/>
            <a:ext cx="1432860" cy="3056220"/>
          </a:xfrm>
          <a:prstGeom prst="straightConnector1">
            <a:avLst/>
          </a:prstGeom>
          <a:ln w="25400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445BBF7D-2A67-10ED-E622-56ED0FDC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808" y="1691415"/>
            <a:ext cx="2307903" cy="48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78E1598-8C5E-8A78-444A-BC705052951F}"/>
              </a:ext>
            </a:extLst>
          </p:cNvPr>
          <p:cNvSpPr txBox="1"/>
          <p:nvPr/>
        </p:nvSpPr>
        <p:spPr>
          <a:xfrm>
            <a:off x="6229910" y="2366163"/>
            <a:ext cx="9049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 noProof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nb-NO" sz="1400" b="1" i="0" noProof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Legg til på hjem skjerm</a:t>
            </a:r>
            <a:endParaRPr lang="nb-NO" sz="1400" b="1" noProof="0" dirty="0"/>
          </a:p>
        </p:txBody>
      </p: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8096EAA3-36E9-BD19-611F-16C6525A65A0}"/>
              </a:ext>
            </a:extLst>
          </p:cNvPr>
          <p:cNvCxnSpPr>
            <a:cxnSpLocks/>
          </p:cNvCxnSpPr>
          <p:nvPr/>
        </p:nvCxnSpPr>
        <p:spPr>
          <a:xfrm flipH="1">
            <a:off x="5624438" y="3091278"/>
            <a:ext cx="907047" cy="2241894"/>
          </a:xfrm>
          <a:prstGeom prst="straightConnector1">
            <a:avLst/>
          </a:prstGeom>
          <a:ln w="25400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id="{8A76BF36-E509-D6C3-D098-0B8900F59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5017" y="1786944"/>
            <a:ext cx="2284946" cy="481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F5C40096-6C9B-C2F5-ACF1-57B8AD8E3617}"/>
              </a:ext>
            </a:extLst>
          </p:cNvPr>
          <p:cNvSpPr txBox="1"/>
          <p:nvPr/>
        </p:nvSpPr>
        <p:spPr>
          <a:xfrm>
            <a:off x="10217999" y="1994586"/>
            <a:ext cx="9049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 noProof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nb-NO" sz="1400" b="1" i="0" noProof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Legg til på hjem skjerm</a:t>
            </a:r>
            <a:endParaRPr lang="nb-NO" sz="1400" b="1" noProof="0" dirty="0"/>
          </a:p>
        </p:txBody>
      </p: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0BABFAD0-425C-42A1-E88C-E45CEC59C270}"/>
              </a:ext>
            </a:extLst>
          </p:cNvPr>
          <p:cNvCxnSpPr>
            <a:cxnSpLocks/>
          </p:cNvCxnSpPr>
          <p:nvPr/>
        </p:nvCxnSpPr>
        <p:spPr>
          <a:xfrm flipH="1" flipV="1">
            <a:off x="9719228" y="2243132"/>
            <a:ext cx="589507" cy="211968"/>
          </a:xfrm>
          <a:prstGeom prst="straightConnector1">
            <a:avLst/>
          </a:prstGeom>
          <a:ln w="25400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51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7F90B-6B3D-3920-AEB4-EF4E48B53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B0225F3-5740-9218-346C-5BB586162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812" y="-15566"/>
            <a:ext cx="2832110" cy="621697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6E18C8A-859E-5643-4EBC-89FE4C26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1288301"/>
          </a:xfrm>
        </p:spPr>
        <p:txBody>
          <a:bodyPr/>
          <a:lstStyle/>
          <a:p>
            <a:r>
              <a:rPr lang="nb-NO" noProof="0" dirty="0"/>
              <a:t>Gjennomføring av observasjon</a:t>
            </a:r>
            <a:br>
              <a:rPr lang="nb-NO" noProof="0" dirty="0"/>
            </a:br>
            <a:endParaRPr lang="nb-NO" noProof="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AB1C2C7-3CC0-FFEA-D0D6-428A0450C8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b-NO" sz="2400" noProof="0" dirty="0"/>
              <a:t>Organisering og gjennomføring</a:t>
            </a:r>
          </a:p>
          <a:p>
            <a:endParaRPr lang="nb-NO" sz="2400" noProof="0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8D361C1-3A86-162E-E5FC-4695652F6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9540578" cy="4033453"/>
          </a:xfrm>
        </p:spPr>
        <p:txBody>
          <a:bodyPr>
            <a:normAutofit fontScale="77500" lnSpcReduction="20000"/>
          </a:bodyPr>
          <a:lstStyle/>
          <a:p>
            <a:r>
              <a:rPr lang="nb-NO" noProof="0" dirty="0"/>
              <a:t>Observasjon gjennomføres med minst mulig sjenanse for pasienter og ansatte.</a:t>
            </a:r>
          </a:p>
          <a:p>
            <a:r>
              <a:rPr lang="nb-NO" dirty="0"/>
              <a:t>Observatører må behandle enkeltobservasjoner som taushetsbelagte opplysninger.</a:t>
            </a:r>
          </a:p>
          <a:p>
            <a:r>
              <a:rPr lang="nb-NO" dirty="0"/>
              <a:t>Profesjoner med færre enn fem ansatte på en enhet registreres i «helsepersonell (samlegruppe).</a:t>
            </a:r>
          </a:p>
          <a:p>
            <a:r>
              <a:rPr lang="nb-NO" dirty="0"/>
              <a:t>Kommentarer og observasjoner lagres uten informasjon som kan identifisere personer.</a:t>
            </a:r>
          </a:p>
          <a:p>
            <a:r>
              <a:rPr lang="nb-NO" dirty="0"/>
              <a:t>Utform en plan i forkant, og avklart mellom ledelse, koordinator og observatør når observasjoner skal gjennomføres og hvem som skal få resultatene.</a:t>
            </a:r>
          </a:p>
          <a:p>
            <a:endParaRPr lang="nb-NO" dirty="0"/>
          </a:p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3289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632F80-5FE1-457D-8E1A-F1C9DA69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1288301"/>
          </a:xfrm>
        </p:spPr>
        <p:txBody>
          <a:bodyPr/>
          <a:lstStyle/>
          <a:p>
            <a:r>
              <a:rPr lang="nb-NO" noProof="0" dirty="0"/>
              <a:t>Gjennomføring av observasjon forts.</a:t>
            </a:r>
            <a:br>
              <a:rPr lang="nb-NO" noProof="0" dirty="0"/>
            </a:br>
            <a:endParaRPr lang="nb-NO" noProof="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25A3C4-C0C7-4F3E-9C4C-B02B8C7E78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b-NO" sz="2400" noProof="0" dirty="0"/>
              <a:t>Etiske betraktninger</a:t>
            </a:r>
          </a:p>
          <a:p>
            <a:endParaRPr lang="nb-NO" sz="2400" noProof="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5DA1EBE-3D97-416F-B8C8-956B704819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005" y="2106119"/>
            <a:ext cx="9592884" cy="4033453"/>
          </a:xfrm>
        </p:spPr>
        <p:txBody>
          <a:bodyPr vert="horz" lIns="0" tIns="0" rIns="0" bIns="0" rtlCol="0" anchor="t">
            <a:noAutofit/>
          </a:bodyPr>
          <a:lstStyle/>
          <a:p>
            <a:pPr marL="360045" indent="-360045"/>
            <a:r>
              <a:rPr lang="nb-NO" sz="2400" noProof="0" dirty="0"/>
              <a:t>For modul 3 – hansker, gjøres det en observasjon </a:t>
            </a:r>
            <a:r>
              <a:rPr lang="nb-NO" sz="2400" dirty="0"/>
              <a:t>for hver situasjon hansker er indikert eller hvor hansker er benyttet uten at det er indikasjon for bruk.</a:t>
            </a:r>
            <a:endParaRPr lang="nb-NO" sz="2400" noProof="0" dirty="0"/>
          </a:p>
          <a:p>
            <a:pPr marL="360045" indent="-360045"/>
            <a:r>
              <a:rPr lang="nb-NO" sz="2400" noProof="0" dirty="0"/>
              <a:t>Enheten oppsummerer resultater på en måte som hindrer at funn kan knyttes til enkeltpersoner eller små grupper.</a:t>
            </a:r>
          </a:p>
          <a:p>
            <a:pPr marL="360045" indent="-360045"/>
            <a:r>
              <a:rPr lang="nb-NO" sz="2400" dirty="0"/>
              <a:t>Kommentarer og observasjoner lagres uten informasjon som kan identifisere personer.</a:t>
            </a:r>
          </a:p>
          <a:p>
            <a:pPr marL="360045" indent="-360045"/>
            <a:r>
              <a:rPr lang="nb-NO" sz="2400" dirty="0"/>
              <a:t>Del de innsamlede dataene med avdelingens ansatte.</a:t>
            </a:r>
          </a:p>
          <a:p>
            <a:pPr marL="360045" indent="-360045"/>
            <a:r>
              <a:rPr lang="nb-NO" sz="2400" dirty="0"/>
              <a:t>Bruk de innsamlede dataene til lokalt forbedringsarbeid.</a:t>
            </a:r>
          </a:p>
          <a:p>
            <a:pPr marL="360045" indent="-360045"/>
            <a:endParaRPr lang="nb-NO" sz="2400" noProof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FEB7912-0C9E-7032-7CFA-CAEBEB36A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6119"/>
            <a:ext cx="1582806" cy="43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2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F887C6-9233-5A45-0678-4587A6DB8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650" noProof="0" dirty="0">
                <a:ea typeface="Calibri"/>
                <a:cs typeface="Calibri"/>
              </a:rPr>
              <a:t>Begrepsavklaringer</a:t>
            </a:r>
            <a:endParaRPr lang="nb-NO" noProof="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5DDE03-4926-AD0E-6C56-E7592AE3DE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A3DA02-E316-C28A-E418-5DDA7D6F6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231246"/>
            <a:ext cx="10858500" cy="4033453"/>
          </a:xfrm>
        </p:spPr>
        <p:txBody>
          <a:bodyPr vert="horz" lIns="0" tIns="0" rIns="0" bIns="0" rtlCol="0" anchor="t">
            <a:normAutofit/>
          </a:bodyPr>
          <a:lstStyle/>
          <a:p>
            <a:pPr marL="360045" indent="-360045">
              <a:buFont typeface="Arial,Sans-Serif" panose="020B0604020202020204" pitchFamily="34" charset="0"/>
            </a:pPr>
            <a:r>
              <a:rPr lang="nb-NO" sz="2600" b="1" noProof="0" dirty="0">
                <a:ea typeface="Calibri"/>
                <a:cs typeface="Calibri"/>
              </a:rPr>
              <a:t>Anledning</a:t>
            </a:r>
            <a:r>
              <a:rPr lang="nb-NO" sz="2600" noProof="0" dirty="0">
                <a:ea typeface="Calibri"/>
                <a:cs typeface="Calibri"/>
              </a:rPr>
              <a:t> </a:t>
            </a:r>
            <a:r>
              <a:rPr lang="nb-NO" noProof="0" dirty="0"/>
              <a:t>når en eller flere indikasjoner er tilstede</a:t>
            </a:r>
            <a:endParaRPr lang="nb-NO" sz="2600" noProof="0" dirty="0">
              <a:ea typeface="Calibri"/>
              <a:cs typeface="Calibri"/>
            </a:endParaRPr>
          </a:p>
          <a:p>
            <a:pPr marL="360045" indent="-360045">
              <a:buFont typeface="Arial,Sans-Serif" panose="020B0604020202020204" pitchFamily="34" charset="0"/>
            </a:pPr>
            <a:r>
              <a:rPr lang="nb-NO" sz="2600" b="1" noProof="0" dirty="0">
                <a:ea typeface="Calibri"/>
                <a:cs typeface="Calibri"/>
              </a:rPr>
              <a:t>Indikasjon</a:t>
            </a:r>
            <a:r>
              <a:rPr lang="nb-NO" sz="2600" noProof="0" dirty="0">
                <a:ea typeface="Calibri"/>
                <a:cs typeface="Calibri"/>
              </a:rPr>
              <a:t> vil si årsaken til at hansker benyttes</a:t>
            </a:r>
          </a:p>
          <a:p>
            <a:pPr marL="360045" indent="-360045">
              <a:buFont typeface="Arial,Sans-Serif" panose="020B0604020202020204" pitchFamily="34" charset="0"/>
              <a:buChar char="•"/>
            </a:pPr>
            <a:r>
              <a:rPr lang="nb-NO" sz="2600" b="1" noProof="0" dirty="0">
                <a:ea typeface="Calibri"/>
                <a:cs typeface="Calibri"/>
              </a:rPr>
              <a:t>Observasjon </a:t>
            </a:r>
            <a:r>
              <a:rPr lang="nb-NO" noProof="0" dirty="0"/>
              <a:t>en registrert anledning​</a:t>
            </a:r>
          </a:p>
          <a:p>
            <a:pPr marL="360045" indent="-360045">
              <a:buFont typeface="Arial,Sans-Serif" panose="020B0604020202020204" pitchFamily="34" charset="0"/>
              <a:buChar char="•"/>
            </a:pPr>
            <a:r>
              <a:rPr lang="nb-NO" sz="2600" b="1" noProof="0" dirty="0">
                <a:ea typeface="Calibri"/>
                <a:cs typeface="Calibri"/>
              </a:rPr>
              <a:t>Kort</a:t>
            </a:r>
            <a:r>
              <a:rPr lang="nb-NO" sz="2600" noProof="0" dirty="0">
                <a:ea typeface="Calibri"/>
                <a:cs typeface="Calibri"/>
              </a:rPr>
              <a:t> benyttes om firkanten hvor alle registreringer føres opp i NOST. Når kortet lagres tømmes det slik at kortet kan brukes til neste person</a:t>
            </a:r>
            <a:endParaRPr lang="nb-NO" sz="2600" noProof="0" dirty="0">
              <a:solidFill>
                <a:srgbClr val="393C61"/>
              </a:solidFill>
              <a:ea typeface="Calibri"/>
              <a:cs typeface="Calibri"/>
            </a:endParaRPr>
          </a:p>
          <a:p>
            <a:pPr marL="360045" indent="-360045">
              <a:buFont typeface="Arial,Sans-Serif" panose="020B0604020202020204" pitchFamily="34" charset="0"/>
            </a:pPr>
            <a:r>
              <a:rPr lang="nb-NO" sz="2600" b="1" noProof="0" dirty="0">
                <a:ea typeface="Calibri"/>
                <a:cs typeface="Calibri"/>
              </a:rPr>
              <a:t>Sesjon</a:t>
            </a:r>
            <a:r>
              <a:rPr lang="nb-NO" sz="2600" noProof="0" dirty="0">
                <a:ea typeface="Calibri"/>
                <a:cs typeface="Calibri"/>
              </a:rPr>
              <a:t> benyttes om en samling observasjoner ved samme avdeling gjennomført i en sammenhengende tidsperiode (20-30 minutter)</a:t>
            </a:r>
            <a:endParaRPr lang="nb-NO" sz="2600" noProof="0" dirty="0">
              <a:solidFill>
                <a:srgbClr val="393C61"/>
              </a:solidFill>
              <a:ea typeface="Calibri"/>
              <a:cs typeface="Calibri"/>
            </a:endParaRPr>
          </a:p>
          <a:p>
            <a:pPr marL="360045" indent="-360045">
              <a:buFont typeface="Arial,Sans-Serif" panose="020B0604020202020204" pitchFamily="34" charset="0"/>
            </a:pPr>
            <a:endParaRPr lang="nb-NO" sz="2600" noProof="0" dirty="0">
              <a:solidFill>
                <a:srgbClr val="393C61"/>
              </a:solidFill>
              <a:ea typeface="Calibri"/>
              <a:cs typeface="Calibri"/>
            </a:endParaRPr>
          </a:p>
          <a:p>
            <a:pPr marL="360045" indent="-360045"/>
            <a:endParaRPr lang="nb-NO" noProof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12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1C9FC8-16D5-4FB1-9B41-CF8FF146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Innhold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2958546-4ED9-4E01-9A69-182222A454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nb-NO" noProof="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9A4E0F6-23B6-101A-2367-0EF73FFFF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679" y="1832694"/>
            <a:ext cx="10858500" cy="4033453"/>
          </a:xfrm>
        </p:spPr>
        <p:txBody>
          <a:bodyPr vert="horz" lIns="0" tIns="0" rIns="0" bIns="0" rtlCol="0" anchor="t">
            <a:normAutofit/>
          </a:bodyPr>
          <a:lstStyle/>
          <a:p>
            <a:pPr fontAlgn="base"/>
            <a:r>
              <a:rPr lang="nb-NO" noProof="0" dirty="0"/>
              <a:t>Bakgrunn og hensikt med NOST​</a:t>
            </a:r>
          </a:p>
          <a:p>
            <a:pPr fontAlgn="base"/>
            <a:r>
              <a:rPr lang="nb-NO" noProof="0" dirty="0"/>
              <a:t>Hansker som smitteverntiltak - Indikasjoner for hansker</a:t>
            </a:r>
          </a:p>
          <a:p>
            <a:pPr fontAlgn="base"/>
            <a:r>
              <a:rPr lang="nb-NO" noProof="0" dirty="0"/>
              <a:t>Innlogging og gjennomføring av observasjoner​</a:t>
            </a:r>
          </a:p>
          <a:p>
            <a:pPr fontAlgn="base"/>
            <a:r>
              <a:rPr lang="nb-NO" noProof="0" dirty="0"/>
              <a:t>Modul 3 – Hansker​</a:t>
            </a:r>
          </a:p>
          <a:p>
            <a:pPr fontAlgn="base"/>
            <a:r>
              <a:rPr lang="nb-NO" noProof="0" dirty="0"/>
              <a:t>Felles funksjoner​ </a:t>
            </a:r>
          </a:p>
          <a:p>
            <a:pPr marL="0" indent="0">
              <a:buNone/>
            </a:pPr>
            <a:endParaRPr lang="nb-NO" noProof="0" dirty="0"/>
          </a:p>
          <a:p>
            <a:pPr marL="360045" indent="-360045"/>
            <a:endParaRPr lang="nb-NO" noProof="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AA0B5E5-5BBC-92F3-29C5-3712541F5198}"/>
              </a:ext>
            </a:extLst>
          </p:cNvPr>
          <p:cNvSpPr txBox="1"/>
          <p:nvPr/>
        </p:nvSpPr>
        <p:spPr>
          <a:xfrm>
            <a:off x="659224" y="5060950"/>
            <a:ext cx="9996076" cy="10464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000" dirty="0">
                <a:ea typeface="Calibri"/>
                <a:cs typeface="Calibri"/>
              </a:rPr>
              <a:t>For å ta i bruk og levere data til nasjonal databank fra NOST modul 1: Fire indikasjoner (håndhygiene), må dere gjennomgå sertifiseringskurs. </a:t>
            </a:r>
          </a:p>
          <a:p>
            <a:r>
              <a:rPr lang="nb-NO" sz="2000" dirty="0">
                <a:ea typeface="Calibri"/>
                <a:cs typeface="Calibri"/>
              </a:rPr>
              <a:t>Mer informasjon om kursdatoer finner du </a:t>
            </a:r>
            <a:r>
              <a:rPr lang="nb-NO" sz="2000" dirty="0">
                <a:hlinkClick r:id="rId2"/>
              </a:rPr>
              <a:t>Kurs og </a:t>
            </a:r>
            <a:r>
              <a:rPr lang="nb-NO" sz="2000" dirty="0" err="1">
                <a:hlinkClick r:id="rId2"/>
              </a:rPr>
              <a:t>webmøter</a:t>
            </a:r>
            <a:r>
              <a:rPr lang="nb-NO" sz="2000" dirty="0">
                <a:hlinkClick r:id="rId2"/>
              </a:rPr>
              <a:t> om NOST – FHI</a:t>
            </a:r>
            <a:r>
              <a:rPr lang="nb-NO" sz="2200" dirty="0"/>
              <a:t>.</a:t>
            </a:r>
            <a:endParaRPr lang="nb-NO" sz="2000" dirty="0"/>
          </a:p>
        </p:txBody>
      </p:sp>
      <p:pic>
        <p:nvPicPr>
          <p:cNvPr id="6" name="Plassholder for innhold 8">
            <a:extLst>
              <a:ext uri="{FF2B5EF4-FFF2-40B4-BE49-F238E27FC236}">
                <a16:creationId xmlns:a16="http://schemas.microsoft.com/office/drawing/2014/main" id="{C2C9756F-940B-3F22-9822-A430C8088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469" y="1161047"/>
            <a:ext cx="1672666" cy="3041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451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3D9130-B6D9-B084-8692-99686E2E8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25F3AD4-2F10-B391-FCF8-B11524E9F4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b="1" dirty="0"/>
              <a:t>Modul 3: Hansker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8D059F6-430F-A8B9-10F4-C35865100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9923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A8E411-343C-4ECD-83B9-A32EEDA6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650" noProof="0" dirty="0"/>
              <a:t>Hvordan observere hansker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89F23B1-72B3-440B-8776-41FDCC3B0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sz="2800" noProof="0" dirty="0"/>
              <a:t>Tilvalg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1262C8D-E110-4316-A599-F3ED0E9A8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8111289" cy="4033453"/>
          </a:xfrm>
        </p:spPr>
        <p:txBody>
          <a:bodyPr>
            <a:normAutofit/>
          </a:bodyPr>
          <a:lstStyle/>
          <a:p>
            <a:pPr marL="269875" indent="-269875">
              <a:buFont typeface="Arial"/>
              <a:buChar char="•"/>
            </a:pPr>
            <a:r>
              <a:rPr lang="nb-NO" sz="2200" noProof="0"/>
              <a:t>Før du starter observasjon kan du velge å aktivere tilvalget «Håndhygiene»</a:t>
            </a:r>
          </a:p>
          <a:p>
            <a:pPr marL="269875" indent="-269875">
              <a:buFont typeface="Arial"/>
              <a:buChar char="•"/>
            </a:pPr>
            <a:r>
              <a:rPr lang="nb-NO" sz="2200" noProof="0"/>
              <a:t>Spørsmål om hvorvidt håndhygiene ble utført i forbindelse med hanskebruk vil komme hver gang det er registrert at hansker er benyttet, med eller uten indikasjon</a:t>
            </a:r>
          </a:p>
          <a:p>
            <a:pPr marL="269875" indent="-269875">
              <a:buFont typeface="Arial"/>
              <a:buChar char="•"/>
            </a:pPr>
            <a:r>
              <a:rPr lang="nb-NO" sz="2200" noProof="0"/>
              <a:t>Dersom det er registret en situasjon hvor det er indikasjon for hanskebruk hvor hansker ikke er benyttet, kommer ikke spørsmålet opp</a:t>
            </a:r>
          </a:p>
          <a:p>
            <a:endParaRPr lang="nb-NO" sz="2200" noProof="0"/>
          </a:p>
        </p:txBody>
      </p:sp>
      <p:pic>
        <p:nvPicPr>
          <p:cNvPr id="3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D4B78CA9-B9AB-18CD-0A01-5E2536FD33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844" y="1373288"/>
            <a:ext cx="2363730" cy="495194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07231E3-B44C-6989-C4B2-1DB41BAAC99A}"/>
              </a:ext>
            </a:extLst>
          </p:cNvPr>
          <p:cNvSpPr/>
          <p:nvPr/>
        </p:nvSpPr>
        <p:spPr>
          <a:xfrm>
            <a:off x="10306756" y="4380089"/>
            <a:ext cx="1054218" cy="711199"/>
          </a:xfrm>
          <a:prstGeom prst="ellipse">
            <a:avLst/>
          </a:prstGeom>
          <a:noFill/>
          <a:ln w="22225"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917583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0EDAA5-A1EF-45AF-9EE3-5208291F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Hvordan observere hansker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D22FFB2-FBBF-4CCA-A10C-0CD5310958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nb-NO" sz="2800" noProof="0"/>
              <a:t>To kategorier</a:t>
            </a:r>
          </a:p>
          <a:p>
            <a:pPr marL="0" indent="0">
              <a:buNone/>
            </a:pPr>
            <a:endParaRPr lang="nb-NO" sz="2800" noProof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B0D900-4672-44A8-905B-A7AE966574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7412984" cy="40334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2800" noProof="0">
                <a:solidFill>
                  <a:srgbClr val="D14641"/>
                </a:solidFill>
              </a:rPr>
              <a:t>1. </a:t>
            </a:r>
            <a:r>
              <a:rPr lang="nb-NO" sz="2800" noProof="0"/>
              <a:t>Hansker blir benyttet eller ikke når det er indikert </a:t>
            </a:r>
          </a:p>
          <a:p>
            <a:pPr marL="0" indent="0">
              <a:buNone/>
            </a:pPr>
            <a:r>
              <a:rPr lang="nb-NO" sz="2800" noProof="0">
                <a:solidFill>
                  <a:srgbClr val="D14641"/>
                </a:solidFill>
              </a:rPr>
              <a:t>2. </a:t>
            </a:r>
            <a:r>
              <a:rPr lang="nb-NO" noProof="0"/>
              <a:t>H</a:t>
            </a:r>
            <a:r>
              <a:rPr lang="nb-NO" sz="2800" noProof="0"/>
              <a:t>ansker blir benyttet når det ikke er indikert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800" noProof="0"/>
          </a:p>
          <a:p>
            <a:pPr>
              <a:buFont typeface="Arial" panose="020B0604020202020204" pitchFamily="34" charset="0"/>
              <a:buChar char="•"/>
            </a:pPr>
            <a:r>
              <a:rPr lang="nb-NO" noProof="0"/>
              <a:t>Situasjoner</a:t>
            </a:r>
            <a:r>
              <a:rPr lang="nb-NO" sz="2800" noProof="0"/>
              <a:t> hvor hansker ikke er indikert og heller ikke benyttes</a:t>
            </a:r>
            <a:r>
              <a:rPr lang="nb-NO" i="1" noProof="0"/>
              <a:t>, </a:t>
            </a:r>
            <a:r>
              <a:rPr lang="nb-NO" noProof="0"/>
              <a:t>skal</a:t>
            </a:r>
            <a:r>
              <a:rPr lang="nb-NO" i="1" noProof="0"/>
              <a:t> ikke </a:t>
            </a:r>
            <a:r>
              <a:rPr lang="nb-NO" noProof="0"/>
              <a:t>registreres</a:t>
            </a:r>
            <a:endParaRPr lang="nb-NO" sz="2800" noProof="0"/>
          </a:p>
          <a:p>
            <a:pPr>
              <a:buFont typeface="Arial" panose="020B0604020202020204" pitchFamily="34" charset="0"/>
              <a:buChar char="•"/>
            </a:pPr>
            <a:r>
              <a:rPr lang="nb-NO" sz="2800" noProof="0"/>
              <a:t>Når man har logget inn i modulen og er klar til å starte observasjonen er «Hansker med indikasjon» lagt som forvalg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noProof="0"/>
              <a:t>Indikasjonen er vist ved </a:t>
            </a:r>
            <a:r>
              <a:rPr lang="nb-NO" noProof="0"/>
              <a:t>en rød </a:t>
            </a:r>
            <a:r>
              <a:rPr lang="nb-NO" sz="2800" noProof="0"/>
              <a:t>strek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noProof="0"/>
              <a:t>Skal man registrere en situasjon hvor hanske blir benyttet uten at det er indikasjon for det, klikker man på «Hanske uten indikasjon»</a:t>
            </a:r>
          </a:p>
          <a:p>
            <a:endParaRPr lang="nb-NO" noProof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015A480-D572-5843-E079-7414C6D26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814" y="344106"/>
            <a:ext cx="1859913" cy="3778738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8D9C328F-2903-4359-8D9A-9A6815A9C7AB}"/>
              </a:ext>
            </a:extLst>
          </p:cNvPr>
          <p:cNvSpPr/>
          <p:nvPr/>
        </p:nvSpPr>
        <p:spPr>
          <a:xfrm>
            <a:off x="7958084" y="1423384"/>
            <a:ext cx="880533" cy="558277"/>
          </a:xfrm>
          <a:prstGeom prst="ellipse">
            <a:avLst/>
          </a:prstGeom>
          <a:noFill/>
          <a:ln w="15875"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0707D2E-00A4-DF0B-9EBB-6B6025068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180" y="2039816"/>
            <a:ext cx="1859913" cy="3778738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0A46D53-F65A-49C8-B9BE-44C40B0FFEA1}"/>
              </a:ext>
            </a:extLst>
          </p:cNvPr>
          <p:cNvSpPr/>
          <p:nvPr/>
        </p:nvSpPr>
        <p:spPr>
          <a:xfrm>
            <a:off x="10768967" y="2870723"/>
            <a:ext cx="880533" cy="558277"/>
          </a:xfrm>
          <a:prstGeom prst="ellipse">
            <a:avLst/>
          </a:prstGeom>
          <a:noFill/>
          <a:ln w="15875"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636302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4FDCC0-FE7A-4730-8D12-600F83B1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observere hansker</a:t>
            </a:r>
            <a:endParaRPr lang="nb-NO" noProof="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D0E0AF-8614-C670-D63E-BC74B42DF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846642"/>
          </a:xfrm>
        </p:spPr>
        <p:txBody>
          <a:bodyPr/>
          <a:lstStyle/>
          <a:p>
            <a:r>
              <a:rPr lang="nb-NO" noProof="0"/>
              <a:t>Ett kort for å registrere per situasjon (observasjon)</a:t>
            </a:r>
          </a:p>
          <a:p>
            <a:endParaRPr lang="nb-NO" noProof="0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34FB53FE-25EF-478A-9D1B-E25513CE7C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8021865" cy="403345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 noProof="0"/>
              <a:t>Det fylles ut ett kort per observasjon: </a:t>
            </a:r>
          </a:p>
          <a:p>
            <a:pPr lvl="1"/>
            <a:r>
              <a:rPr lang="nb-NO" noProof="0"/>
              <a:t>for hver situasjon hvor hansker er indikert eller</a:t>
            </a:r>
          </a:p>
          <a:p>
            <a:pPr lvl="1"/>
            <a:r>
              <a:rPr lang="nb-NO" noProof="0"/>
              <a:t>for situasjoner hvor hansker blir benyttet uten at det er indikert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noProof="0"/>
              <a:t>Har du valgt flere profesjoner på forsiden får du opp ett kort per profesjon. Alle kortene ser du ved å </a:t>
            </a:r>
            <a:r>
              <a:rPr lang="nb-NO" sz="2000" noProof="0" err="1"/>
              <a:t>scrolle</a:t>
            </a:r>
            <a:r>
              <a:rPr lang="nb-NO" sz="2000" noProof="0"/>
              <a:t> ned på skjermen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noProof="0"/>
              <a:t>Sjekk at kortet du registrerer på har samme profesjonen som personen  du observerer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noProof="0"/>
              <a:t>Profesjonen kan endres ved å gå inn på rullgardinen øverst til venstre på kortet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noProof="0"/>
              <a:t>Har du registrer feil på kortet kan du enten fjerne markeringene samlet ved å trykk på «Tøm kort» nede i høre hjørne, eller fjerne markeringen en og en ved å trykke på dem på ny</a:t>
            </a:r>
          </a:p>
          <a:p>
            <a:endParaRPr lang="nb-NO" sz="2000" noProof="0"/>
          </a:p>
        </p:txBody>
      </p: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CF9CFE29-89C7-40E3-8933-330B6BD1D5A7}"/>
              </a:ext>
            </a:extLst>
          </p:cNvPr>
          <p:cNvCxnSpPr>
            <a:cxnSpLocks/>
          </p:cNvCxnSpPr>
          <p:nvPr/>
        </p:nvCxnSpPr>
        <p:spPr>
          <a:xfrm flipV="1">
            <a:off x="7563485" y="4478215"/>
            <a:ext cx="3448392" cy="1661356"/>
          </a:xfrm>
          <a:prstGeom prst="straightConnector1">
            <a:avLst/>
          </a:prstGeom>
          <a:ln w="41275">
            <a:solidFill>
              <a:srgbClr val="EE75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CB44FB5E-6E46-7AF9-0CC1-6F25F20F1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10" y="1609970"/>
            <a:ext cx="2148421" cy="4364892"/>
          </a:xfrm>
          <a:prstGeom prst="rect">
            <a:avLst/>
          </a:prstGeom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4926E196-2D8C-4E55-A7EE-928DD0C1B81F}"/>
              </a:ext>
            </a:extLst>
          </p:cNvPr>
          <p:cNvCxnSpPr>
            <a:cxnSpLocks/>
          </p:cNvCxnSpPr>
          <p:nvPr/>
        </p:nvCxnSpPr>
        <p:spPr>
          <a:xfrm flipV="1">
            <a:off x="8565662" y="2685488"/>
            <a:ext cx="1951613" cy="2152235"/>
          </a:xfrm>
          <a:prstGeom prst="straightConnector1">
            <a:avLst/>
          </a:prstGeom>
          <a:ln w="41275">
            <a:solidFill>
              <a:srgbClr val="EE75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767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A8E411-343C-4ECD-83B9-A32EEDA6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observere hansker</a:t>
            </a:r>
            <a:endParaRPr lang="nb-NO" noProof="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89F23B1-72B3-440B-8776-41FDCC3B0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r>
              <a:rPr lang="nb-NO" sz="2800" noProof="0" dirty="0"/>
              <a:t>Hvordan registrere en situasjon </a:t>
            </a:r>
            <a:r>
              <a:rPr lang="nb-NO" sz="2800" b="1" i="1" noProof="0" dirty="0"/>
              <a:t>med indikasjon </a:t>
            </a:r>
          </a:p>
          <a:p>
            <a:endParaRPr lang="nb-NO" sz="2800" noProof="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nb-NO" sz="2800" noProof="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1262C8D-E110-4316-A599-F3ED0E9A8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7757120" cy="4033453"/>
          </a:xfrm>
        </p:spPr>
        <p:txBody>
          <a:bodyPr>
            <a:norm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nb-NO" sz="2400" noProof="0"/>
              <a:t>Det er definert tre indikasjoner for hanskebruk 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nb-NO" sz="2400" noProof="0"/>
              <a:t>Kryss av for en eller flere indikasjoner</a:t>
            </a:r>
            <a:endParaRPr lang="nb-NO" sz="2400" noProof="0">
              <a:ea typeface="Calibri"/>
              <a:cs typeface="Calibri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nb-NO" sz="2400" noProof="0"/>
              <a:t>Kryss av for om hansker er benyttet eller ikke (ja/nei)</a:t>
            </a:r>
            <a:endParaRPr lang="nb-NO" sz="2400" noProof="0">
              <a:ea typeface="Calibri"/>
              <a:cs typeface="Calibri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nb-NO" sz="2400" noProof="0"/>
              <a:t>Når håndhygiene etter hanskebruk er registrert som forvalg vil du, når du har svart ja på at hansker er benyttet, få opp spørsmål om håndhygiene ble utført etter hanskebruk</a:t>
            </a:r>
            <a:endParaRPr lang="nb-NO" sz="2400" noProof="0">
              <a:ea typeface="Calibri" panose="020F0502020204030204"/>
              <a:cs typeface="Calibri" panose="020F0502020204030204"/>
            </a:endParaRPr>
          </a:p>
          <a:p>
            <a:endParaRPr lang="nb-NO" sz="2400" i="1" noProof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B61FEA8-B363-83A4-BD2E-EEC6CF48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955" y="1088580"/>
            <a:ext cx="2410001" cy="4896338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284DED54-DB9D-4BD6-AC43-81695860A72D}"/>
              </a:ext>
            </a:extLst>
          </p:cNvPr>
          <p:cNvSpPr/>
          <p:nvPr/>
        </p:nvSpPr>
        <p:spPr>
          <a:xfrm>
            <a:off x="9455025" y="4046360"/>
            <a:ext cx="1791313" cy="1150871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878D00DF-0DDD-80B1-1C37-500E5A609591}"/>
              </a:ext>
            </a:extLst>
          </p:cNvPr>
          <p:cNvCxnSpPr/>
          <p:nvPr/>
        </p:nvCxnSpPr>
        <p:spPr>
          <a:xfrm flipV="1">
            <a:off x="8643466" y="4700520"/>
            <a:ext cx="936977" cy="496711"/>
          </a:xfrm>
          <a:prstGeom prst="straightConnector1">
            <a:avLst/>
          </a:prstGeom>
          <a:ln w="285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588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BA419C-23E5-4350-767D-6A7551A7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anbefalinger for bruk </a:t>
            </a:r>
            <a:r>
              <a:rPr lang="nb-NO"/>
              <a:t>av hansker 2026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5826E29-92BE-C57E-A994-6FBA431396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Anbefalingene påvirker ikke registreringen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044E83B-917C-BD22-E8C7-8B8AB9580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Selv om den generelle anbefalingen relatert til bruk av hansker på </a:t>
            </a:r>
            <a:r>
              <a:rPr lang="nb-NO" dirty="0" err="1"/>
              <a:t>smitterom</a:t>
            </a:r>
            <a:r>
              <a:rPr lang="nb-NO" dirty="0"/>
              <a:t> nå er endret, vil observasjonene være den samme.</a:t>
            </a:r>
          </a:p>
          <a:p>
            <a:r>
              <a:rPr lang="nb-NO" dirty="0"/>
              <a:t>F.eks. vil fortsatt anbefalingen om bruk av hansker gjelde ved kjent eller mistenkt smitte med f.eks. </a:t>
            </a:r>
            <a:r>
              <a:rPr lang="nb-NO" dirty="0" err="1"/>
              <a:t>C.diff</a:t>
            </a:r>
            <a:r>
              <a:rPr lang="nb-NO" dirty="0"/>
              <a:t> og skabb.</a:t>
            </a:r>
          </a:p>
          <a:p>
            <a:r>
              <a:rPr lang="nb-NO" dirty="0"/>
              <a:t>Antall ganger smitte velges som indikasjon vil trolig gå ned.</a:t>
            </a:r>
          </a:p>
        </p:txBody>
      </p:sp>
    </p:spTree>
    <p:extLst>
      <p:ext uri="{BB962C8B-B14F-4D97-AF65-F5344CB8AC3E}">
        <p14:creationId xmlns:p14="http://schemas.microsoft.com/office/powerpoint/2010/main" val="2623326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A8E411-343C-4ECD-83B9-A32EEDA6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observere hansker</a:t>
            </a:r>
            <a:endParaRPr lang="nb-NO" noProof="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89F23B1-72B3-440B-8776-41FDCC3B0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b-NO" noProof="0" dirty="0"/>
              <a:t>Hvordan registrere en situasjon </a:t>
            </a:r>
            <a:r>
              <a:rPr lang="nb-NO" b="1" i="1" noProof="0" dirty="0"/>
              <a:t>uten indikasjon </a:t>
            </a:r>
          </a:p>
          <a:p>
            <a:endParaRPr lang="nb-NO" noProof="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1262C8D-E110-4316-A599-F3ED0E9A8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8148714" cy="4033453"/>
          </a:xfrm>
        </p:spPr>
        <p:txBody>
          <a:bodyPr>
            <a:normAutofit lnSpcReduction="10000"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nb-NO" sz="2400" noProof="0"/>
              <a:t>Det er satt opp tre eksempler på situasjoner hvor hansker ofte benyttes uten at det er behov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nb-NO" sz="2400" noProof="0"/>
              <a:t>Kryss av en eller flere indikasjoner</a:t>
            </a:r>
            <a:endParaRPr lang="nb-NO" sz="2400" noProof="0">
              <a:ea typeface="Calibri" panose="020F0502020204030204"/>
              <a:cs typeface="Calibri" panose="020F0502020204030204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nb-NO" sz="2400" noProof="0"/>
              <a:t>Her får du ikke spørsmål om hansker benyttes da det kun er situasjoner hvor det er benyttet (men ikke indikert) som registreres</a:t>
            </a:r>
            <a:endParaRPr lang="nb-NO" sz="2400" noProof="0">
              <a:ea typeface="Calibri" panose="020F0502020204030204"/>
              <a:cs typeface="Calibri" panose="020F0502020204030204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nb-NO" sz="2400" noProof="0">
                <a:ea typeface="+mn-lt"/>
                <a:cs typeface="+mn-lt"/>
              </a:rPr>
              <a:t>Dersom du som forvalg har valgt å registrere håndhygiene etter hanskebruk vil du få opp spørsmål om håndhygiene ble utført etter hanskebruk</a:t>
            </a:r>
            <a:endParaRPr lang="nb-NO" sz="2400" noProof="0">
              <a:ea typeface="Calibri" panose="020F0502020204030204"/>
              <a:cs typeface="Calibri" panose="020F0502020204030204"/>
            </a:endParaRPr>
          </a:p>
          <a:p>
            <a:endParaRPr lang="nb-NO" sz="2400" i="1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E1A6B33-D609-7B26-E7E0-5A69E67BF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068" y="1453660"/>
            <a:ext cx="2171502" cy="4411785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B3290A4E-6EE8-49AB-9F34-21A52571AB45}"/>
              </a:ext>
            </a:extLst>
          </p:cNvPr>
          <p:cNvSpPr/>
          <p:nvPr/>
        </p:nvSpPr>
        <p:spPr>
          <a:xfrm>
            <a:off x="9800189" y="3693992"/>
            <a:ext cx="1591220" cy="610223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09CE13BD-CD44-4321-BF6B-F031E758656C}"/>
              </a:ext>
            </a:extLst>
          </p:cNvPr>
          <p:cNvCxnSpPr/>
          <p:nvPr/>
        </p:nvCxnSpPr>
        <p:spPr>
          <a:xfrm flipV="1">
            <a:off x="9004579" y="4531363"/>
            <a:ext cx="936977" cy="496711"/>
          </a:xfrm>
          <a:prstGeom prst="straightConnector1">
            <a:avLst/>
          </a:prstGeom>
          <a:ln w="28575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35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ACF31D-F504-982B-D6F0-7CF7E17A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observere hansker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D3513A6-AEC0-9C8C-D32D-B30530C3D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369332"/>
          </a:xfrm>
        </p:spPr>
        <p:txBody>
          <a:bodyPr/>
          <a:lstStyle/>
          <a:p>
            <a:r>
              <a:rPr lang="nb-NO" sz="2400"/>
              <a:t>Legge til kommentar, tømme og lagre kort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4440EC-6731-D976-8F64-B61D7B369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5691472" cy="4033453"/>
          </a:xfrm>
        </p:spPr>
        <p:txBody>
          <a:bodyPr>
            <a:normAutofit fontScale="92500"/>
          </a:bodyPr>
          <a:lstStyle/>
          <a:p>
            <a:pPr marL="360045" indent="-360045">
              <a:buFont typeface="Arial" panose="020B0604020202020204" pitchFamily="34" charset="0"/>
              <a:buChar char="•"/>
            </a:pPr>
            <a:r>
              <a:rPr lang="nb-NO" sz="2200" dirty="0"/>
              <a:t>Det er mulig å legge til en kommentar til det enkelte kort (observasjon) som lagres med observasjonen</a:t>
            </a:r>
          </a:p>
          <a:p>
            <a:pPr marL="360045" indent="-360045"/>
            <a:r>
              <a:rPr lang="nb-NO" sz="2200" dirty="0"/>
              <a:t>Har du registrer feil kan du enten fjerne alle markeringene ved å trykk på «Tøm kort» nede i høre hjørne, eller fjerne markeringen en og en ved å trykke på dem på nytt </a:t>
            </a:r>
          </a:p>
          <a:p>
            <a:pPr marL="360045" indent="-360045"/>
            <a:r>
              <a:rPr lang="nb-NO" sz="2200" dirty="0"/>
              <a:t>Observasjonen lagres ved å skyve kortet til  høyre</a:t>
            </a:r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nb-NO" sz="2200" dirty="0" err="1"/>
              <a:t>Tellelisten</a:t>
            </a:r>
            <a:r>
              <a:rPr lang="nb-NO" sz="2200" dirty="0"/>
              <a:t> oppe til venstre økes med en observasjon (markert med rød sirkel)</a:t>
            </a:r>
            <a:endParaRPr lang="nb-NO" sz="2200" dirty="0">
              <a:ea typeface="Calibri" panose="020F0502020204030204"/>
              <a:cs typeface="Calibri" panose="020F0502020204030204"/>
            </a:endParaRPr>
          </a:p>
          <a:p>
            <a:endParaRPr lang="nb-NO" sz="22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D06B9C3-63E1-E0EE-679D-673B9405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376" y="1548368"/>
            <a:ext cx="2276245" cy="466578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61A9B64-E7B7-9778-A9C2-AA04E7384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212" y="1160383"/>
            <a:ext cx="2145517" cy="435899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75E03F20-EECF-34EB-0061-9972ADD02792}"/>
              </a:ext>
            </a:extLst>
          </p:cNvPr>
          <p:cNvSpPr/>
          <p:nvPr/>
        </p:nvSpPr>
        <p:spPr>
          <a:xfrm>
            <a:off x="9582411" y="2058412"/>
            <a:ext cx="1127342" cy="588723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58797442-CE1A-82DF-4445-4A5F4600FD2B}"/>
              </a:ext>
            </a:extLst>
          </p:cNvPr>
          <p:cNvCxnSpPr>
            <a:cxnSpLocks/>
          </p:cNvCxnSpPr>
          <p:nvPr/>
        </p:nvCxnSpPr>
        <p:spPr>
          <a:xfrm>
            <a:off x="5444289" y="2917658"/>
            <a:ext cx="2210266" cy="11375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1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62566A-0B39-4BDC-5255-F58C25E1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609398"/>
          </a:xfrm>
        </p:spPr>
        <p:txBody>
          <a:bodyPr/>
          <a:lstStyle/>
          <a:p>
            <a:r>
              <a:rPr lang="nb-NO" sz="4400" dirty="0"/>
              <a:t>Hvordan observere hansker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C0B10F-7765-DF68-7EFE-B316C8290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369332"/>
          </a:xfrm>
        </p:spPr>
        <p:txBody>
          <a:bodyPr/>
          <a:lstStyle/>
          <a:p>
            <a:r>
              <a:rPr lang="en-US" sz="2400" b="0" i="0" u="none" strike="noStrike" err="1">
                <a:solidFill>
                  <a:srgbClr val="ED756A"/>
                </a:solidFill>
                <a:effectLst/>
                <a:latin typeface="Calibri" panose="020F0502020204030204" pitchFamily="34" charset="0"/>
              </a:rPr>
              <a:t>Slette</a:t>
            </a:r>
            <a:r>
              <a:rPr lang="en-US" sz="2400" b="0" i="0" u="none" strike="noStrike">
                <a:solidFill>
                  <a:srgbClr val="ED756A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err="1">
                <a:solidFill>
                  <a:srgbClr val="ED756A"/>
                </a:solidFill>
                <a:effectLst/>
                <a:latin typeface="Calibri" panose="020F0502020204030204" pitchFamily="34" charset="0"/>
              </a:rPr>
              <a:t>kort</a:t>
            </a:r>
            <a:r>
              <a:rPr lang="en-US" sz="2400" b="0" i="0" u="none" strike="noStrike">
                <a:solidFill>
                  <a:srgbClr val="ED756A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err="1">
                <a:solidFill>
                  <a:srgbClr val="ED756A"/>
                </a:solidFill>
                <a:effectLst/>
                <a:latin typeface="Calibri" panose="020F0502020204030204" pitchFamily="34" charset="0"/>
              </a:rPr>
              <a:t>eller</a:t>
            </a:r>
            <a:r>
              <a:rPr lang="en-US" sz="2400" b="0" i="0" u="none" strike="noStrike">
                <a:solidFill>
                  <a:srgbClr val="ED756A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err="1">
                <a:solidFill>
                  <a:srgbClr val="ED756A"/>
                </a:solidFill>
                <a:effectLst/>
                <a:latin typeface="Calibri" panose="020F0502020204030204" pitchFamily="34" charset="0"/>
              </a:rPr>
              <a:t>legge</a:t>
            </a:r>
            <a:r>
              <a:rPr lang="en-US" sz="2400" b="0" i="0" u="none" strike="noStrike">
                <a:solidFill>
                  <a:srgbClr val="ED756A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err="1">
                <a:solidFill>
                  <a:srgbClr val="ED756A"/>
                </a:solidFill>
                <a:effectLst/>
                <a:latin typeface="Calibri" panose="020F0502020204030204" pitchFamily="34" charset="0"/>
              </a:rPr>
              <a:t>til</a:t>
            </a:r>
            <a:r>
              <a:rPr lang="en-US" sz="2400" b="0" i="0" u="none" strike="noStrike">
                <a:solidFill>
                  <a:srgbClr val="ED756A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err="1">
                <a:solidFill>
                  <a:srgbClr val="ED756A"/>
                </a:solidFill>
                <a:effectLst/>
                <a:latin typeface="Calibri" panose="020F0502020204030204" pitchFamily="34" charset="0"/>
              </a:rPr>
              <a:t>nytt</a:t>
            </a:r>
            <a:r>
              <a:rPr lang="en-US" sz="2400" b="0" i="0" u="none" strike="noStrike">
                <a:solidFill>
                  <a:srgbClr val="ED756A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err="1">
                <a:solidFill>
                  <a:srgbClr val="ED756A"/>
                </a:solidFill>
                <a:effectLst/>
                <a:latin typeface="Calibri" panose="020F0502020204030204" pitchFamily="34" charset="0"/>
              </a:rPr>
              <a:t>kort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b-NO" sz="320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28AD681-1C45-B3EA-DB37-B5CBFD8E0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5" y="1993383"/>
            <a:ext cx="8296886" cy="4033453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Du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kan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slette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et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kort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ved å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dra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det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til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venstre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NB!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Innholdet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på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kortet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forsvinner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når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det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slettes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,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slik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at det er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viktig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å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lagre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siste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observasjon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på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kortet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før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kortet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slettes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.</a:t>
            </a:r>
            <a:r>
              <a:rPr lang="en-US" sz="2200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Ønsker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du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flere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kort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oppe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kan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du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legge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til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et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nytt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kort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ved å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trykke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på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«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Nytt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kort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». Du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får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da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spørsmål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om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hvilken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profesjon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kortet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skal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ha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før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det legger seg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øverst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, over de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andre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kortene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du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har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oppe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på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200" b="0" i="0" u="none" strike="noStrike" err="1">
                <a:solidFill>
                  <a:srgbClr val="000000"/>
                </a:solidFill>
                <a:effectLst/>
              </a:rPr>
              <a:t>skjermen</a:t>
            </a:r>
            <a:r>
              <a:rPr lang="en-US" sz="2200" b="0" i="0" u="none" strike="noStrike">
                <a:solidFill>
                  <a:srgbClr val="000000"/>
                </a:solidFill>
                <a:effectLst/>
              </a:rPr>
              <a:t>.</a:t>
            </a:r>
            <a:r>
              <a:rPr lang="en-US" sz="2200" b="0" i="0">
                <a:solidFill>
                  <a:srgbClr val="000000"/>
                </a:solidFill>
                <a:effectLst/>
              </a:rPr>
              <a:t>​</a:t>
            </a:r>
          </a:p>
          <a:p>
            <a:endParaRPr lang="nb-NO" sz="220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DEEE1B9-F962-FF52-C5B4-C306F87B6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095" y="1040476"/>
            <a:ext cx="2058629" cy="44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38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9B6ED58-CEF4-4686-25BA-BA138E20F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noProof="0" dirty="0"/>
              <a:t>Se, redigere, sende sesjoner, hovedmeny mm.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169EDE-7304-FB1E-CE97-9C244284A8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b="1" noProof="0" dirty="0"/>
              <a:t>Felles overordnede funksjoner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274265C-9EA2-5939-21A7-DEF7C90FFBA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60814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AAA7A5D-9810-F941-0DBC-26D76077B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4164">
            <a:off x="9097925" y="1774481"/>
            <a:ext cx="2446180" cy="3459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956D6DA2-4BA1-4D7B-B3D2-3B8563F6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637097"/>
          </a:xfrm>
        </p:spPr>
        <p:txBody>
          <a:bodyPr/>
          <a:lstStyle/>
          <a:p>
            <a:r>
              <a:rPr lang="nb-NO" sz="4600" i="0" u="none" strike="noStrike" noProof="0" dirty="0">
                <a:solidFill>
                  <a:srgbClr val="3A3B63"/>
                </a:solidFill>
                <a:effectLst/>
              </a:rPr>
              <a:t>Bakgrunns</a:t>
            </a:r>
            <a:r>
              <a:rPr lang="nb-NO" sz="4600" noProof="0" dirty="0">
                <a:solidFill>
                  <a:srgbClr val="3A3B63"/>
                </a:solidFill>
              </a:rPr>
              <a:t>informasjon om NOST</a:t>
            </a:r>
            <a:endParaRPr lang="nb-NO" sz="4600" noProof="0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12D3288-E462-A0E1-DFD5-E7545DF9D5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noProof="0" dirty="0"/>
              <a:t>Observasjon er ansett som gullstandard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63CDF06-3377-0251-C943-7AA78812D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216" y="3855476"/>
            <a:ext cx="3858334" cy="2689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D6A45EC-19DF-E7F2-0B44-37DE7F3DD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1908129"/>
            <a:ext cx="8268096" cy="4033453"/>
          </a:xfrm>
        </p:spPr>
        <p:txBody>
          <a:bodyPr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b="0" i="0" u="none" strike="noStrike" noProof="0" dirty="0">
                <a:solidFill>
                  <a:srgbClr val="000000"/>
                </a:solidFill>
                <a:effectLst/>
              </a:rPr>
              <a:t>Håndhygiene er ett effektivt smitteforebyggende tiltak</a:t>
            </a:r>
            <a:r>
              <a:rPr lang="nb-NO" sz="2400" b="0" i="0" noProof="0" dirty="0">
                <a:solidFill>
                  <a:srgbClr val="000000"/>
                </a:solidFill>
                <a:effectLst/>
              </a:rPr>
              <a:t>​</a:t>
            </a:r>
          </a:p>
          <a:p>
            <a:pPr fontAlgn="base"/>
            <a:r>
              <a:rPr lang="nb-NO" sz="2400" b="0" i="0" u="none" strike="noStrike" noProof="0" dirty="0">
                <a:solidFill>
                  <a:srgbClr val="000000"/>
                </a:solidFill>
                <a:effectLst/>
              </a:rPr>
              <a:t>Bar fra albue og ned er en viktig forutsetning for håndhygiene</a:t>
            </a:r>
          </a:p>
          <a:p>
            <a:pPr fontAlgn="base"/>
            <a:r>
              <a:rPr lang="nb-NO" sz="2400" noProof="0" dirty="0">
                <a:solidFill>
                  <a:srgbClr val="000000"/>
                </a:solidFill>
              </a:rPr>
              <a:t>Observasjon gullstandard for å: </a:t>
            </a:r>
          </a:p>
          <a:p>
            <a:pPr lvl="1" fontAlgn="base"/>
            <a:r>
              <a:rPr lang="nb-NO" sz="2400" noProof="0" dirty="0">
                <a:solidFill>
                  <a:srgbClr val="000000"/>
                </a:solidFill>
              </a:rPr>
              <a:t>kartlegge praksis</a:t>
            </a:r>
          </a:p>
          <a:p>
            <a:pPr lvl="1" fontAlgn="base"/>
            <a:r>
              <a:rPr lang="nb-NO" sz="2400" noProof="0" dirty="0">
                <a:solidFill>
                  <a:srgbClr val="000000"/>
                </a:solidFill>
              </a:rPr>
              <a:t>avdekke faktorer som påvirker etterlevelse</a:t>
            </a:r>
          </a:p>
          <a:p>
            <a:pPr lvl="1" fontAlgn="base"/>
            <a:r>
              <a:rPr lang="nb-NO" sz="2400" noProof="0" dirty="0">
                <a:solidFill>
                  <a:srgbClr val="000000"/>
                </a:solidFill>
              </a:rPr>
              <a:t>skreddersy forbedringstiltak </a:t>
            </a:r>
          </a:p>
          <a:p>
            <a:pPr lvl="1" fontAlgn="base"/>
            <a:r>
              <a:rPr lang="nb-NO" sz="2400" noProof="0" dirty="0">
                <a:solidFill>
                  <a:srgbClr val="000000"/>
                </a:solidFill>
              </a:rPr>
              <a:t>kontrollere effekt</a:t>
            </a:r>
          </a:p>
          <a:p>
            <a:pPr fontAlgn="base"/>
            <a:endParaRPr lang="nb-NO" sz="2400" b="0" i="0" u="none" strike="noStrike" noProof="0" dirty="0">
              <a:solidFill>
                <a:srgbClr val="000000"/>
              </a:solidFill>
              <a:effectLst/>
            </a:endParaRPr>
          </a:p>
          <a:p>
            <a:pPr fontAlgn="base"/>
            <a:endParaRPr lang="nb-NO" sz="2400" b="0" i="0" noProof="0" dirty="0">
              <a:solidFill>
                <a:srgbClr val="000000"/>
              </a:solidFill>
              <a:effectLst/>
            </a:endParaRPr>
          </a:p>
          <a:p>
            <a:endParaRPr lang="nb-NO" sz="2400" noProof="0" dirty="0"/>
          </a:p>
        </p:txBody>
      </p:sp>
    </p:spTree>
    <p:extLst>
      <p:ext uri="{BB962C8B-B14F-4D97-AF65-F5344CB8AC3E}">
        <p14:creationId xmlns:p14="http://schemas.microsoft.com/office/powerpoint/2010/main" val="2414198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6C3F8-06F2-4EAC-ADA6-C9DB0EC0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Hovedmeny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DDB2B22-FC49-457E-BD13-494548B9B1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407467"/>
            <a:ext cx="10858500" cy="42324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>
                <a:ea typeface="+mn-lt"/>
                <a:cs typeface="+mn-lt"/>
              </a:rPr>
              <a:t>Du kan gå til hovedmenyen, uansett hvor du er i løsningen.</a:t>
            </a:r>
            <a:endParaRPr lang="nb-NO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BA80119-4CC3-9DFF-8722-879537E570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9"/>
            <a:ext cx="6907114" cy="4033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>
                <a:latin typeface="Brandon Text"/>
                <a:ea typeface="Calibri"/>
                <a:cs typeface="Calibri"/>
              </a:rPr>
              <a:t>Fra hovedmenyen kan du: </a:t>
            </a:r>
            <a:endParaRPr lang="nb-NO" sz="2000" dirty="0">
              <a:latin typeface="Brandon Text"/>
            </a:endParaRPr>
          </a:p>
          <a:p>
            <a:pPr marL="539750" lvl="1" indent="-1797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Brandon Text"/>
              </a:rPr>
              <a:t>Starte en ny sesjon (observasjon)</a:t>
            </a:r>
            <a:endParaRPr lang="nb-NO" sz="2400" dirty="0">
              <a:latin typeface="Brandon Text"/>
              <a:ea typeface="Calibri" panose="020F0502020204030204"/>
              <a:cs typeface="Calibri" panose="020F0502020204030204"/>
            </a:endParaRPr>
          </a:p>
          <a:p>
            <a:pPr marL="539750" lvl="1" indent="-1797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Brandon Text"/>
                <a:ea typeface="Calibri" panose="020F0502020204030204"/>
                <a:cs typeface="Calibri" panose="020F0502020204030204"/>
              </a:rPr>
              <a:t>Se på og endre sesjoner som ikke er sendt til koordinator</a:t>
            </a:r>
          </a:p>
          <a:p>
            <a:pPr marL="539750" lvl="1" indent="-1797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Brandon Text"/>
              </a:rPr>
              <a:t>Se på sesjoner som er send til koordinator</a:t>
            </a:r>
            <a:endParaRPr lang="nb-NO" sz="2400" dirty="0">
              <a:latin typeface="Brandon Text"/>
              <a:ea typeface="Calibri"/>
              <a:cs typeface="Calibri"/>
            </a:endParaRPr>
          </a:p>
          <a:p>
            <a:pPr marL="539750" lvl="1" indent="-1797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Brandon Text"/>
              </a:rPr>
              <a:t>Se på din profil</a:t>
            </a:r>
            <a:endParaRPr lang="nb-NO" sz="2400" dirty="0">
              <a:latin typeface="Brandon Text"/>
              <a:ea typeface="Calibri"/>
              <a:cs typeface="Calibri"/>
            </a:endParaRPr>
          </a:p>
          <a:p>
            <a:pPr marL="539750" lvl="1" indent="-179705">
              <a:buFont typeface="Arial" panose="020B0604020202020204" pitchFamily="34" charset="0"/>
              <a:buChar char="•"/>
            </a:pPr>
            <a:endParaRPr lang="nb-NO" sz="2400" dirty="0">
              <a:latin typeface="Brandon Text"/>
              <a:ea typeface="+mn-lt"/>
              <a:cs typeface="+mn-lt"/>
            </a:endParaRPr>
          </a:p>
          <a:p>
            <a:pPr marL="89991" indent="0">
              <a:buNone/>
            </a:pPr>
            <a:r>
              <a:rPr lang="nb-NO" sz="2400" dirty="0">
                <a:latin typeface="Brandon Text"/>
                <a:ea typeface="+mn-lt"/>
                <a:cs typeface="+mn-lt"/>
              </a:rPr>
              <a:t>NB! Dersom du har starter en ny observasjonssesjon (en ny modul) vil sesjonen du startet først avsluttes. </a:t>
            </a:r>
            <a:endParaRPr lang="nb-NO" sz="2000" dirty="0">
              <a:latin typeface="Brandon Text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DA737FF-BA0C-D745-8FA3-0B22E1E4D6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665" y="2618521"/>
            <a:ext cx="2111609" cy="384399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55671C5-CAC2-4475-8E17-7AAC7CBB9B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087" y="1679585"/>
            <a:ext cx="2728230" cy="4973113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7EC0EF38-EFC0-4A17-AA9A-04912EFD824C}"/>
              </a:ext>
            </a:extLst>
          </p:cNvPr>
          <p:cNvSpPr/>
          <p:nvPr/>
        </p:nvSpPr>
        <p:spPr>
          <a:xfrm>
            <a:off x="8624555" y="3257319"/>
            <a:ext cx="911331" cy="343361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981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BB0CDA-F4C6-4937-91EB-83CE38A6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avslutte en sesjon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9219E4-CB44-B332-C778-E561BF08DA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11079"/>
            <a:ext cx="10858500" cy="423321"/>
          </a:xfrm>
        </p:spPr>
        <p:txBody>
          <a:bodyPr/>
          <a:lstStyle/>
          <a:p>
            <a:r>
              <a:rPr lang="nb-NO"/>
              <a:t>En sesjon kan avsluttes på to måter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3F6A31-EA36-4E1F-9EBB-1086E3183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8008526" cy="40334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 b="1" dirty="0">
                <a:latin typeface="Brandon Text"/>
              </a:rPr>
              <a:t>Via hovedmenyen -  </a:t>
            </a:r>
            <a:r>
              <a:rPr lang="nb-NO" sz="2400" dirty="0">
                <a:latin typeface="Brandon Text"/>
              </a:rPr>
              <a:t>om du trykker på hovedmenyen oppe i høyre hjørne og går inn på en av punktene, avsluttes sesjonen automatisk og lagrer seg under «ikke sendte sesjoner»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1" dirty="0">
                <a:latin typeface="Brandon Text"/>
              </a:rPr>
              <a:t>Via telleknappen - </a:t>
            </a:r>
            <a:r>
              <a:rPr lang="nb-NO" sz="2400" dirty="0">
                <a:latin typeface="Brandon Text"/>
              </a:rPr>
              <a:t>Gå inn på telleknappen opp i venstre hjørne og </a:t>
            </a:r>
            <a:r>
              <a:rPr lang="nb-NO" sz="2400" dirty="0" err="1">
                <a:latin typeface="Brandon Text"/>
              </a:rPr>
              <a:t>scroll</a:t>
            </a:r>
            <a:r>
              <a:rPr lang="nb-NO" sz="2400" dirty="0">
                <a:latin typeface="Brandon Text"/>
              </a:rPr>
              <a:t> ned. Velg «Send koordinator». Sesjonen avsluttes og legger seg under «Sendte sesjoner» i hovedmenyen</a:t>
            </a:r>
          </a:p>
          <a:p>
            <a:endParaRPr lang="nb-NO" sz="2400" dirty="0">
              <a:latin typeface="Brandon Text"/>
            </a:endParaRPr>
          </a:p>
        </p:txBody>
      </p:sp>
      <p:pic>
        <p:nvPicPr>
          <p:cNvPr id="4" name="Bilde 3" descr="Et bilde som inneholder tekst, skjermbilde, Mobilenhet, duppeditt&#10;&#10;KI-generert innhold kan være feil.">
            <a:extLst>
              <a:ext uri="{FF2B5EF4-FFF2-40B4-BE49-F238E27FC236}">
                <a16:creationId xmlns:a16="http://schemas.microsoft.com/office/drawing/2014/main" id="{1056ECF0-4E3C-5102-8E51-5DDC2CB8C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865" y="2106116"/>
            <a:ext cx="2193877" cy="44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53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0295D5-AC71-0782-E5BF-AE92AD49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1107996"/>
          </a:xfrm>
        </p:spPr>
        <p:txBody>
          <a:bodyPr/>
          <a:lstStyle/>
          <a:p>
            <a:r>
              <a:rPr lang="nb-NO" sz="4000" dirty="0">
                <a:cs typeface="Calibri"/>
              </a:rPr>
              <a:t>Se og redigere observasjoner under en pågående sesjon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B8649B-74F7-55A9-BF5A-4609143369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5" y="2106118"/>
            <a:ext cx="4193148" cy="4033453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cs typeface="Calibri" panose="020F0502020204030204"/>
              </a:rPr>
              <a:t>Gå inn på </a:t>
            </a:r>
            <a:r>
              <a:rPr lang="nb-NO" sz="2000" err="1">
                <a:cs typeface="Calibri" panose="020F0502020204030204"/>
              </a:rPr>
              <a:t>tellelisten</a:t>
            </a:r>
            <a:r>
              <a:rPr lang="nb-NO" sz="2000">
                <a:cs typeface="Calibri" panose="020F0502020204030204"/>
              </a:rPr>
              <a:t> oppe i venstre hjørne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cs typeface="Calibri" panose="020F0502020204030204"/>
              </a:rPr>
              <a:t>Åpne og redigere observasjonene (kortene) du ønsker å redigere ved å trykke på kortet og deretter «Rediger»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cs typeface="Calibri" panose="020F0502020204030204"/>
              </a:rPr>
              <a:t>Gjør endringer og trykk «Lagre»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cs typeface="Calibri" panose="020F0502020204030204"/>
              </a:rPr>
              <a:t>Gå tilbake for videre observasjon ved å trykke «Tilbake til observasjon»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>
              <a:cs typeface="Calibri" panose="020F0502020204030204"/>
            </a:endParaRPr>
          </a:p>
          <a:p>
            <a:pPr marL="269875" indent="-269875"/>
            <a:endParaRPr lang="nb-NO" sz="2000">
              <a:cs typeface="Calibri" panose="020F0502020204030204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041E06B-9184-4EF7-532F-97D910471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469" y="1531293"/>
            <a:ext cx="1706843" cy="346774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ED4CAD0-2537-FB52-C7B0-4D716B620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312" y="1531293"/>
            <a:ext cx="1706842" cy="346774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F21A510-A3D6-BB7C-7730-A9AAE1C0F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54" y="1530116"/>
            <a:ext cx="1706843" cy="346774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2CF640A0-D764-D927-55C7-92DB58B77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135" y="1530117"/>
            <a:ext cx="1706843" cy="3467748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50BF36AE-59DD-C335-7C32-C8906EB6F477}"/>
              </a:ext>
            </a:extLst>
          </p:cNvPr>
          <p:cNvSpPr/>
          <p:nvPr/>
        </p:nvSpPr>
        <p:spPr>
          <a:xfrm>
            <a:off x="4992607" y="1786944"/>
            <a:ext cx="574995" cy="587580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44F464B-49C7-4B23-BE46-AB018005557E}"/>
              </a:ext>
            </a:extLst>
          </p:cNvPr>
          <p:cNvSpPr/>
          <p:nvPr/>
        </p:nvSpPr>
        <p:spPr>
          <a:xfrm>
            <a:off x="6609362" y="2570872"/>
            <a:ext cx="1730654" cy="547688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F2D9E65-F3C5-453E-A24B-304E4B86B8C1}"/>
              </a:ext>
            </a:extLst>
          </p:cNvPr>
          <p:cNvSpPr/>
          <p:nvPr/>
        </p:nvSpPr>
        <p:spPr>
          <a:xfrm>
            <a:off x="8494251" y="2881312"/>
            <a:ext cx="601266" cy="547688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E60E7B9-C889-4C8E-9FDA-A580B4D3D4BB}"/>
              </a:ext>
            </a:extLst>
          </p:cNvPr>
          <p:cNvSpPr/>
          <p:nvPr/>
        </p:nvSpPr>
        <p:spPr>
          <a:xfrm>
            <a:off x="10264244" y="1899882"/>
            <a:ext cx="923924" cy="547688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A7EED23-B1A6-4C64-A245-AF999E3BECAA}"/>
              </a:ext>
            </a:extLst>
          </p:cNvPr>
          <p:cNvSpPr/>
          <p:nvPr/>
        </p:nvSpPr>
        <p:spPr>
          <a:xfrm>
            <a:off x="10201094" y="2961923"/>
            <a:ext cx="601266" cy="507196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269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6C807F-FE2A-5EC4-A676-26B00FB1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650" dirty="0">
                <a:ea typeface="Calibri"/>
                <a:cs typeface="Calibri"/>
              </a:rPr>
              <a:t>Se, redigere og slette observasjoner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A9A2D5A-25FA-636E-DD52-FBBD504D7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- som er avsluttet og lagret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1DB20E-17A5-3030-D430-7D6CEE540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7918106" cy="4033453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latin typeface="Brandon Text"/>
                <a:ea typeface="Calibri"/>
                <a:cs typeface="Calibri"/>
              </a:rPr>
              <a:t>Du kan redigere lagrede data før du sender til koordinator ved å gå inn i hovedmenyen og velge "Ikke sendte sesjoner" og velge "Se detaljer"</a:t>
            </a:r>
            <a:endParaRPr lang="nb-NO" sz="2000" dirty="0">
              <a:latin typeface="Brandon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latin typeface="Brandon Text"/>
                <a:ea typeface="Calibri"/>
                <a:cs typeface="Calibri"/>
              </a:rPr>
              <a:t>Det er mulig å redigere enkeltobservasjoner, slette enkeltobservasjoner (kort) og slette hele sesjoner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latin typeface="Brandon Text"/>
                <a:ea typeface="Calibri"/>
                <a:cs typeface="Calibri"/>
              </a:rPr>
              <a:t>Velg aktuell sesjon og trykk deretter på observasjonen man ønsker å redigere eller slette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D7188FA-2C22-4838-8F3A-5A6A28BEFC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649" y="1689100"/>
            <a:ext cx="1578476" cy="3244848"/>
          </a:xfrm>
          <a:prstGeom prst="rect">
            <a:avLst/>
          </a:prstGeom>
        </p:spPr>
      </p:pic>
      <p:pic>
        <p:nvPicPr>
          <p:cNvPr id="3" name="Bilde 2" descr="Et bilde som inneholder tekst, skjermbilde, Mobilenhet, multimedia&#10;&#10;KI-generert innhold kan være feil.">
            <a:extLst>
              <a:ext uri="{FF2B5EF4-FFF2-40B4-BE49-F238E27FC236}">
                <a16:creationId xmlns:a16="http://schemas.microsoft.com/office/drawing/2014/main" id="{ED827144-8C7D-F39B-B8DC-84FE16E05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444" y="3149600"/>
            <a:ext cx="1355782" cy="275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94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855DCE-3E5F-EBD4-858A-E0D56679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1288045"/>
          </a:xfrm>
        </p:spPr>
        <p:txBody>
          <a:bodyPr/>
          <a:lstStyle/>
          <a:p>
            <a:r>
              <a:rPr lang="nb-NO" sz="4650" dirty="0">
                <a:ea typeface="Calibri"/>
                <a:cs typeface="Calibri"/>
              </a:rPr>
              <a:t>Hvordan redigere observasjoner som er lagret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F558D20-69A0-151A-A901-4967285966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8296886" cy="40334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>
                <a:ea typeface="Calibri"/>
                <a:cs typeface="Calibri"/>
              </a:rPr>
              <a:t>Du kan redigere lagrede data før de sendes koordinator. Gå inn på "Ikke sendte sesjoner" på hovedmenyen og velge "Se detaljer" på aktuell sesjon.</a:t>
            </a:r>
            <a:endParaRPr lang="nb-NO" sz="2400"/>
          </a:p>
          <a:p>
            <a:pPr>
              <a:buFont typeface="Arial" panose="020B0604020202020204" pitchFamily="34" charset="0"/>
              <a:buChar char="•"/>
            </a:pPr>
            <a:r>
              <a:rPr lang="nb-NO" sz="2400">
                <a:ea typeface="Calibri"/>
                <a:cs typeface="Calibri"/>
              </a:rPr>
              <a:t>Her kan du redigere enkeltobservasjoner, slette enkeltobservasjoner (kort) og slette hele sesjoner.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>
                <a:ea typeface="Calibri"/>
                <a:cs typeface="Calibri"/>
              </a:rPr>
              <a:t>Du velger aktuell sesjon og trykker deretter på observasjonen du ønsker å redigere.</a:t>
            </a:r>
          </a:p>
          <a:p>
            <a:endParaRPr lang="nb-NO" sz="24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D2002A5-5237-12B4-D7BB-11A6ECFC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338" y="1389092"/>
            <a:ext cx="2310899" cy="47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76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B1E6FE-7B04-8553-0F38-56A3347B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644022"/>
          </a:xfrm>
        </p:spPr>
        <p:txBody>
          <a:bodyPr/>
          <a:lstStyle/>
          <a:p>
            <a:r>
              <a:rPr lang="nb-NO" sz="4650" dirty="0">
                <a:ea typeface="Calibri"/>
                <a:cs typeface="Calibri"/>
              </a:rPr>
              <a:t>Hvordan dele data med koordinator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1886937-B8B5-7CF8-361C-6D6798F3E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492443"/>
          </a:xfrm>
        </p:spPr>
        <p:txBody>
          <a:bodyPr/>
          <a:lstStyle/>
          <a:p>
            <a:r>
              <a:rPr lang="nb-NO" sz="3200">
                <a:ea typeface="Calibri"/>
                <a:cs typeface="Calibri"/>
              </a:rPr>
              <a:t>Sende sesjon</a:t>
            </a:r>
            <a:endParaRPr lang="nb-NO" sz="280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13DE3E-54C1-0986-BD5B-784AC3324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7232173" cy="40334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800">
                <a:ea typeface="Calibri"/>
                <a:cs typeface="Calibri"/>
              </a:rPr>
              <a:t>Når sesjonen er ferdig kan du velge å sende sesjonen umiddelbart til koordinator, eller vente til senere. Du kan sende på to måter:</a:t>
            </a:r>
            <a:endParaRPr lang="nb-NO"/>
          </a:p>
          <a:p>
            <a:pPr marL="269875" indent="-269875"/>
            <a:endParaRPr lang="nb-NO" sz="2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800" b="1">
                <a:ea typeface="Calibri"/>
                <a:cs typeface="Calibri"/>
              </a:rPr>
              <a:t>1</a:t>
            </a:r>
            <a:r>
              <a:rPr lang="nb-NO" sz="2800">
                <a:ea typeface="Calibri"/>
                <a:cs typeface="Calibri"/>
              </a:rPr>
              <a:t>. Under pågående observasjon kan du avslutte sesjonen ved å sende den til koordinator: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80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800">
                <a:ea typeface="Calibri"/>
                <a:cs typeface="Calibri"/>
              </a:rPr>
              <a:t>Gå inn på </a:t>
            </a:r>
            <a:r>
              <a:rPr lang="nb-NO" sz="2800" err="1">
                <a:ea typeface="Calibri"/>
                <a:cs typeface="Calibri"/>
              </a:rPr>
              <a:t>tellelisten</a:t>
            </a:r>
            <a:r>
              <a:rPr lang="nb-NO" sz="2800">
                <a:ea typeface="Calibri"/>
                <a:cs typeface="Calibri"/>
              </a:rPr>
              <a:t> i venstre hjørne </a:t>
            </a:r>
            <a:endParaRPr lang="nb-NO"/>
          </a:p>
          <a:p>
            <a:pPr>
              <a:buFont typeface="Arial" panose="020B0604020202020204" pitchFamily="34" charset="0"/>
              <a:buChar char="•"/>
            </a:pPr>
            <a:r>
              <a:rPr lang="nb-NO" sz="2800" err="1">
                <a:ea typeface="Calibri"/>
                <a:cs typeface="Calibri"/>
              </a:rPr>
              <a:t>Scroll</a:t>
            </a:r>
            <a:r>
              <a:rPr lang="nb-NO" sz="2800">
                <a:ea typeface="Calibri"/>
                <a:cs typeface="Calibri"/>
              </a:rPr>
              <a:t> ned siden og velg "Send koordinator"</a:t>
            </a:r>
          </a:p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7C08304-FEAB-C27B-40C5-4BFA98579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860" y="2189677"/>
            <a:ext cx="1706843" cy="346774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0E61595-7877-A437-608D-CAEB52860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5"/>
          <a:stretch/>
        </p:blipFill>
        <p:spPr>
          <a:xfrm>
            <a:off x="10035166" y="2184353"/>
            <a:ext cx="1806726" cy="34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45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885701-6576-1C06-91CD-E916884F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644022"/>
          </a:xfrm>
        </p:spPr>
        <p:txBody>
          <a:bodyPr/>
          <a:lstStyle/>
          <a:p>
            <a:r>
              <a:rPr lang="nb-NO" sz="4650" dirty="0">
                <a:ea typeface="Calibri"/>
                <a:cs typeface="Calibri"/>
              </a:rPr>
              <a:t>Hvordan dele data med koordinator forts. 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DC87AE-A3F5-E5ED-61AF-0C39785216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492443"/>
          </a:xfrm>
        </p:spPr>
        <p:txBody>
          <a:bodyPr/>
          <a:lstStyle/>
          <a:p>
            <a:r>
              <a:rPr lang="nb-NO" sz="3200"/>
              <a:t>Sende sesjon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24678C9-1323-AC6D-CD8B-4232D0169B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5941992" cy="40334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2800" b="1">
                <a:ea typeface="Calibri"/>
                <a:cs typeface="Calibri"/>
              </a:rPr>
              <a:t>2. </a:t>
            </a:r>
            <a:r>
              <a:rPr lang="nb-NO" sz="2800">
                <a:ea typeface="Calibri"/>
                <a:cs typeface="Calibri"/>
              </a:rPr>
              <a:t>Du kan også sender en sesjon til koordinator fra hovedmenyen:</a:t>
            </a:r>
            <a:endParaRPr lang="nb-NO">
              <a:ea typeface="Calibri"/>
              <a:cs typeface="Calibri"/>
            </a:endParaRPr>
          </a:p>
          <a:p>
            <a:pPr marL="269875" indent="-269875">
              <a:buFont typeface="Arial"/>
              <a:buChar char="•"/>
            </a:pPr>
            <a:r>
              <a:rPr lang="nb-NO" sz="2800">
                <a:ea typeface="+mn-lt"/>
                <a:cs typeface="Calibri"/>
              </a:rPr>
              <a:t>Velg "Ikke</a:t>
            </a:r>
            <a:r>
              <a:rPr lang="nb-NO" sz="2800">
                <a:ea typeface="+mn-lt"/>
                <a:cs typeface="+mn-lt"/>
              </a:rPr>
              <a:t> sendte sesjoner"</a:t>
            </a:r>
            <a:endParaRPr lang="nb-NO">
              <a:ea typeface="+mn-lt"/>
              <a:cs typeface="Calibri"/>
            </a:endParaRPr>
          </a:p>
          <a:p>
            <a:pPr marL="269875" indent="-269875">
              <a:buFont typeface="Arial"/>
              <a:buChar char="•"/>
            </a:pPr>
            <a:r>
              <a:rPr lang="nb-NO" sz="2800">
                <a:ea typeface="Calibri"/>
                <a:cs typeface="Calibri"/>
              </a:rPr>
              <a:t>Velg "Se detaljer" for aktuell sesjon slik at alle enkeltobservasjonene i sesjonen blir synlig </a:t>
            </a:r>
            <a:endParaRPr lang="nb-NO">
              <a:ea typeface="Calibri"/>
              <a:cs typeface="Calibri"/>
            </a:endParaRPr>
          </a:p>
          <a:p>
            <a:pPr marL="269875" indent="-269875">
              <a:buFont typeface="Arial"/>
              <a:buChar char="•"/>
            </a:pPr>
            <a:r>
              <a:rPr lang="nb-NO" sz="2800" err="1">
                <a:ea typeface="Calibri"/>
                <a:cs typeface="Calibri"/>
              </a:rPr>
              <a:t>Scroll</a:t>
            </a:r>
            <a:r>
              <a:rPr lang="nb-NO" sz="2800">
                <a:ea typeface="Calibri"/>
                <a:cs typeface="Calibri"/>
              </a:rPr>
              <a:t> ned siden og velg  "Send til koordinator"</a:t>
            </a:r>
            <a:endParaRPr lang="nb-NO">
              <a:cs typeface="Calibri"/>
            </a:endParaRPr>
          </a:p>
          <a:p>
            <a:pPr marL="269875" indent="-269875"/>
            <a:endParaRPr lang="nb-NO" sz="2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800">
                <a:ea typeface="Calibri"/>
                <a:cs typeface="Calibri"/>
              </a:rPr>
              <a:t>Når du har sendt dataene til koordinatoren mister du muligheten til å redigere dataene. Er det behov for endringer etter at dataene er sendt må dette gjøres av koordinatoren i </a:t>
            </a:r>
            <a:r>
              <a:rPr lang="nb-NO" sz="2800" err="1">
                <a:ea typeface="Calibri"/>
                <a:cs typeface="Calibri"/>
              </a:rPr>
              <a:t>admin</a:t>
            </a:r>
            <a:r>
              <a:rPr lang="nb-NO" sz="2800">
                <a:ea typeface="Calibri"/>
                <a:cs typeface="Calibri"/>
              </a:rPr>
              <a:t>. grensesnittet. </a:t>
            </a:r>
            <a:endParaRPr lang="en-US" sz="2800">
              <a:ea typeface="+mn-lt"/>
              <a:cs typeface="+mn-lt"/>
            </a:endParaRPr>
          </a:p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0043D3E-D64C-C8B1-1484-7E9E736F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208" y="2239107"/>
            <a:ext cx="1454080" cy="295421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B110B98-C445-7EA3-B80B-B0C266AA4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282" y="2239107"/>
            <a:ext cx="1454080" cy="295421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5E8BEE6-DA14-2209-B89D-264A887AF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356" y="2239107"/>
            <a:ext cx="1454080" cy="2954216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D42DCC01-52FE-68ED-3D20-ADCB95685107}"/>
              </a:ext>
            </a:extLst>
          </p:cNvPr>
          <p:cNvSpPr/>
          <p:nvPr/>
        </p:nvSpPr>
        <p:spPr>
          <a:xfrm>
            <a:off x="7326923" y="2992114"/>
            <a:ext cx="1690359" cy="433754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CF87C03-52FA-2CAE-B9CF-7C1EDD65ACFA}"/>
              </a:ext>
            </a:extLst>
          </p:cNvPr>
          <p:cNvSpPr/>
          <p:nvPr/>
        </p:nvSpPr>
        <p:spPr>
          <a:xfrm>
            <a:off x="9557359" y="3977755"/>
            <a:ext cx="1057100" cy="433754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FD3AC20-F09E-6934-7195-EE536997C597}"/>
              </a:ext>
            </a:extLst>
          </p:cNvPr>
          <p:cNvSpPr/>
          <p:nvPr/>
        </p:nvSpPr>
        <p:spPr>
          <a:xfrm>
            <a:off x="11109451" y="4194632"/>
            <a:ext cx="1057100" cy="433754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7801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185D1D-70FC-F530-C3A4-BA6DEB05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Sendte sesjoner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DFC5102-C237-6FA3-943A-4C3FA16065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E3DC520-1923-FFD9-3232-E48E6D8AFF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>
                <a:ea typeface="Calibri"/>
                <a:cs typeface="Calibri"/>
              </a:rPr>
              <a:t>Du kan se sendte sesjoner ved å gå inn på "Sendte sesjoner" i hovedmenyen.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>
                <a:ea typeface="Calibri"/>
                <a:cs typeface="Calibri"/>
              </a:rPr>
              <a:t>Her kan du gå inn på hver enkelte sesjon, se detaljene på den enkelte observasjon (kort) og finne kort oppsummering av resultater fra sesjonen.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>
                <a:ea typeface="Calibri"/>
                <a:cs typeface="Calibri"/>
              </a:rPr>
              <a:t>Du kan også laste ned dataene som Excel fil.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>
                <a:ea typeface="Calibri"/>
                <a:cs typeface="Calibri"/>
              </a:rPr>
              <a:t>Det er ikke mulig å redigere sendte sesjoner. Koordinatoren har anledning til å redigere dataene. </a:t>
            </a:r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906736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1D2C863-23CD-5ECC-27D8-5FE4E5082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b-NO" noProof="0" dirty="0"/>
              <a:t>Spørsmål kan sendes til </a:t>
            </a:r>
            <a:r>
              <a:rPr lang="nb-NO" noProof="0" dirty="0">
                <a:hlinkClick r:id="rId2"/>
              </a:rPr>
              <a:t>nost@fhi.no</a:t>
            </a:r>
            <a:endParaRPr lang="nb-NO" noProof="0" dirty="0"/>
          </a:p>
          <a:p>
            <a:endParaRPr lang="nb-NO" dirty="0"/>
          </a:p>
          <a:p>
            <a:r>
              <a:rPr lang="nb-NO" noProof="0" dirty="0"/>
              <a:t>Mer informasjon om NOST finner du i </a:t>
            </a:r>
            <a:r>
              <a:rPr lang="nb-NO" noProof="0" dirty="0">
                <a:hlinkClick r:id="rId3"/>
              </a:rPr>
              <a:t>Håndbok for NOST </a:t>
            </a:r>
            <a:r>
              <a:rPr lang="nb-NO" noProof="0" dirty="0"/>
              <a:t>på fhi.no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A8C148C-CA33-7DF3-CD93-B219C1E653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98" y="661988"/>
            <a:ext cx="4323617" cy="2884487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C26DC1A-5022-F059-AD8E-4849D089A0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Lykke til!</a:t>
            </a:r>
          </a:p>
        </p:txBody>
      </p:sp>
    </p:spTree>
    <p:extLst>
      <p:ext uri="{BB962C8B-B14F-4D97-AF65-F5344CB8AC3E}">
        <p14:creationId xmlns:p14="http://schemas.microsoft.com/office/powerpoint/2010/main" val="321054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4EB32F-9208-D9F8-FE21-22D1798E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Hvordan ble NOST til?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9E4DFE-2138-A677-FF33-9134AC3DF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430887"/>
          </a:xfrm>
        </p:spPr>
        <p:txBody>
          <a:bodyPr/>
          <a:lstStyle/>
          <a:p>
            <a:r>
              <a:rPr lang="nb-NO" sz="2800" b="0" i="0" u="none" strike="noStrike" noProof="0" dirty="0">
                <a:effectLst/>
                <a:latin typeface="Calibri" panose="020F0502020204030204" pitchFamily="34" charset="0"/>
              </a:rPr>
              <a:t>Handlingsplan for bedre smittevern (2019)</a:t>
            </a:r>
            <a:endParaRPr lang="nb-NO" noProof="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2518448-10F8-7446-CE8A-419BEAB04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3" y="2106118"/>
            <a:ext cx="6211655" cy="4033453"/>
          </a:xfrm>
        </p:spPr>
        <p:txBody>
          <a:bodyPr vert="horz" lIns="0" tIns="0" rIns="0" bIns="0" rtlCol="0" anchor="t">
            <a:normAutofit/>
          </a:bodyPr>
          <a:lstStyle/>
          <a:p>
            <a:pPr marL="360045" indent="-360045" fontAlgn="base"/>
            <a:r>
              <a:rPr lang="nb-NO" sz="2000" b="0" i="0" u="none" strike="noStrike" noProof="0" dirty="0">
                <a:solidFill>
                  <a:srgbClr val="000000"/>
                </a:solidFill>
                <a:effectLst/>
                <a:latin typeface="+mj-lt"/>
              </a:rPr>
              <a:t>FHI fikk i oppdrag å utarbeide en nasjonal standard og en elektronisk løsning for observasjon av håndhygiene</a:t>
            </a:r>
          </a:p>
          <a:p>
            <a:pPr marL="360045" indent="-360045" fontAlgn="base"/>
            <a:endParaRPr lang="nb-NO" sz="2000" dirty="0">
              <a:solidFill>
                <a:srgbClr val="000000"/>
              </a:solidFill>
              <a:latin typeface="+mj-lt"/>
              <a:ea typeface="Calibri" panose="020F0502020204030204"/>
              <a:cs typeface="Calibri" panose="020F0502020204030204"/>
            </a:endParaRPr>
          </a:p>
          <a:p>
            <a:pPr marL="360045" indent="-360045" fontAlgn="base"/>
            <a:r>
              <a:rPr lang="nb-NO" sz="2000" b="0" i="0" u="none" strike="noStrike" noProof="0" dirty="0">
                <a:solidFill>
                  <a:srgbClr val="000000"/>
                </a:solidFill>
                <a:effectLst/>
                <a:latin typeface="+mj-lt"/>
              </a:rPr>
              <a:t>Videre står det i handlingsplanen at:</a:t>
            </a:r>
          </a:p>
          <a:p>
            <a:pPr marL="539790" lvl="1" indent="-360045" fontAlgn="base">
              <a:buFont typeface="Courier New" panose="02070309020205020404" pitchFamily="49" charset="0"/>
              <a:buChar char="o"/>
            </a:pPr>
            <a:r>
              <a:rPr lang="nb-NO" b="0" i="0" u="none" strike="noStrike" noProof="0" dirty="0">
                <a:solidFill>
                  <a:srgbClr val="000000"/>
                </a:solidFill>
                <a:effectLst/>
                <a:latin typeface="+mj-lt"/>
              </a:rPr>
              <a:t>Sykehus skal iverksette system for overvåking av håndhygiene ved bruk av løsningen</a:t>
            </a:r>
            <a:endParaRPr lang="nb-NO" b="0" i="0" u="none" strike="noStrike" noProof="0" dirty="0">
              <a:solidFill>
                <a:srgbClr val="000000"/>
              </a:solidFill>
              <a:effectLst/>
              <a:latin typeface="+mj-lt"/>
              <a:ea typeface="Calibri" panose="020F0502020204030204"/>
              <a:cs typeface="Calibri" panose="020F0502020204030204"/>
            </a:endParaRPr>
          </a:p>
          <a:p>
            <a:pPr marL="539790" lvl="1" indent="-360045" fontAlgn="base">
              <a:buFont typeface="Courier New" panose="02070309020205020404" pitchFamily="49" charset="0"/>
              <a:buChar char="o"/>
            </a:pPr>
            <a:r>
              <a:rPr lang="nb-NO" noProof="0" dirty="0">
                <a:solidFill>
                  <a:srgbClr val="000000"/>
                </a:solidFill>
                <a:latin typeface="+mj-lt"/>
              </a:rPr>
              <a:t>Kommunehelsetjenesten bør</a:t>
            </a:r>
            <a:r>
              <a:rPr lang="nb-NO" b="0" i="0" u="none" strike="noStrike" noProof="0" dirty="0">
                <a:solidFill>
                  <a:srgbClr val="000000"/>
                </a:solidFill>
                <a:effectLst/>
                <a:latin typeface="+mj-lt"/>
              </a:rPr>
              <a:t> ta løsningen i bruk</a:t>
            </a:r>
            <a:endParaRPr lang="nb-NO" b="0" i="0" u="none" strike="noStrike" noProof="0" dirty="0">
              <a:solidFill>
                <a:srgbClr val="000000"/>
              </a:solidFill>
              <a:effectLst/>
              <a:latin typeface="+mj-lt"/>
              <a:ea typeface="Calibri" panose="020F0502020204030204"/>
              <a:cs typeface="Calibri" panose="020F0502020204030204"/>
            </a:endParaRPr>
          </a:p>
          <a:p>
            <a:pPr marL="360045" indent="-360045" fontAlgn="base"/>
            <a:endParaRPr lang="nb-NO" sz="2000" b="0" i="0" u="none" strike="noStrike" noProof="0" dirty="0">
              <a:solidFill>
                <a:srgbClr val="000000"/>
              </a:solidFill>
              <a:effectLst/>
              <a:latin typeface="+mj-lt"/>
              <a:ea typeface="Calibri" panose="020F0502020204030204"/>
              <a:cs typeface="Calibri" panose="020F0502020204030204"/>
            </a:endParaRPr>
          </a:p>
          <a:p>
            <a:pPr marL="360045" indent="-360045"/>
            <a:endParaRPr lang="nb-NO" sz="2000" noProof="0" dirty="0">
              <a:latin typeface="+mj-lt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10C7DC8-D612-95E1-1979-D992C163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958" y="0"/>
            <a:ext cx="4923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3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F805A-D49B-4C71-A6F6-CA71A982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Hensikten med NOST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FD590BC-8F40-4E5E-9563-64922F5920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84224"/>
            <a:ext cx="11021341" cy="644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noProof="0" dirty="0"/>
              <a:t>Målet er bedre etterlevelse av håndhygiene og riktig bruk av verneutstyr for å redusere forekomsten av helsetjenesteassosierte infeksjoner </a:t>
            </a:r>
          </a:p>
          <a:p>
            <a:pPr marL="0" indent="0">
              <a:buNone/>
            </a:pPr>
            <a:endParaRPr lang="nb-NO" sz="2000" noProof="0" dirty="0"/>
          </a:p>
          <a:p>
            <a:pPr marL="0" indent="0">
              <a:buNone/>
            </a:pPr>
            <a:endParaRPr lang="nb-NO" sz="2000" noProof="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51F855B-45BA-4CBC-90A4-E5E31DDB4F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325878"/>
            <a:ext cx="10858500" cy="4033453"/>
          </a:xfrm>
        </p:spPr>
        <p:txBody>
          <a:bodyPr>
            <a:normAutofit/>
          </a:bodyPr>
          <a:lstStyle/>
          <a:p>
            <a:r>
              <a:rPr lang="nb-NO" sz="2400" noProof="0" dirty="0"/>
              <a:t>Kartlegge lokal etterlevelse</a:t>
            </a:r>
          </a:p>
          <a:p>
            <a:r>
              <a:rPr lang="nb-NO" sz="2400" noProof="0" dirty="0"/>
              <a:t>Avdekke lokale forbedringsområder </a:t>
            </a:r>
          </a:p>
          <a:p>
            <a:r>
              <a:rPr lang="nb-NO" sz="2400" noProof="0" dirty="0"/>
              <a:t>Følge effekten av forbedringstiltak </a:t>
            </a:r>
          </a:p>
          <a:p>
            <a:r>
              <a:rPr lang="nb-NO" sz="2400" noProof="0" dirty="0"/>
              <a:t>Feedback direkte til gjeldende enhet </a:t>
            </a:r>
          </a:p>
          <a:p>
            <a:r>
              <a:rPr lang="nb-NO" sz="2400" noProof="0" dirty="0"/>
              <a:t>Standardisere opplæring i håndhygiene og bruk av personlig verneutstyr </a:t>
            </a:r>
          </a:p>
          <a:p>
            <a:r>
              <a:rPr lang="nb-NO" sz="2400" noProof="0" dirty="0"/>
              <a:t>Samle nasjonale data </a:t>
            </a:r>
          </a:p>
          <a:p>
            <a:r>
              <a:rPr lang="nb-NO" sz="2400" noProof="0" dirty="0"/>
              <a:t>Være tids- og kostnadsbesparende</a:t>
            </a:r>
          </a:p>
          <a:p>
            <a:pPr marL="0" indent="0">
              <a:buNone/>
            </a:pPr>
            <a:endParaRPr lang="nb-NO" sz="2400" noProof="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E7D8E65-67F0-B1A6-7072-5B1404060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614" y="2083324"/>
            <a:ext cx="2587951" cy="22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5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6298F4-763A-CFA0-8DCB-54458E7F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16" y="806116"/>
            <a:ext cx="4898401" cy="1288301"/>
          </a:xfrm>
        </p:spPr>
        <p:txBody>
          <a:bodyPr anchor="t">
            <a:normAutofit/>
          </a:bodyPr>
          <a:lstStyle/>
          <a:p>
            <a:r>
              <a:rPr lang="nb-NO" dirty="0"/>
              <a:t>NOST som verktøy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B3D9A81-3308-8283-ECE0-2C95ECE299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816" y="2407069"/>
            <a:ext cx="4898400" cy="39337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dirty="0"/>
              <a:t>Sammenlignet med den gode gammeldagse metoden med penn og papir, er denne tidsbesparende.</a:t>
            </a:r>
          </a:p>
          <a:p>
            <a:pPr>
              <a:lnSpc>
                <a:spcPct val="110000"/>
              </a:lnSpc>
            </a:pPr>
            <a:r>
              <a:rPr lang="nb-NO" dirty="0"/>
              <a:t>De innsamlede dataene kan enkelt tas ut av den oppnevnte koordinatoren og presenteres </a:t>
            </a:r>
            <a:r>
              <a:rPr lang="nb-NO"/>
              <a:t>på avdelingsnivå.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9E29AF0-F64D-3D5A-40B8-C36A33E18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37494"/>
            <a:ext cx="5588833" cy="3730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09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5850112-1F09-B6D9-29FC-7E5A4FDA1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Indikasjon for hansker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50A1029-8721-EB12-60C9-386FD8CFDC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b="1" dirty="0"/>
              <a:t>Hansker som smitteverntiltak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7211B1EE-0F7D-51B3-CFA2-B02F9D4721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731242"/>
            <a:ext cx="4373563" cy="27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9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8CC258-C2F7-369D-551C-B1B54F41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Rene engangshansker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C0ABF0-94AA-DB87-6664-4A072199CD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Hansker er et godt smitteforbyggende tiltak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329B70B-01EB-4A4F-6D78-ED4BDCEE0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12700" marR="5080" indent="0" defTabSz="914400">
              <a:lnSpc>
                <a:spcPct val="110000"/>
              </a:lnSpc>
              <a:spcBef>
                <a:spcPts val="171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nb-NO" b="1" kern="0" spc="-10" dirty="0">
                <a:solidFill>
                  <a:sysClr val="windowText" lastClr="000000"/>
                </a:solidFill>
                <a:cs typeface="Calibri"/>
              </a:rPr>
              <a:t>Hansker</a:t>
            </a:r>
            <a:r>
              <a:rPr lang="nb-NO" b="1" kern="0" spc="-1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b="1" kern="0" dirty="0">
                <a:solidFill>
                  <a:sysClr val="windowText" lastClr="000000"/>
                </a:solidFill>
                <a:cs typeface="Calibri"/>
              </a:rPr>
              <a:t>beskytter</a:t>
            </a:r>
            <a:r>
              <a:rPr lang="nb-NO" b="1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b="1" kern="0" spc="-10" dirty="0">
                <a:solidFill>
                  <a:sysClr val="windowText" lastClr="000000"/>
                </a:solidFill>
                <a:cs typeface="Calibri"/>
              </a:rPr>
              <a:t>helsepersonells</a:t>
            </a:r>
            <a:r>
              <a:rPr lang="nb-NO" b="1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b="1" kern="0" dirty="0">
                <a:solidFill>
                  <a:sysClr val="windowText" lastClr="000000"/>
                </a:solidFill>
                <a:cs typeface="Calibri"/>
              </a:rPr>
              <a:t>hender</a:t>
            </a:r>
            <a:r>
              <a:rPr lang="nb-NO" b="1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b="1" kern="0" dirty="0">
                <a:solidFill>
                  <a:sysClr val="windowText" lastClr="000000"/>
                </a:solidFill>
                <a:cs typeface="Calibri"/>
              </a:rPr>
              <a:t>mot</a:t>
            </a:r>
            <a:r>
              <a:rPr lang="nb-NO" b="1" kern="0" spc="1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b="1" kern="0" dirty="0">
                <a:solidFill>
                  <a:sysClr val="windowText" lastClr="000000"/>
                </a:solidFill>
                <a:cs typeface="Calibri"/>
              </a:rPr>
              <a:t>å</a:t>
            </a:r>
            <a:r>
              <a:rPr lang="nb-NO" b="1" kern="0" spc="-1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b="1" kern="0" dirty="0">
                <a:solidFill>
                  <a:sysClr val="windowText" lastClr="000000"/>
                </a:solidFill>
                <a:cs typeface="Calibri"/>
              </a:rPr>
              <a:t>bli</a:t>
            </a:r>
            <a:r>
              <a:rPr lang="nb-NO" b="1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b="1" kern="0" spc="-10" dirty="0">
                <a:solidFill>
                  <a:sysClr val="windowText" lastClr="000000"/>
                </a:solidFill>
                <a:cs typeface="Calibri"/>
              </a:rPr>
              <a:t>forurenset</a:t>
            </a:r>
            <a:r>
              <a:rPr lang="nb-NO" b="1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b="1" kern="0" dirty="0">
                <a:solidFill>
                  <a:sysClr val="windowText" lastClr="000000"/>
                </a:solidFill>
                <a:cs typeface="Calibri"/>
              </a:rPr>
              <a:t>med</a:t>
            </a:r>
            <a:r>
              <a:rPr lang="nb-NO" b="1" kern="0" spc="-10" dirty="0">
                <a:solidFill>
                  <a:sysClr val="windowText" lastClr="000000"/>
                </a:solidFill>
                <a:cs typeface="Calibri"/>
              </a:rPr>
              <a:t> mikroorganismer</a:t>
            </a:r>
            <a:r>
              <a:rPr lang="nb-NO" b="1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b="1" kern="0" dirty="0">
                <a:solidFill>
                  <a:sysClr val="windowText" lastClr="000000"/>
                </a:solidFill>
                <a:cs typeface="Calibri"/>
              </a:rPr>
              <a:t>fra</a:t>
            </a:r>
            <a:r>
              <a:rPr lang="nb-NO" b="1" kern="0" spc="-1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b="1" kern="0" dirty="0">
                <a:solidFill>
                  <a:sysClr val="windowText" lastClr="000000"/>
                </a:solidFill>
                <a:cs typeface="Calibri"/>
              </a:rPr>
              <a:t>blod</a:t>
            </a:r>
            <a:r>
              <a:rPr lang="nb-NO" b="1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b="1" kern="0" dirty="0">
                <a:solidFill>
                  <a:sysClr val="windowText" lastClr="000000"/>
                </a:solidFill>
                <a:cs typeface="Calibri"/>
              </a:rPr>
              <a:t>og</a:t>
            </a:r>
            <a:r>
              <a:rPr lang="nb-NO" b="1" kern="0" spc="-10" dirty="0">
                <a:solidFill>
                  <a:sysClr val="windowText" lastClr="000000"/>
                </a:solidFill>
                <a:cs typeface="Calibri"/>
              </a:rPr>
              <a:t> andre kroppsvæsker</a:t>
            </a:r>
          </a:p>
          <a:p>
            <a:pPr fontAlgn="base"/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Hansker er et godt smitteforebyggende tiltak når det benyttes på rett måte og til rett tid.​</a:t>
            </a:r>
            <a:endParaRPr lang="nb-NO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nb-NO" kern="0" spc="-10" dirty="0">
                <a:solidFill>
                  <a:sysClr val="windowText" lastClr="000000"/>
                </a:solidFill>
                <a:cs typeface="Calibri"/>
              </a:rPr>
              <a:t>Hansker</a:t>
            </a:r>
            <a:r>
              <a:rPr lang="nb-NO" kern="0" spc="-6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kern="0" spc="-20" dirty="0">
                <a:solidFill>
                  <a:sysClr val="windowText" lastClr="000000"/>
                </a:solidFill>
                <a:cs typeface="Calibri"/>
              </a:rPr>
              <a:t>minimerer,</a:t>
            </a:r>
            <a:r>
              <a:rPr lang="nb-NO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kern="0" dirty="0">
                <a:solidFill>
                  <a:sysClr val="windowText" lastClr="000000"/>
                </a:solidFill>
                <a:cs typeface="Calibri"/>
              </a:rPr>
              <a:t>men</a:t>
            </a:r>
            <a:r>
              <a:rPr lang="nb-NO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kern="0" dirty="0">
                <a:solidFill>
                  <a:sysClr val="windowText" lastClr="000000"/>
                </a:solidFill>
                <a:cs typeface="Calibri"/>
              </a:rPr>
              <a:t>eliminerer</a:t>
            </a:r>
            <a:r>
              <a:rPr lang="nb-NO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kern="0" dirty="0">
                <a:solidFill>
                  <a:sysClr val="windowText" lastClr="000000"/>
                </a:solidFill>
                <a:cs typeface="Calibri"/>
              </a:rPr>
              <a:t>ikke</a:t>
            </a:r>
            <a:r>
              <a:rPr lang="nb-NO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kern="0" spc="-10" dirty="0">
                <a:solidFill>
                  <a:sysClr val="windowText" lastClr="000000"/>
                </a:solidFill>
                <a:cs typeface="Calibri"/>
              </a:rPr>
              <a:t>forurensning</a:t>
            </a:r>
            <a:r>
              <a:rPr lang="nb-NO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kern="0" dirty="0">
                <a:solidFill>
                  <a:sysClr val="windowText" lastClr="000000"/>
                </a:solidFill>
                <a:cs typeface="Calibri"/>
              </a:rPr>
              <a:t>av</a:t>
            </a:r>
            <a:r>
              <a:rPr lang="nb-NO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kern="0" dirty="0">
                <a:solidFill>
                  <a:sysClr val="windowText" lastClr="000000"/>
                </a:solidFill>
                <a:cs typeface="Calibri"/>
              </a:rPr>
              <a:t>hendene.</a:t>
            </a:r>
          </a:p>
          <a:p>
            <a:pPr fontAlgn="base"/>
            <a:r>
              <a:rPr lang="nb-NO" dirty="0">
                <a:solidFill>
                  <a:srgbClr val="000000"/>
                </a:solidFill>
              </a:rPr>
              <a:t>Hansker er ikke et alternativ til håndhygiene, men et tillegg. Hendene bør alltid rengjøres når hanskene er tatt av​.</a:t>
            </a:r>
            <a:endParaRPr lang="nb-NO" b="1" kern="0" dirty="0">
              <a:solidFill>
                <a:sysClr val="windowText" lastClr="000000"/>
              </a:solidFill>
              <a:cs typeface="Calibri"/>
            </a:endParaRPr>
          </a:p>
          <a:p>
            <a:pPr marL="281940" indent="-269240" defTabSz="91440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ED756A"/>
              </a:buClr>
              <a:buSzTx/>
              <a:buFont typeface="Arial"/>
              <a:buChar char="•"/>
              <a:tabLst>
                <a:tab pos="281940" algn="l"/>
              </a:tabLst>
              <a:defRPr/>
            </a:pPr>
            <a:r>
              <a:rPr lang="nb-NO" kern="0" dirty="0">
                <a:solidFill>
                  <a:sysClr val="windowText" lastClr="000000"/>
                </a:solidFill>
                <a:cs typeface="Calibri"/>
              </a:rPr>
              <a:t>Hansker reduserer antall ganger håndvask må utføres.</a:t>
            </a:r>
          </a:p>
          <a:p>
            <a:pPr marL="281940" lvl="0" indent="-269240" defTabSz="91440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ED756A"/>
              </a:buClr>
              <a:buSzTx/>
              <a:buFont typeface="Arial"/>
              <a:buChar char="•"/>
              <a:tabLst>
                <a:tab pos="281940" algn="l"/>
              </a:tabLst>
              <a:defRPr/>
            </a:pPr>
            <a:r>
              <a:rPr lang="nb-NO" kern="0" spc="-10" dirty="0">
                <a:solidFill>
                  <a:sysClr val="windowText" lastClr="000000"/>
                </a:solidFill>
                <a:cs typeface="Calibri"/>
              </a:rPr>
              <a:t>Hansker</a:t>
            </a:r>
            <a:r>
              <a:rPr lang="nb-NO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kern="0" dirty="0">
                <a:solidFill>
                  <a:sysClr val="windowText" lastClr="000000"/>
                </a:solidFill>
                <a:cs typeface="Calibri"/>
              </a:rPr>
              <a:t>er</a:t>
            </a:r>
            <a:r>
              <a:rPr lang="nb-NO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kern="0" dirty="0">
                <a:solidFill>
                  <a:sysClr val="windowText" lastClr="000000"/>
                </a:solidFill>
                <a:cs typeface="Calibri"/>
              </a:rPr>
              <a:t>ikke</a:t>
            </a:r>
            <a:r>
              <a:rPr lang="nb-NO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kern="0" dirty="0">
                <a:solidFill>
                  <a:sysClr val="windowText" lastClr="000000"/>
                </a:solidFill>
                <a:cs typeface="Calibri"/>
              </a:rPr>
              <a:t>et</a:t>
            </a:r>
            <a:r>
              <a:rPr lang="nb-NO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kern="0" dirty="0">
                <a:solidFill>
                  <a:sysClr val="windowText" lastClr="000000"/>
                </a:solidFill>
                <a:cs typeface="Calibri"/>
              </a:rPr>
              <a:t>alternativ</a:t>
            </a:r>
            <a:r>
              <a:rPr lang="nb-NO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kern="0" spc="-25" dirty="0">
                <a:solidFill>
                  <a:sysClr val="windowText" lastClr="000000"/>
                </a:solidFill>
                <a:cs typeface="Calibri"/>
              </a:rPr>
              <a:t>til </a:t>
            </a:r>
            <a:r>
              <a:rPr lang="nb-NO" kern="0" spc="-10" dirty="0">
                <a:solidFill>
                  <a:sysClr val="windowText" lastClr="000000"/>
                </a:solidFill>
                <a:cs typeface="Calibri"/>
              </a:rPr>
              <a:t>håndhygiene,</a:t>
            </a:r>
            <a:r>
              <a:rPr lang="nb-NO" kern="0" spc="-1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kern="0" dirty="0">
                <a:solidFill>
                  <a:sysClr val="windowText" lastClr="000000"/>
                </a:solidFill>
                <a:cs typeface="Calibri"/>
              </a:rPr>
              <a:t>men</a:t>
            </a:r>
            <a:r>
              <a:rPr lang="nb-NO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kern="0" dirty="0">
                <a:solidFill>
                  <a:sysClr val="windowText" lastClr="000000"/>
                </a:solidFill>
                <a:cs typeface="Calibri"/>
              </a:rPr>
              <a:t>et</a:t>
            </a:r>
            <a:r>
              <a:rPr lang="nb-NO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nb-NO" kern="0" dirty="0">
                <a:solidFill>
                  <a:sysClr val="windowText" lastClr="000000"/>
                </a:solidFill>
                <a:cs typeface="Calibri"/>
              </a:rPr>
              <a:t>tillegg.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991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737" y="718428"/>
            <a:ext cx="10858500" cy="729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5"/>
              </a:spcBef>
            </a:pPr>
            <a:r>
              <a:rPr lang="nb-NO" sz="4650" noProof="0" dirty="0"/>
              <a:t>Rene engangshansker</a:t>
            </a:r>
            <a:endParaRPr lang="nb-NO" spc="-10" noProof="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72695C4-6866-33B4-7972-5AB45B8448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noProof="0" dirty="0"/>
              <a:t>Indikasjoner for bruk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0CD5C7A-EFAF-FB5B-80C6-7CF12F87E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1946531"/>
            <a:ext cx="10858500" cy="4033453"/>
          </a:xfrm>
        </p:spPr>
        <p:txBody>
          <a:bodyPr vert="horz" lIns="0" tIns="0" rIns="0" bIns="0" rtlCol="0" anchor="t">
            <a:norm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Hansker</a:t>
            </a:r>
            <a:r>
              <a:rPr kumimoji="0" lang="nb-NO" sz="24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bør</a:t>
            </a:r>
            <a:r>
              <a:rPr kumimoji="0" lang="nb-NO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benyttes:</a:t>
            </a:r>
            <a:endParaRPr kumimoji="0" lang="nb-NO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1940" marR="248920" lvl="0" indent="-269875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D756A"/>
              </a:buClr>
              <a:buSzTx/>
              <a:buFont typeface="Arial"/>
              <a:buChar char="•"/>
              <a:tabLst>
                <a:tab pos="281940" algn="l"/>
              </a:tabLst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Når</a:t>
            </a:r>
            <a:r>
              <a:rPr kumimoji="0" lang="nb-NO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det</a:t>
            </a:r>
            <a:r>
              <a:rPr kumimoji="0" lang="nb-NO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er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forventet</a:t>
            </a:r>
            <a:r>
              <a:rPr kumimoji="0" lang="nb-NO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direkte</a:t>
            </a:r>
            <a:r>
              <a:rPr kumimoji="0" lang="nb-NO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kontakt</a:t>
            </a:r>
            <a:r>
              <a:rPr kumimoji="0" lang="nb-NO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med </a:t>
            </a:r>
            <a:r>
              <a:rPr lang="nb-NO" sz="2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kroppsvæsker,</a:t>
            </a:r>
            <a:r>
              <a:rPr kumimoji="0" lang="nb-NO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slimhinner,</a:t>
            </a:r>
            <a:r>
              <a:rPr kumimoji="0" lang="nb-NO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ikke-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intakt</a:t>
            </a:r>
            <a:r>
              <a:rPr kumimoji="0" lang="nb-NO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hud</a:t>
            </a:r>
            <a:r>
              <a:rPr kumimoji="0" lang="nb-NO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eller</a:t>
            </a:r>
            <a:r>
              <a:rPr kumimoji="0" lang="nb-NO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annet</a:t>
            </a:r>
            <a:r>
              <a:rPr kumimoji="0" lang="nb-NO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mulig infeksiøst</a:t>
            </a:r>
            <a:r>
              <a:rPr kumimoji="0" lang="nb-NO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materiale.</a:t>
            </a:r>
            <a:endParaRPr kumimoji="0" lang="nb-NO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1940" indent="-269240" defTabSz="91440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ED756A"/>
              </a:buClr>
              <a:buSzTx/>
              <a:buFont typeface="Arial"/>
              <a:buChar char="•"/>
              <a:tabLst>
                <a:tab pos="281940" algn="l"/>
              </a:tabLst>
              <a:defRPr/>
            </a:pP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Ved</a:t>
            </a:r>
            <a:r>
              <a:rPr kumimoji="0" lang="nb-NO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håndtering</a:t>
            </a:r>
            <a:r>
              <a:rPr lang="nb-NO" sz="24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 </a:t>
            </a:r>
            <a:r>
              <a:rPr kumimoji="0" lang="nb-NO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av</a:t>
            </a:r>
            <a:r>
              <a:rPr kumimoji="0" lang="nb-NO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synlig</a:t>
            </a:r>
            <a:r>
              <a:rPr kumimoji="0" lang="nb-NO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eller</a:t>
            </a:r>
            <a:r>
              <a:rPr kumimoji="0" lang="nb-NO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mulig</a:t>
            </a:r>
            <a:r>
              <a:rPr kumimoji="0" lang="nb-NO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forurenset</a:t>
            </a:r>
            <a:r>
              <a:rPr kumimoji="0" lang="nb-NO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utstyr</a:t>
            </a:r>
            <a:r>
              <a:rPr kumimoji="0" lang="nb-NO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eller</a:t>
            </a:r>
            <a:r>
              <a:rPr kumimoji="0" lang="nb-NO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flater</a:t>
            </a:r>
            <a:r>
              <a:rPr kumimoji="0" lang="nb-NO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</a:t>
            </a:r>
            <a:r>
              <a:rPr kumimoji="0" lang="nb-NO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omgivelsene.</a:t>
            </a:r>
          </a:p>
          <a:p>
            <a:pPr marL="281940" indent="-269240" defTabSz="91440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ED756A"/>
              </a:buClr>
              <a:buSzTx/>
              <a:buFont typeface="Arial"/>
              <a:buChar char="•"/>
              <a:tabLst>
                <a:tab pos="281940" algn="l"/>
              </a:tabLst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Når håndhygiene alene ikke har tilstrekkelig effekt (f.eks. ved nakne virus, sporedannende bakterier eller skabb).</a:t>
            </a:r>
          </a:p>
          <a:p>
            <a:pPr marL="281940" marR="0" lvl="0" indent="-269240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ED756A"/>
              </a:buClr>
              <a:buSzTx/>
              <a:buFont typeface="Arial"/>
              <a:buChar char="•"/>
              <a:tabLst>
                <a:tab pos="281940" algn="l"/>
              </a:tabLst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Når</a:t>
            </a:r>
            <a:r>
              <a:rPr kumimoji="0" lang="nb-NO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helsepersonellet</a:t>
            </a:r>
            <a:r>
              <a:rPr kumimoji="0" lang="nb-NO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har</a:t>
            </a:r>
            <a:r>
              <a:rPr kumimoji="0" lang="nb-NO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eksem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eller</a:t>
            </a:r>
            <a:r>
              <a:rPr kumimoji="0" lang="nb-NO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sår på</a:t>
            </a:r>
            <a:r>
              <a:rPr kumimoji="0" lang="nb-NO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hendene*.</a:t>
            </a:r>
            <a:endParaRPr kumimoji="0" lang="nb-NO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1940" marR="0" lvl="0" indent="-269240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ED756A"/>
              </a:buClr>
              <a:buSzTx/>
              <a:buFont typeface="Arial"/>
              <a:buChar char="•"/>
              <a:tabLst>
                <a:tab pos="281940" algn="l"/>
              </a:tabLst>
              <a:defRPr/>
            </a:pP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Ved</a:t>
            </a:r>
            <a:r>
              <a:rPr kumimoji="0" lang="nb-NO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risiko</a:t>
            </a:r>
            <a:r>
              <a:rPr kumimoji="0" lang="nb-NO" sz="2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lang="nb-NO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kontakt</a:t>
            </a:r>
            <a:r>
              <a:rPr kumimoji="0" lang="nb-NO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med</a:t>
            </a:r>
            <a:r>
              <a:rPr kumimoji="0" lang="nb-NO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skadelige</a:t>
            </a:r>
            <a:r>
              <a:rPr kumimoji="0" lang="nb-NO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medikamenter</a:t>
            </a:r>
            <a:r>
              <a:rPr kumimoji="0" lang="nb-NO" sz="24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eller</a:t>
            </a:r>
            <a:r>
              <a:rPr kumimoji="0" lang="nb-NO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b-NO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kjemikalier.</a:t>
            </a:r>
          </a:p>
          <a:p>
            <a:pPr marL="281940" marR="0" lvl="0" indent="-269240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ED756A"/>
              </a:buClr>
              <a:buSzTx/>
              <a:buFont typeface="Arial"/>
              <a:buChar char="•"/>
              <a:tabLst>
                <a:tab pos="281940" algn="l"/>
              </a:tabLst>
              <a:defRPr/>
            </a:pPr>
            <a:endParaRPr kumimoji="0" lang="nb-NO" sz="2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60045" indent="-360045"/>
            <a:endParaRPr lang="nb-NO" sz="2400" noProof="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76F00-84DA-7CC4-F835-E5D71394254A}"/>
              </a:ext>
            </a:extLst>
          </p:cNvPr>
          <p:cNvSpPr txBox="1"/>
          <p:nvPr/>
        </p:nvSpPr>
        <p:spPr>
          <a:xfrm>
            <a:off x="596393" y="6139571"/>
            <a:ext cx="10169035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ea typeface="+mn-lt"/>
                <a:cs typeface="+mn-lt"/>
              </a:rPr>
              <a:t>*</a:t>
            </a:r>
            <a:r>
              <a:rPr lang="en-US" sz="1200" dirty="0" err="1">
                <a:ea typeface="+mn-lt"/>
                <a:cs typeface="+mn-lt"/>
              </a:rPr>
              <a:t>Når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helsepersonell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har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eksem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eller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sår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på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hendene</a:t>
            </a:r>
            <a:r>
              <a:rPr lang="en-US" sz="1200" dirty="0">
                <a:ea typeface="+mn-lt"/>
                <a:cs typeface="+mn-lt"/>
              </a:rPr>
              <a:t>, </a:t>
            </a:r>
            <a:r>
              <a:rPr lang="en-US" sz="1200" dirty="0" err="1">
                <a:ea typeface="+mn-lt"/>
                <a:cs typeface="+mn-lt"/>
              </a:rPr>
              <a:t>bør</a:t>
            </a:r>
            <a:r>
              <a:rPr lang="en-US" sz="1200" dirty="0">
                <a:ea typeface="+mn-lt"/>
                <a:cs typeface="+mn-lt"/>
              </a:rPr>
              <a:t> det </a:t>
            </a:r>
            <a:r>
              <a:rPr lang="en-US" sz="1200" dirty="0" err="1">
                <a:ea typeface="+mn-lt"/>
                <a:cs typeface="+mn-lt"/>
              </a:rPr>
              <a:t>gjøres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individuell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vurdering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i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samråd</a:t>
            </a:r>
            <a:r>
              <a:rPr lang="en-US" sz="1200" dirty="0">
                <a:ea typeface="+mn-lt"/>
                <a:cs typeface="+mn-lt"/>
              </a:rPr>
              <a:t> med </a:t>
            </a:r>
            <a:r>
              <a:rPr lang="en-US" sz="1200" dirty="0" err="1">
                <a:ea typeface="+mn-lt"/>
                <a:cs typeface="+mn-lt"/>
              </a:rPr>
              <a:t>leder</a:t>
            </a:r>
            <a:r>
              <a:rPr lang="en-US" sz="1200" dirty="0">
                <a:ea typeface="+mn-lt"/>
                <a:cs typeface="+mn-lt"/>
              </a:rPr>
              <a:t>/</a:t>
            </a:r>
            <a:r>
              <a:rPr lang="en-US" sz="1200">
                <a:ea typeface="+mn-lt"/>
                <a:cs typeface="+mn-lt"/>
              </a:rPr>
              <a:t>lege,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vedrørende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deltagelse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i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pasientnært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arbeid</a:t>
            </a:r>
            <a:r>
              <a:rPr lang="en-US" sz="1200" dirty="0">
                <a:ea typeface="+mn-lt"/>
                <a:cs typeface="+mn-lt"/>
              </a:rPr>
              <a:t>, </a:t>
            </a:r>
            <a:r>
              <a:rPr lang="en-US" sz="1200" dirty="0" err="1">
                <a:ea typeface="+mn-lt"/>
                <a:cs typeface="+mn-lt"/>
              </a:rPr>
              <a:t>og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i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hvilke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situasjoner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hansker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eventuelt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bør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benyttes</a:t>
            </a:r>
            <a:r>
              <a:rPr lang="en-US" sz="1200" dirty="0">
                <a:ea typeface="+mn-lt"/>
                <a:cs typeface="+mn-lt"/>
              </a:rPr>
              <a:t>. </a:t>
            </a:r>
            <a:endParaRPr lang="en-US" sz="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HI 2024">
      <a:dk1>
        <a:srgbClr val="393C61"/>
      </a:dk1>
      <a:lt1>
        <a:srgbClr val="FFFFFF"/>
      </a:lt1>
      <a:dk2>
        <a:srgbClr val="222222"/>
      </a:dk2>
      <a:lt2>
        <a:srgbClr val="FAD8D7"/>
      </a:lt2>
      <a:accent1>
        <a:srgbClr val="65ADC3"/>
      </a:accent1>
      <a:accent2>
        <a:srgbClr val="EE7068"/>
      </a:accent2>
      <a:accent3>
        <a:srgbClr val="68CDAF"/>
      </a:accent3>
      <a:accent4>
        <a:srgbClr val="F7B665"/>
      </a:accent4>
      <a:accent5>
        <a:srgbClr val="435C68"/>
      </a:accent5>
      <a:accent6>
        <a:srgbClr val="767676"/>
      </a:accent6>
      <a:hlink>
        <a:srgbClr val="386E84"/>
      </a:hlink>
      <a:folHlink>
        <a:srgbClr val="7676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 FHI 2024.pptx" id="{5627FC42-59DF-4551-BB05-36D74CEB3923}" vid="{D2BD3721-571A-472D-971E-1F5FB3EF39C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0A9F4FE906B43A3562F5CF7359A8B" ma:contentTypeVersion="16" ma:contentTypeDescription="Create a new document." ma:contentTypeScope="" ma:versionID="72fe032bbce4ac8b858e30342239d07c">
  <xsd:schema xmlns:xsd="http://www.w3.org/2001/XMLSchema" xmlns:xs="http://www.w3.org/2001/XMLSchema" xmlns:p="http://schemas.microsoft.com/office/2006/metadata/properties" xmlns:ns2="f5db6a02-c68b-4d24-adb7-354dd1c2592b" xmlns:ns3="31aae31f-6aa6-4a37-b3b9-c0b1f42a9666" targetNamespace="http://schemas.microsoft.com/office/2006/metadata/properties" ma:root="true" ma:fieldsID="d4547d22d60e5ccbc9bd85391bb8e209" ns2:_="" ns3:_="">
    <xsd:import namespace="f5db6a02-c68b-4d24-adb7-354dd1c2592b"/>
    <xsd:import namespace="31aae31f-6aa6-4a37-b3b9-c0b1f42a96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b6a02-c68b-4d24-adb7-354dd1c259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7140caa-8402-4c36-9a5d-f51276ec0a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ae31f-6aa6-4a37-b3b9-c0b1f42a966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8c6769b-b026-42f4-b6a3-27f5ce6c3c2b}" ma:internalName="TaxCatchAll" ma:showField="CatchAllData" ma:web="31aae31f-6aa6-4a37-b3b9-c0b1f42a96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aae31f-6aa6-4a37-b3b9-c0b1f42a9666"/>
    <lcf76f155ced4ddcb4097134ff3c332f xmlns="f5db6a02-c68b-4d24-adb7-354dd1c259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557068-32CB-4A75-BA58-9F3C0FB7C7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2681C7-30EF-4561-8898-64EE21AAAF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b6a02-c68b-4d24-adb7-354dd1c2592b"/>
    <ds:schemaRef ds:uri="31aae31f-6aa6-4a37-b3b9-c0b1f42a96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AEADB7-E3AD-46B7-AA21-B5023B583EE7}">
  <ds:schemaRefs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1aae31f-6aa6-4a37-b3b9-c0b1f42a9666"/>
    <ds:schemaRef ds:uri="http://purl.org/dc/elements/1.1/"/>
    <ds:schemaRef ds:uri="f5db6a02-c68b-4d24-adb7-354dd1c2592b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54475f80-1baa-4ea9-9185-c0de5cc603fe}" enabled="0" method="" siteId="{54475f80-1baa-4ea9-9185-c0de5cc603f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[Presentasjonsmal_NO]</Template>
  <TotalTime>0</TotalTime>
  <Words>2308</Words>
  <Application>Microsoft Office PowerPoint</Application>
  <PresentationFormat>Widescreen</PresentationFormat>
  <Paragraphs>231</Paragraphs>
  <Slides>38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38</vt:i4>
      </vt:variant>
    </vt:vector>
  </HeadingPairs>
  <TitlesOfParts>
    <vt:vector size="45" baseType="lpstr">
      <vt:lpstr>Arial</vt:lpstr>
      <vt:lpstr>Arial,Sans-Serif</vt:lpstr>
      <vt:lpstr>Brandon Text</vt:lpstr>
      <vt:lpstr>Calibri</vt:lpstr>
      <vt:lpstr>Courier New</vt:lpstr>
      <vt:lpstr>Times New Roman</vt:lpstr>
      <vt:lpstr>Office-tema</vt:lpstr>
      <vt:lpstr>PowerPoint-presentasjon</vt:lpstr>
      <vt:lpstr>Innhold</vt:lpstr>
      <vt:lpstr>Bakgrunnsinformasjon om NOST</vt:lpstr>
      <vt:lpstr>Hvordan ble NOST til?</vt:lpstr>
      <vt:lpstr>Hensikten med NOST</vt:lpstr>
      <vt:lpstr>NOST som verktøy</vt:lpstr>
      <vt:lpstr>PowerPoint-presentasjon</vt:lpstr>
      <vt:lpstr>Rene engangshansker</vt:lpstr>
      <vt:lpstr>Rene engangshansker</vt:lpstr>
      <vt:lpstr>Rene engangshansker </vt:lpstr>
      <vt:lpstr>Rene engangshansker</vt:lpstr>
      <vt:lpstr>Håndhygiene og hanskebruk</vt:lpstr>
      <vt:lpstr>PowerPoint-presentasjon</vt:lpstr>
      <vt:lpstr>Strukturen i NOST</vt:lpstr>
      <vt:lpstr>Hvordan logge inn som observatør</vt:lpstr>
      <vt:lpstr>Legge NOST til som snarvei på telefonen</vt:lpstr>
      <vt:lpstr>Gjennomføring av observasjon </vt:lpstr>
      <vt:lpstr>Gjennomføring av observasjon forts. </vt:lpstr>
      <vt:lpstr>Begrepsavklaringer</vt:lpstr>
      <vt:lpstr>PowerPoint-presentasjon</vt:lpstr>
      <vt:lpstr>Hvordan observere hansker</vt:lpstr>
      <vt:lpstr>Hvordan observere hansker</vt:lpstr>
      <vt:lpstr>Hvordan observere hansker</vt:lpstr>
      <vt:lpstr>Hvordan observere hansker</vt:lpstr>
      <vt:lpstr>Nye anbefalinger for bruk av hansker 2026</vt:lpstr>
      <vt:lpstr>Hvordan observere hansker</vt:lpstr>
      <vt:lpstr>Hvordan observere hansker</vt:lpstr>
      <vt:lpstr>Hvordan observere hansker</vt:lpstr>
      <vt:lpstr>PowerPoint-presentasjon</vt:lpstr>
      <vt:lpstr>Hovedmeny</vt:lpstr>
      <vt:lpstr>Å avslutte en sesjon</vt:lpstr>
      <vt:lpstr>Se og redigere observasjoner under en pågående sesjon</vt:lpstr>
      <vt:lpstr>Se, redigere og slette observasjoner</vt:lpstr>
      <vt:lpstr>Hvordan redigere observasjoner som er lagret</vt:lpstr>
      <vt:lpstr>Hvordan dele data med koordinator</vt:lpstr>
      <vt:lpstr>Hvordan dele data med koordinator forts. </vt:lpstr>
      <vt:lpstr>Sendte sesjoner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NOST modul 3 - hansker</dc:title>
  <dc:creator>Pia Cathrin Kristiansen</dc:creator>
  <cp:lastModifiedBy>Sara Martine Berge</cp:lastModifiedBy>
  <cp:revision>2</cp:revision>
  <dcterms:created xsi:type="dcterms:W3CDTF">2026-04-28T11:31:50Z</dcterms:created>
  <dcterms:modified xsi:type="dcterms:W3CDTF">2026-05-04T08:23:50Z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0x010100A640A9F4FE906B43A3562F5CF7359A8B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FHI_Topic">
    <vt:lpwstr>1;#Grafikk/design|abd6547c-3db3-4774-9a58-34d089437463;#2;#Foto/video|2d93bb1a-c6b1-4388-9016-7231accce0b7;#3;#Kommunikasjon|dd9224db-6926-4d09-8bf4-12359b890369</vt:lpwstr>
  </property>
</Properties>
</file>