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56" r:id="rId5"/>
    <p:sldId id="727" r:id="rId6"/>
    <p:sldId id="730" r:id="rId7"/>
    <p:sldId id="836" r:id="rId8"/>
    <p:sldId id="732" r:id="rId9"/>
    <p:sldId id="863" r:id="rId10"/>
    <p:sldId id="733" r:id="rId11"/>
    <p:sldId id="857" r:id="rId12"/>
    <p:sldId id="734" r:id="rId13"/>
    <p:sldId id="735" r:id="rId14"/>
    <p:sldId id="736" r:id="rId15"/>
    <p:sldId id="737" r:id="rId16"/>
    <p:sldId id="739" r:id="rId17"/>
    <p:sldId id="609" r:id="rId18"/>
    <p:sldId id="859" r:id="rId19"/>
    <p:sldId id="861" r:id="rId20"/>
    <p:sldId id="740" r:id="rId21"/>
    <p:sldId id="741" r:id="rId22"/>
    <p:sldId id="742" r:id="rId23"/>
    <p:sldId id="743" r:id="rId24"/>
    <p:sldId id="744" r:id="rId25"/>
    <p:sldId id="745" r:id="rId26"/>
    <p:sldId id="746" r:id="rId27"/>
    <p:sldId id="855" r:id="rId28"/>
    <p:sldId id="858" r:id="rId29"/>
    <p:sldId id="862" r:id="rId30"/>
    <p:sldId id="747" r:id="rId31"/>
    <p:sldId id="748" r:id="rId32"/>
    <p:sldId id="749" r:id="rId33"/>
    <p:sldId id="750" r:id="rId34"/>
    <p:sldId id="864" r:id="rId35"/>
    <p:sldId id="860" r:id="rId36"/>
    <p:sldId id="839" r:id="rId37"/>
    <p:sldId id="264" r:id="rId38"/>
    <p:sldId id="856" r:id="rId39"/>
    <p:sldId id="751" r:id="rId4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98702-9BF6-7594-0690-81F6E29F734F}" name="Ørvik, Ida Marie Scheie" initials="ØS" userId="S::idamariescheie.orvik@fhi.no::2f0d3b28-8b25-4e1f-b4b0-3a02ee6430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641"/>
    <a:srgbClr val="767676"/>
    <a:srgbClr val="04AB79"/>
    <a:srgbClr val="41A97B"/>
    <a:srgbClr val="393C61"/>
    <a:srgbClr val="FEEED9"/>
    <a:srgbClr val="FFF0F0"/>
    <a:srgbClr val="D8EBF4"/>
    <a:srgbClr val="73ACC2"/>
    <a:srgbClr val="436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598" autoAdjust="0"/>
  </p:normalViewPr>
  <p:slideViewPr>
    <p:cSldViewPr snapToGrid="0">
      <p:cViewPr varScale="1">
        <p:scale>
          <a:sx n="139" d="100"/>
          <a:sy n="139" d="100"/>
        </p:scale>
        <p:origin x="330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315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99BD9BF-B05B-5260-082F-C09B34827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57791B-214C-2B4E-7D70-1E124317E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1F25-498C-4A0B-AD1F-EC339DC2833B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0D786B-1091-057A-6856-4A7114FCA9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39774A-AE68-2103-91FD-5386B02EEB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3E23-5291-4DDF-B120-F5C140729B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7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BC5B-04F3-4C11-9453-AD70019F1296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D8F3-0350-44BA-933B-98872F5805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Fungerer på pc. Under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81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Vis </a:t>
            </a:r>
            <a:r>
              <a:rPr lang="en-US" err="1">
                <a:ea typeface="Calibri"/>
                <a:cs typeface="Calibri"/>
              </a:rPr>
              <a:t>grafer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rapportering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adm.grensesnittet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91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hyperlink" Target="https://www.youtube.com/watch?v=yRtFzT4kNrk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CBEFC26-1592-4935-998C-8DC22E61E2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7632" y="4652765"/>
            <a:ext cx="157513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5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noProof="0" dirty="0" err="1"/>
              <a:t>dd.dd.dddd</a:t>
            </a:r>
            <a:endParaRPr lang="nb-NO" noProof="0" dirty="0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F0E40FAC-DF77-434E-86EF-C54ECA386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7632" y="3037099"/>
            <a:ext cx="7807127" cy="800347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Klikk for å legge til tittel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6F12FC5E-4545-42F2-9348-0E18A3CB2D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7633" y="4096793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F6ACC6E4-AA3C-DA2B-D090-D284292464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12674" y="5619245"/>
            <a:ext cx="1169234" cy="561517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569C779-9834-CF4F-4205-82AB20FBF5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21FB4E31-90E1-86CA-0A73-6798A2478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813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013E2A5-157B-D855-CC71-AC13845C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8605592A-D189-7275-AC8C-1E73BB8D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26133"/>
            <a:ext cx="5157787" cy="823912"/>
          </a:xfrm>
        </p:spPr>
        <p:txBody>
          <a:bodyPr/>
          <a:lstStyle>
            <a:lvl1pPr marL="0" indent="0">
              <a:buNone/>
              <a:defRPr>
                <a:solidFill>
                  <a:srgbClr val="D1464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4834F227-282A-9775-77E1-B2F08CDF8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004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D5334712-BA61-F709-1702-19E09B64E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26133"/>
            <a:ext cx="5183188" cy="823912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5247CFDF-11F8-3326-1670-A62CA3CC9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004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D7BFEA-76FC-F900-766F-0412F10A58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20975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05114-DF81-4780-B9C3-FBC5D7306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16" y="806116"/>
            <a:ext cx="4898401" cy="12883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1F1A3-ED31-4DB2-9137-F8655D723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816" y="2407069"/>
            <a:ext cx="4898400" cy="393377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34988" indent="-174625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BFB8354-F98C-EF93-8295-35F98646985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05114-DF81-4780-B9C3-FBC5D7306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16" y="806116"/>
            <a:ext cx="4898401" cy="12883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1F1A3-ED31-4DB2-9137-F8655D723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816" y="2407069"/>
            <a:ext cx="4898400" cy="393377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34988" indent="-174625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64694"/>
            <a:ext cx="5588833" cy="58761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5F483C4-E6EB-C9C3-6388-4B62328827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322177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video ell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Fullskjerm video eller bilde</a:t>
            </a:r>
          </a:p>
        </p:txBody>
      </p:sp>
    </p:spTree>
    <p:extLst>
      <p:ext uri="{BB962C8B-B14F-4D97-AF65-F5344CB8AC3E}">
        <p14:creationId xmlns:p14="http://schemas.microsoft.com/office/powerpoint/2010/main" val="373932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nb-NO" sz="900">
              <a:solidFill>
                <a:prstClr val="white"/>
              </a:solidFill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3B30C22-34D8-4698-9474-D7F62BC951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82" y="2690812"/>
            <a:ext cx="9679574" cy="738188"/>
          </a:xfrm>
        </p:spPr>
        <p:txBody>
          <a:bodyPr>
            <a:noAutofit/>
          </a:bodyPr>
          <a:lstStyle>
            <a:lvl1pPr marL="0" indent="0" algn="ctr">
              <a:buNone/>
              <a:defRPr sz="46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«Klikk for å sette inn et sitat»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7B5D010-522D-05DA-1EC4-893CFA961F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9542" y="6119812"/>
            <a:ext cx="967283" cy="575294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49D3A60-FE48-52AA-0285-2C05ED8A3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75" y="3990975"/>
            <a:ext cx="4813300" cy="581025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b-NO" dirty="0"/>
              <a:t>Klikk for å redigere kilde for sitat</a:t>
            </a:r>
          </a:p>
        </p:txBody>
      </p:sp>
    </p:spTree>
    <p:extLst>
      <p:ext uri="{BB962C8B-B14F-4D97-AF65-F5344CB8AC3E}">
        <p14:creationId xmlns:p14="http://schemas.microsoft.com/office/powerpoint/2010/main" val="36657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nb-NO" sz="900">
              <a:solidFill>
                <a:prstClr val="white"/>
              </a:solidFill>
            </a:endParaRPr>
          </a:p>
        </p:txBody>
      </p:sp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43D418DC-0CFF-B8A3-DACF-B18BE6F7C1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82" y="2690812"/>
            <a:ext cx="9679574" cy="738188"/>
          </a:xfrm>
        </p:spPr>
        <p:txBody>
          <a:bodyPr>
            <a:noAutofit/>
          </a:bodyPr>
          <a:lstStyle>
            <a:lvl1pPr marL="0" indent="0" algn="ctr">
              <a:buNone/>
              <a:defRPr sz="465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«Klikk for å sette inn et sitat»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E56D826-E349-1BF7-4422-57080DA14A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9067" y="6119812"/>
            <a:ext cx="967283" cy="575294"/>
          </a:xfrm>
          <a:prstGeom prst="rect">
            <a:avLst/>
          </a:prstGeom>
        </p:spPr>
      </p:pic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17905DDC-67D3-D4D9-DBFA-A5C3817FE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75" y="3990975"/>
            <a:ext cx="4813300" cy="581025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Klikk for å redigere kilde for sitat</a:t>
            </a:r>
          </a:p>
        </p:txBody>
      </p:sp>
    </p:spTree>
    <p:extLst>
      <p:ext uri="{BB962C8B-B14F-4D97-AF65-F5344CB8AC3E}">
        <p14:creationId xmlns:p14="http://schemas.microsoft.com/office/powerpoint/2010/main" val="78333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d navn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EA9C1-9FD2-4227-8E89-7D7C4071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8" y="752493"/>
            <a:ext cx="10161084" cy="64415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15458" y="1697314"/>
            <a:ext cx="1819878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Klikk på ikonet for å legge til bilde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122882" y="1697314"/>
            <a:ext cx="1830876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Klikk på ikonet for å legge til bilde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5206396" y="1697314"/>
            <a:ext cx="1817366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 dirty="0"/>
              <a:t>Klikk på ikonet for å legge til bilde</a:t>
            </a:r>
          </a:p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7276400" y="1697314"/>
            <a:ext cx="1817367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 dirty="0"/>
              <a:t>Klikk på ikonet for å legge til bilde</a:t>
            </a:r>
          </a:p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9356664" y="1697314"/>
            <a:ext cx="1819878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 dirty="0"/>
              <a:t>Klikk på ikonet for å legge til bilde</a:t>
            </a:r>
          </a:p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1259" y="4875017"/>
            <a:ext cx="1819878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2882" y="4875017"/>
            <a:ext cx="1830876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06396" y="4875017"/>
            <a:ext cx="1830876" cy="1176867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82" y="4875017"/>
            <a:ext cx="1830876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79068" y="4875017"/>
            <a:ext cx="1796933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AEB3A5-954A-4E7B-9822-25580AF0B3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79067" y="1431883"/>
            <a:ext cx="179693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7FE8E7F1-1979-4F4A-B066-FF0C45CDB6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25845" y="143188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15094034-1D55-4E1B-9DC5-6611A0FC60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06396" y="143188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5" name="Plassholder for tekst 3">
            <a:extLst>
              <a:ext uri="{FF2B5EF4-FFF2-40B4-BE49-F238E27FC236}">
                <a16:creationId xmlns:a16="http://schemas.microsoft.com/office/drawing/2014/main" id="{4625233E-CB7C-4779-A76D-F0C8334816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8085" y="143740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5DFB3E57-C1A1-426C-99AB-F08D765655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1259" y="1431885"/>
            <a:ext cx="1819878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6078DE7-6C3C-3526-F1FB-44EE145CA7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sjon/bilde på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F141F88-203A-3982-C475-286A1701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42" y="662815"/>
            <a:ext cx="8866516" cy="6440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121433-8804-A8E0-AD92-F8BE127002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813" y="663574"/>
            <a:ext cx="1866900" cy="5332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Illustrasjon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EB876A5B-0EA9-4756-0555-6E700A1C22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4542" y="1586955"/>
            <a:ext cx="8866516" cy="440911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45DE25C-EED2-46A4-63FF-A5658D3176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6344F45C-044F-4F58-B39A-424740567BD3}"/>
              </a:ext>
            </a:extLst>
          </p:cNvPr>
          <p:cNvCxnSpPr>
            <a:cxnSpLocks/>
          </p:cNvCxnSpPr>
          <p:nvPr userDrawn="1"/>
        </p:nvCxnSpPr>
        <p:spPr>
          <a:xfrm>
            <a:off x="3316361" y="1408220"/>
            <a:ext cx="0" cy="50777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E7B14AC-8F7D-47E9-87A7-B3DAF7918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082" y="1543451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555FF45B-93CC-49AD-A331-3D266349B2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1082" y="2161759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B418AA3D-BBE0-46E6-8552-E9B834F3B1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1082" y="2780067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B7E858B7-F7EE-43F9-8155-AEE886CA2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082" y="3398375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618BAD4A-1C32-4E60-8593-98C153C396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1082" y="4016687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9A3AF5B4-EF68-41C6-B7F8-9DE087C6C5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1082" y="4646699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8" name="Plassholder for tekst 5">
            <a:extLst>
              <a:ext uri="{FF2B5EF4-FFF2-40B4-BE49-F238E27FC236}">
                <a16:creationId xmlns:a16="http://schemas.microsoft.com/office/drawing/2014/main" id="{6BE155DE-B264-4F75-8A6E-CC42357CD9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1082" y="5276711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20" name="Plassholder for tekst 5">
            <a:extLst>
              <a:ext uri="{FF2B5EF4-FFF2-40B4-BE49-F238E27FC236}">
                <a16:creationId xmlns:a16="http://schemas.microsoft.com/office/drawing/2014/main" id="{3C49E2AF-ABC8-441F-BFD6-EC5995147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41082" y="5909648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79BB66D1-6AAE-472A-90EC-3047E980DE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3630" y="1542680"/>
            <a:ext cx="6833686" cy="5317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id="{B63691A1-96AE-4EAB-BFFB-2FA7ABD403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3628" y="2161394"/>
            <a:ext cx="6833683" cy="531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1">
            <a:extLst>
              <a:ext uri="{FF2B5EF4-FFF2-40B4-BE49-F238E27FC236}">
                <a16:creationId xmlns:a16="http://schemas.microsoft.com/office/drawing/2014/main" id="{3A418C78-D8F2-4204-A77F-BC0A6DDD52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73627" y="2782834"/>
            <a:ext cx="6833681" cy="5317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1">
            <a:extLst>
              <a:ext uri="{FF2B5EF4-FFF2-40B4-BE49-F238E27FC236}">
                <a16:creationId xmlns:a16="http://schemas.microsoft.com/office/drawing/2014/main" id="{E80A743A-46E3-4DA9-9E30-9927A93F9A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73627" y="3401548"/>
            <a:ext cx="6833681" cy="531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1">
            <a:extLst>
              <a:ext uri="{FF2B5EF4-FFF2-40B4-BE49-F238E27FC236}">
                <a16:creationId xmlns:a16="http://schemas.microsoft.com/office/drawing/2014/main" id="{3DFDBE0F-93ED-4EAD-BC48-E2CE2A5914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73627" y="4012058"/>
            <a:ext cx="6833679" cy="531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21">
            <a:extLst>
              <a:ext uri="{FF2B5EF4-FFF2-40B4-BE49-F238E27FC236}">
                <a16:creationId xmlns:a16="http://schemas.microsoft.com/office/drawing/2014/main" id="{C9DD995B-E008-4210-B780-B5CDA7128E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73625" y="4651327"/>
            <a:ext cx="6833679" cy="53171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1">
            <a:extLst>
              <a:ext uri="{FF2B5EF4-FFF2-40B4-BE49-F238E27FC236}">
                <a16:creationId xmlns:a16="http://schemas.microsoft.com/office/drawing/2014/main" id="{1F68771E-EFFE-4474-AD61-545B6E59BE2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73624" y="5276346"/>
            <a:ext cx="6833678" cy="53171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21">
            <a:extLst>
              <a:ext uri="{FF2B5EF4-FFF2-40B4-BE49-F238E27FC236}">
                <a16:creationId xmlns:a16="http://schemas.microsoft.com/office/drawing/2014/main" id="{A4995428-FF7B-4D58-970E-1A10D538042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73622" y="5909283"/>
            <a:ext cx="6833676" cy="53171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E991AB-F689-C44D-1040-A60270FDB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6361" y="662815"/>
            <a:ext cx="7090935" cy="644097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Tidslinje – klikk for 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CEFC163D-DD1B-68EF-D65E-0F5B0F1756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A1117DE4-DC44-1BD6-CB15-DED08418A487}"/>
              </a:ext>
            </a:extLst>
          </p:cNvPr>
          <p:cNvSpPr/>
          <p:nvPr userDrawn="1"/>
        </p:nvSpPr>
        <p:spPr>
          <a:xfrm>
            <a:off x="3207683" y="1552678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9322BDC-CDEC-54D4-CB66-CD3F03204E39}"/>
              </a:ext>
            </a:extLst>
          </p:cNvPr>
          <p:cNvSpPr/>
          <p:nvPr userDrawn="1"/>
        </p:nvSpPr>
        <p:spPr>
          <a:xfrm>
            <a:off x="3207682" y="2180215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50C878B-A165-8009-3428-C331A5E5D225}"/>
              </a:ext>
            </a:extLst>
          </p:cNvPr>
          <p:cNvSpPr/>
          <p:nvPr userDrawn="1"/>
        </p:nvSpPr>
        <p:spPr>
          <a:xfrm>
            <a:off x="3207681" y="2801358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704DCD3-F9CB-877F-0F49-99C844ACE7F1}"/>
              </a:ext>
            </a:extLst>
          </p:cNvPr>
          <p:cNvSpPr/>
          <p:nvPr userDrawn="1"/>
        </p:nvSpPr>
        <p:spPr>
          <a:xfrm>
            <a:off x="3207681" y="3417970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4105A5E-E8D4-96E5-ED61-A49A4555541E}"/>
              </a:ext>
            </a:extLst>
          </p:cNvPr>
          <p:cNvSpPr/>
          <p:nvPr userDrawn="1"/>
        </p:nvSpPr>
        <p:spPr>
          <a:xfrm>
            <a:off x="3212426" y="4033242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6A45875-2524-C151-94F0-5059A03EDC84}"/>
              </a:ext>
            </a:extLst>
          </p:cNvPr>
          <p:cNvSpPr/>
          <p:nvPr userDrawn="1"/>
        </p:nvSpPr>
        <p:spPr>
          <a:xfrm>
            <a:off x="3204931" y="4663350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E80056A-BBC3-CD34-8855-0233E9275276}"/>
              </a:ext>
            </a:extLst>
          </p:cNvPr>
          <p:cNvSpPr/>
          <p:nvPr userDrawn="1"/>
        </p:nvSpPr>
        <p:spPr>
          <a:xfrm>
            <a:off x="3204930" y="5301443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6BDF3DC-60E5-0238-C8B6-F136F9C77C3E}"/>
              </a:ext>
            </a:extLst>
          </p:cNvPr>
          <p:cNvSpPr/>
          <p:nvPr userDrawn="1"/>
        </p:nvSpPr>
        <p:spPr>
          <a:xfrm>
            <a:off x="3205932" y="5916715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29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rgbClr val="D14641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8"/>
            <a:ext cx="10858500" cy="4033453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806450" indent="-266700">
              <a:buFont typeface="Arial" panose="020B0604020202020204" pitchFamily="34" charset="0"/>
              <a:buChar char="•"/>
              <a:defRPr/>
            </a:lvl3pPr>
            <a:lvl4pPr marL="985838" indent="-265113">
              <a:buFont typeface="Arial" panose="020B0604020202020204" pitchFamily="34" charset="0"/>
              <a:buChar char="•"/>
              <a:defRPr/>
            </a:lvl4pPr>
            <a:lvl5pPr marL="1166813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tekst. Velg «Nytt lysbilde» fra menyen for å få valg om flere undersider fra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1BD11F8-683D-4DC5-DB06-58D81C6C42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e 90">
            <a:extLst>
              <a:ext uri="{FF2B5EF4-FFF2-40B4-BE49-F238E27FC236}">
                <a16:creationId xmlns:a16="http://schemas.microsoft.com/office/drawing/2014/main" id="{9DD1D16B-047E-C5F8-685C-D22347A5055A}"/>
              </a:ext>
            </a:extLst>
          </p:cNvPr>
          <p:cNvGrpSpPr/>
          <p:nvPr userDrawn="1"/>
        </p:nvGrpSpPr>
        <p:grpSpPr>
          <a:xfrm>
            <a:off x="3899600" y="1230419"/>
            <a:ext cx="4393610" cy="4395354"/>
            <a:chOff x="4064448" y="1395331"/>
            <a:chExt cx="4063914" cy="4065529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C01CAC64-FF15-6A61-6006-808F8B4969F0}"/>
                </a:ext>
              </a:extLst>
            </p:cNvPr>
            <p:cNvSpPr/>
            <p:nvPr userDrawn="1"/>
          </p:nvSpPr>
          <p:spPr>
            <a:xfrm>
              <a:off x="6096002" y="143883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57" name="Frihåndsform: figur 56">
              <a:extLst>
                <a:ext uri="{FF2B5EF4-FFF2-40B4-BE49-F238E27FC236}">
                  <a16:creationId xmlns:a16="http://schemas.microsoft.com/office/drawing/2014/main" id="{7ADF562B-361E-72F1-6103-ECF9059D227A}"/>
                </a:ext>
              </a:extLst>
            </p:cNvPr>
            <p:cNvSpPr/>
            <p:nvPr userDrawn="1"/>
          </p:nvSpPr>
          <p:spPr>
            <a:xfrm rot="1804936">
              <a:off x="6799595" y="1895217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C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2518A2A6-6706-FB9F-8A79-E91996EAD3DB}"/>
                </a:ext>
              </a:extLst>
            </p:cNvPr>
            <p:cNvSpPr/>
            <p:nvPr userDrawn="1"/>
          </p:nvSpPr>
          <p:spPr>
            <a:xfrm rot="3594633">
              <a:off x="7178168" y="2635793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D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dirty="0">
                <a:solidFill>
                  <a:schemeClr val="tx1"/>
                </a:solidFill>
              </a:endParaRPr>
            </a:p>
          </p:txBody>
        </p:sp>
        <p:sp>
          <p:nvSpPr>
            <p:cNvPr id="63" name="Frihåndsform: figur 62">
              <a:extLst>
                <a:ext uri="{FF2B5EF4-FFF2-40B4-BE49-F238E27FC236}">
                  <a16:creationId xmlns:a16="http://schemas.microsoft.com/office/drawing/2014/main" id="{E7391F1C-745E-ACF7-A78F-3CD2050B7F48}"/>
                </a:ext>
              </a:extLst>
            </p:cNvPr>
            <p:cNvSpPr/>
            <p:nvPr userDrawn="1"/>
          </p:nvSpPr>
          <p:spPr>
            <a:xfrm rot="5400000">
              <a:off x="7135972" y="3473574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D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6" name="Frihåndsform: figur 65">
              <a:extLst>
                <a:ext uri="{FF2B5EF4-FFF2-40B4-BE49-F238E27FC236}">
                  <a16:creationId xmlns:a16="http://schemas.microsoft.com/office/drawing/2014/main" id="{2716ACFA-A715-E809-E65A-5FFA0391805A}"/>
                </a:ext>
              </a:extLst>
            </p:cNvPr>
            <p:cNvSpPr/>
            <p:nvPr userDrawn="1"/>
          </p:nvSpPr>
          <p:spPr>
            <a:xfrm rot="7190770">
              <a:off x="6684529" y="4172702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B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9" name="Frihåndsform: figur 68">
              <a:extLst>
                <a:ext uri="{FF2B5EF4-FFF2-40B4-BE49-F238E27FC236}">
                  <a16:creationId xmlns:a16="http://schemas.microsoft.com/office/drawing/2014/main" id="{422676A9-9843-62F6-E08B-FE7DBEA1C044}"/>
                </a:ext>
              </a:extLst>
            </p:cNvPr>
            <p:cNvSpPr/>
            <p:nvPr userDrawn="1"/>
          </p:nvSpPr>
          <p:spPr>
            <a:xfrm rot="8989589">
              <a:off x="5941331" y="4555238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9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2" name="Frihåndsform: figur 71">
              <a:extLst>
                <a:ext uri="{FF2B5EF4-FFF2-40B4-BE49-F238E27FC236}">
                  <a16:creationId xmlns:a16="http://schemas.microsoft.com/office/drawing/2014/main" id="{98158E14-6572-B4C6-2922-B4C5FE426F11}"/>
                </a:ext>
              </a:extLst>
            </p:cNvPr>
            <p:cNvSpPr/>
            <p:nvPr userDrawn="1"/>
          </p:nvSpPr>
          <p:spPr>
            <a:xfrm rot="10800000">
              <a:off x="5101233" y="4513543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5" name="Frihåndsform: figur 74">
              <a:extLst>
                <a:ext uri="{FF2B5EF4-FFF2-40B4-BE49-F238E27FC236}">
                  <a16:creationId xmlns:a16="http://schemas.microsoft.com/office/drawing/2014/main" id="{A6A41DC9-1508-089F-1EBA-024979132DD1}"/>
                </a:ext>
              </a:extLst>
            </p:cNvPr>
            <p:cNvSpPr/>
            <p:nvPr userDrawn="1"/>
          </p:nvSpPr>
          <p:spPr>
            <a:xfrm rot="12587592">
              <a:off x="4403109" y="4063206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8" name="Frihåndsform: figur 77">
              <a:extLst>
                <a:ext uri="{FF2B5EF4-FFF2-40B4-BE49-F238E27FC236}">
                  <a16:creationId xmlns:a16="http://schemas.microsoft.com/office/drawing/2014/main" id="{213A0663-DE31-6B92-90E9-6B6B6FDEBA75}"/>
                </a:ext>
              </a:extLst>
            </p:cNvPr>
            <p:cNvSpPr/>
            <p:nvPr userDrawn="1"/>
          </p:nvSpPr>
          <p:spPr>
            <a:xfrm rot="14386512">
              <a:off x="4019876" y="332031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6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1" name="Frihåndsform: figur 80">
              <a:extLst>
                <a:ext uri="{FF2B5EF4-FFF2-40B4-BE49-F238E27FC236}">
                  <a16:creationId xmlns:a16="http://schemas.microsoft.com/office/drawing/2014/main" id="{FA70601C-B5CB-A206-4A07-88A4DC1E438C}"/>
                </a:ext>
              </a:extLst>
            </p:cNvPr>
            <p:cNvSpPr/>
            <p:nvPr userDrawn="1"/>
          </p:nvSpPr>
          <p:spPr>
            <a:xfrm rot="16200000">
              <a:off x="4061264" y="247880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4" name="Frihåndsform: figur 83">
              <a:extLst>
                <a:ext uri="{FF2B5EF4-FFF2-40B4-BE49-F238E27FC236}">
                  <a16:creationId xmlns:a16="http://schemas.microsoft.com/office/drawing/2014/main" id="{32E76579-C47A-8AA2-95A9-6EF0D61CBD47}"/>
                </a:ext>
              </a:extLst>
            </p:cNvPr>
            <p:cNvSpPr/>
            <p:nvPr userDrawn="1"/>
          </p:nvSpPr>
          <p:spPr>
            <a:xfrm rot="18002648">
              <a:off x="4516846" y="1775931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1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26619EE9-DC75-3649-9BF7-133C395707AE}"/>
                </a:ext>
              </a:extLst>
            </p:cNvPr>
            <p:cNvSpPr/>
            <p:nvPr userDrawn="1"/>
          </p:nvSpPr>
          <p:spPr>
            <a:xfrm rot="19807961">
              <a:off x="5264348" y="1395331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</p:grpSp>
      <p:sp>
        <p:nvSpPr>
          <p:cNvPr id="92" name="Ellipse 91">
            <a:extLst>
              <a:ext uri="{FF2B5EF4-FFF2-40B4-BE49-F238E27FC236}">
                <a16:creationId xmlns:a16="http://schemas.microsoft.com/office/drawing/2014/main" id="{7BA5F43B-F40A-C4B6-945C-9D2A1E1E58A0}"/>
              </a:ext>
            </a:extLst>
          </p:cNvPr>
          <p:cNvSpPr/>
          <p:nvPr userDrawn="1"/>
        </p:nvSpPr>
        <p:spPr>
          <a:xfrm>
            <a:off x="4849940" y="2182975"/>
            <a:ext cx="2492050" cy="249205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nb-NO" dirty="0"/>
          </a:p>
        </p:txBody>
      </p:sp>
      <p:sp>
        <p:nvSpPr>
          <p:cNvPr id="136" name="TekstSylinder 135">
            <a:extLst>
              <a:ext uri="{FF2B5EF4-FFF2-40B4-BE49-F238E27FC236}">
                <a16:creationId xmlns:a16="http://schemas.microsoft.com/office/drawing/2014/main" id="{DA22BD19-19C5-E431-F24F-94EE0E70C09C}"/>
              </a:ext>
            </a:extLst>
          </p:cNvPr>
          <p:cNvSpPr txBox="1"/>
          <p:nvPr userDrawn="1"/>
        </p:nvSpPr>
        <p:spPr>
          <a:xfrm rot="955432">
            <a:off x="6289860" y="1555960"/>
            <a:ext cx="556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Jan</a:t>
            </a:r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ECCC38D6-27B6-C352-8405-5F4E7529CF0C}"/>
              </a:ext>
            </a:extLst>
          </p:cNvPr>
          <p:cNvSpPr txBox="1"/>
          <p:nvPr userDrawn="1"/>
        </p:nvSpPr>
        <p:spPr>
          <a:xfrm rot="2743980">
            <a:off x="7054606" y="1993044"/>
            <a:ext cx="598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rgbClr val="FFFFFF"/>
                </a:solidFill>
              </a:rPr>
              <a:t>Feb</a:t>
            </a:r>
            <a:endParaRPr lang="nb-NO" sz="2200" dirty="0">
              <a:solidFill>
                <a:srgbClr val="FFFFFF"/>
              </a:solidFill>
            </a:endParaRPr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2E9198AD-06F5-E05F-B545-4356E7E34361}"/>
              </a:ext>
            </a:extLst>
          </p:cNvPr>
          <p:cNvSpPr txBox="1"/>
          <p:nvPr userDrawn="1"/>
        </p:nvSpPr>
        <p:spPr>
          <a:xfrm rot="4529329">
            <a:off x="7442033" y="2787479"/>
            <a:ext cx="657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rgbClr val="FFFFFF"/>
                </a:solidFill>
              </a:rPr>
              <a:t>Mar</a:t>
            </a:r>
          </a:p>
        </p:txBody>
      </p:sp>
      <p:sp>
        <p:nvSpPr>
          <p:cNvPr id="139" name="TekstSylinder 138">
            <a:extLst>
              <a:ext uri="{FF2B5EF4-FFF2-40B4-BE49-F238E27FC236}">
                <a16:creationId xmlns:a16="http://schemas.microsoft.com/office/drawing/2014/main" id="{2E5F7674-35B8-A4EF-8137-6B84F6D62C49}"/>
              </a:ext>
            </a:extLst>
          </p:cNvPr>
          <p:cNvSpPr txBox="1"/>
          <p:nvPr userDrawn="1"/>
        </p:nvSpPr>
        <p:spPr>
          <a:xfrm rot="6350649">
            <a:off x="7472076" y="3679011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chemeClr val="tx2"/>
                </a:solidFill>
              </a:rPr>
              <a:t>Apr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40" name="TekstSylinder 139">
            <a:extLst>
              <a:ext uri="{FF2B5EF4-FFF2-40B4-BE49-F238E27FC236}">
                <a16:creationId xmlns:a16="http://schemas.microsoft.com/office/drawing/2014/main" id="{63790B8E-BFFB-B533-6BBA-C90D29E0F827}"/>
              </a:ext>
            </a:extLst>
          </p:cNvPr>
          <p:cNvSpPr txBox="1"/>
          <p:nvPr userDrawn="1"/>
        </p:nvSpPr>
        <p:spPr>
          <a:xfrm rot="8063538">
            <a:off x="7013773" y="4459978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Mai</a:t>
            </a:r>
          </a:p>
        </p:txBody>
      </p:sp>
      <p:sp>
        <p:nvSpPr>
          <p:cNvPr id="141" name="TekstSylinder 140">
            <a:extLst>
              <a:ext uri="{FF2B5EF4-FFF2-40B4-BE49-F238E27FC236}">
                <a16:creationId xmlns:a16="http://schemas.microsoft.com/office/drawing/2014/main" id="{492B8DFA-B97A-68F7-B6D1-C4D5D34ADB8B}"/>
              </a:ext>
            </a:extLst>
          </p:cNvPr>
          <p:cNvSpPr txBox="1"/>
          <p:nvPr userDrawn="1"/>
        </p:nvSpPr>
        <p:spPr>
          <a:xfrm rot="9751708">
            <a:off x="6267308" y="4889704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rgbClr val="FFFFFF"/>
                </a:solidFill>
              </a:rPr>
              <a:t>Jun</a:t>
            </a:r>
            <a:endParaRPr lang="nb-NO" sz="2200" dirty="0">
              <a:solidFill>
                <a:srgbClr val="FFFFFF"/>
              </a:solidFill>
            </a:endParaRPr>
          </a:p>
        </p:txBody>
      </p:sp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DD6151BC-09ED-08B5-0182-03F393636937}"/>
              </a:ext>
            </a:extLst>
          </p:cNvPr>
          <p:cNvSpPr txBox="1"/>
          <p:nvPr userDrawn="1"/>
        </p:nvSpPr>
        <p:spPr>
          <a:xfrm rot="11622885">
            <a:off x="5388905" y="4889704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Jul</a:t>
            </a:r>
          </a:p>
        </p:txBody>
      </p:sp>
      <p:sp>
        <p:nvSpPr>
          <p:cNvPr id="143" name="TekstSylinder 142">
            <a:extLst>
              <a:ext uri="{FF2B5EF4-FFF2-40B4-BE49-F238E27FC236}">
                <a16:creationId xmlns:a16="http://schemas.microsoft.com/office/drawing/2014/main" id="{261F081B-79D2-251C-0A37-108D42154BEC}"/>
              </a:ext>
            </a:extLst>
          </p:cNvPr>
          <p:cNvSpPr txBox="1"/>
          <p:nvPr userDrawn="1"/>
        </p:nvSpPr>
        <p:spPr>
          <a:xfrm rot="13472424">
            <a:off x="4563927" y="4479869"/>
            <a:ext cx="628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chemeClr val="tx2"/>
                </a:solidFill>
              </a:rPr>
              <a:t>Aug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44" name="TekstSylinder 143">
            <a:extLst>
              <a:ext uri="{FF2B5EF4-FFF2-40B4-BE49-F238E27FC236}">
                <a16:creationId xmlns:a16="http://schemas.microsoft.com/office/drawing/2014/main" id="{E1B230B4-4D9E-4E3C-D2E2-00A48CBCCD75}"/>
              </a:ext>
            </a:extLst>
          </p:cNvPr>
          <p:cNvSpPr txBox="1"/>
          <p:nvPr userDrawn="1"/>
        </p:nvSpPr>
        <p:spPr>
          <a:xfrm rot="15043648">
            <a:off x="4118388" y="3730459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rgbClr val="FFFFFF"/>
                </a:solidFill>
              </a:rPr>
              <a:t>Sep</a:t>
            </a:r>
            <a:endParaRPr lang="nb-NO" sz="2200" dirty="0">
              <a:solidFill>
                <a:srgbClr val="FFFFFF"/>
              </a:solidFill>
            </a:endParaRPr>
          </a:p>
        </p:txBody>
      </p:sp>
      <p:sp>
        <p:nvSpPr>
          <p:cNvPr id="145" name="TekstSylinder 144">
            <a:extLst>
              <a:ext uri="{FF2B5EF4-FFF2-40B4-BE49-F238E27FC236}">
                <a16:creationId xmlns:a16="http://schemas.microsoft.com/office/drawing/2014/main" id="{CA416A96-E486-EF2A-85F1-46FA5B590F82}"/>
              </a:ext>
            </a:extLst>
          </p:cNvPr>
          <p:cNvSpPr txBox="1"/>
          <p:nvPr userDrawn="1"/>
        </p:nvSpPr>
        <p:spPr>
          <a:xfrm rot="16885425">
            <a:off x="4136640" y="2782101"/>
            <a:ext cx="59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chemeClr val="tx2"/>
                </a:solidFill>
              </a:rPr>
              <a:t>Okt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46" name="TekstSylinder 145">
            <a:extLst>
              <a:ext uri="{FF2B5EF4-FFF2-40B4-BE49-F238E27FC236}">
                <a16:creationId xmlns:a16="http://schemas.microsoft.com/office/drawing/2014/main" id="{9B056171-57D9-12CB-8507-D2AB8E4B7581}"/>
              </a:ext>
            </a:extLst>
          </p:cNvPr>
          <p:cNvSpPr txBox="1"/>
          <p:nvPr userDrawn="1"/>
        </p:nvSpPr>
        <p:spPr>
          <a:xfrm rot="18743562">
            <a:off x="4538601" y="2012133"/>
            <a:ext cx="641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Nov</a:t>
            </a:r>
          </a:p>
        </p:txBody>
      </p:sp>
      <p:sp>
        <p:nvSpPr>
          <p:cNvPr id="147" name="TekstSylinder 146">
            <a:extLst>
              <a:ext uri="{FF2B5EF4-FFF2-40B4-BE49-F238E27FC236}">
                <a16:creationId xmlns:a16="http://schemas.microsoft.com/office/drawing/2014/main" id="{F79F15DD-787D-BC5B-4577-4794AA16E2B6}"/>
              </a:ext>
            </a:extLst>
          </p:cNvPr>
          <p:cNvSpPr txBox="1"/>
          <p:nvPr userDrawn="1"/>
        </p:nvSpPr>
        <p:spPr>
          <a:xfrm rot="20503138">
            <a:off x="5325446" y="1536415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rgbClr val="FFFFFF"/>
                </a:solidFill>
              </a:rPr>
              <a:t>Des</a:t>
            </a:r>
          </a:p>
        </p:txBody>
      </p:sp>
      <p:pic>
        <p:nvPicPr>
          <p:cNvPr id="150" name="Grafikk 149" descr="Dagskalender kontur">
            <a:extLst>
              <a:ext uri="{FF2B5EF4-FFF2-40B4-BE49-F238E27FC236}">
                <a16:creationId xmlns:a16="http://schemas.microsoft.com/office/drawing/2014/main" id="{B56F551A-BBEA-CBE2-A21B-E31E1EA2A5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40116" y="2948109"/>
            <a:ext cx="575508" cy="575508"/>
          </a:xfrm>
          <a:prstGeom prst="rect">
            <a:avLst/>
          </a:prstGeom>
        </p:spPr>
      </p:pic>
      <p:sp>
        <p:nvSpPr>
          <p:cNvPr id="167" name="Plassholder for tekst 21">
            <a:extLst>
              <a:ext uri="{FF2B5EF4-FFF2-40B4-BE49-F238E27FC236}">
                <a16:creationId xmlns:a16="http://schemas.microsoft.com/office/drawing/2014/main" id="{C5575B6B-D9D1-BF36-985C-6D6A3A602D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2959" y="2535656"/>
            <a:ext cx="979094" cy="3957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68" name="Plassholder for tekst 21">
            <a:extLst>
              <a:ext uri="{FF2B5EF4-FFF2-40B4-BE49-F238E27FC236}">
                <a16:creationId xmlns:a16="http://schemas.microsoft.com/office/drawing/2014/main" id="{64597A42-4E03-91C4-43D7-5B45F1B928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1449" y="3539461"/>
            <a:ext cx="1351563" cy="1013483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Årshjul</a:t>
            </a:r>
            <a:r>
              <a:rPr lang="nb-NO" dirty="0"/>
              <a:t> for avdeling/</a:t>
            </a:r>
          </a:p>
          <a:p>
            <a:pPr lvl="0"/>
            <a:r>
              <a:rPr lang="nb-NO" dirty="0"/>
              <a:t>prosjekt</a:t>
            </a:r>
          </a:p>
        </p:txBody>
      </p:sp>
      <p:sp>
        <p:nvSpPr>
          <p:cNvPr id="170" name="Plassholder for tekst 21">
            <a:extLst>
              <a:ext uri="{FF2B5EF4-FFF2-40B4-BE49-F238E27FC236}">
                <a16:creationId xmlns:a16="http://schemas.microsoft.com/office/drawing/2014/main" id="{0FDC6265-9576-33AD-6E3A-1DDD8F968C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68141" y="466231"/>
            <a:ext cx="5443684" cy="815620"/>
          </a:xfrm>
        </p:spPr>
        <p:txBody>
          <a:bodyPr>
            <a:noAutofit/>
          </a:bodyPr>
          <a:lstStyle>
            <a:lvl1pPr marL="176213" indent="-176213">
              <a:buClr>
                <a:srgbClr val="D8EBF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1" name="Plassholder for tekst 21">
            <a:extLst>
              <a:ext uri="{FF2B5EF4-FFF2-40B4-BE49-F238E27FC236}">
                <a16:creationId xmlns:a16="http://schemas.microsoft.com/office/drawing/2014/main" id="{E06E21F2-FFA0-FC7F-09B5-C9EAC68A23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98361" y="1451702"/>
            <a:ext cx="3913464" cy="898654"/>
          </a:xfrm>
        </p:spPr>
        <p:txBody>
          <a:bodyPr>
            <a:noAutofit/>
          </a:bodyPr>
          <a:lstStyle>
            <a:lvl1pPr marL="176213" indent="-176213">
              <a:buClr>
                <a:srgbClr val="73ACC2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2" name="Plassholder for tekst 21">
            <a:extLst>
              <a:ext uri="{FF2B5EF4-FFF2-40B4-BE49-F238E27FC236}">
                <a16:creationId xmlns:a16="http://schemas.microsoft.com/office/drawing/2014/main" id="{6851B69C-20E9-5A01-A156-33E91BD57E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8905" y="3563959"/>
            <a:ext cx="3625701" cy="898654"/>
          </a:xfrm>
        </p:spPr>
        <p:txBody>
          <a:bodyPr>
            <a:noAutofit/>
          </a:bodyPr>
          <a:lstStyle>
            <a:lvl1pPr marL="176213" indent="-176213">
              <a:buClr>
                <a:srgbClr val="CCEEE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21">
            <a:extLst>
              <a:ext uri="{FF2B5EF4-FFF2-40B4-BE49-F238E27FC236}">
                <a16:creationId xmlns:a16="http://schemas.microsoft.com/office/drawing/2014/main" id="{4C6A663B-ACBF-E48F-5DF2-8DA635F77E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91687" y="2499281"/>
            <a:ext cx="3620138" cy="898654"/>
          </a:xfrm>
        </p:spPr>
        <p:txBody>
          <a:bodyPr>
            <a:noAutofit/>
          </a:bodyPr>
          <a:lstStyle>
            <a:lvl1pPr marL="176213" indent="-176213">
              <a:buClr>
                <a:srgbClr val="436D83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tekst 21">
            <a:extLst>
              <a:ext uri="{FF2B5EF4-FFF2-40B4-BE49-F238E27FC236}">
                <a16:creationId xmlns:a16="http://schemas.microsoft.com/office/drawing/2014/main" id="{5C8AD568-5311-99AD-3356-024D9EA6C4E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05064" y="4628637"/>
            <a:ext cx="3906761" cy="925837"/>
          </a:xfrm>
        </p:spPr>
        <p:txBody>
          <a:bodyPr>
            <a:noAutofit/>
          </a:bodyPr>
          <a:lstStyle>
            <a:lvl1pPr marL="176213" indent="-176213">
              <a:buClr>
                <a:schemeClr val="accent3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21">
            <a:extLst>
              <a:ext uri="{FF2B5EF4-FFF2-40B4-BE49-F238E27FC236}">
                <a16:creationId xmlns:a16="http://schemas.microsoft.com/office/drawing/2014/main" id="{01F054DF-73FC-DA1E-3E85-1B2718C47CD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68142" y="5703287"/>
            <a:ext cx="5443684" cy="898654"/>
          </a:xfrm>
        </p:spPr>
        <p:txBody>
          <a:bodyPr>
            <a:noAutofit/>
          </a:bodyPr>
          <a:lstStyle>
            <a:lvl1pPr marL="176213" indent="-176213">
              <a:buClr>
                <a:srgbClr val="04AB79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21">
            <a:extLst>
              <a:ext uri="{FF2B5EF4-FFF2-40B4-BE49-F238E27FC236}">
                <a16:creationId xmlns:a16="http://schemas.microsoft.com/office/drawing/2014/main" id="{1938F788-703D-9D6C-9EA3-3DD1C49513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1932" y="461683"/>
            <a:ext cx="5443684" cy="815620"/>
          </a:xfrm>
        </p:spPr>
        <p:txBody>
          <a:bodyPr>
            <a:noAutofit/>
          </a:bodyPr>
          <a:lstStyle>
            <a:lvl1pPr marL="176213" indent="-176213"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21">
            <a:extLst>
              <a:ext uri="{FF2B5EF4-FFF2-40B4-BE49-F238E27FC236}">
                <a16:creationId xmlns:a16="http://schemas.microsoft.com/office/drawing/2014/main" id="{129EDA07-6FD4-DBF4-8C48-1E14CD16491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9488" y="1447154"/>
            <a:ext cx="3913464" cy="898654"/>
          </a:xfrm>
        </p:spPr>
        <p:txBody>
          <a:bodyPr>
            <a:noAutofit/>
          </a:bodyPr>
          <a:lstStyle>
            <a:lvl1pPr marL="176213" indent="-176213">
              <a:buClr>
                <a:srgbClr val="FEE19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21">
            <a:extLst>
              <a:ext uri="{FF2B5EF4-FFF2-40B4-BE49-F238E27FC236}">
                <a16:creationId xmlns:a16="http://schemas.microsoft.com/office/drawing/2014/main" id="{CAF13453-29F0-7779-C742-A5CBA485702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6700" y="3559411"/>
            <a:ext cx="3625701" cy="898654"/>
          </a:xfrm>
        </p:spPr>
        <p:txBody>
          <a:bodyPr>
            <a:noAutofit/>
          </a:bodyPr>
          <a:lstStyle>
            <a:lvl1pPr marL="176213" indent="-176213">
              <a:buClr>
                <a:srgbClr val="D1464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21">
            <a:extLst>
              <a:ext uri="{FF2B5EF4-FFF2-40B4-BE49-F238E27FC236}">
                <a16:creationId xmlns:a16="http://schemas.microsoft.com/office/drawing/2014/main" id="{3B57AC17-8238-057C-E125-7D9BD16065B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14622" y="2494733"/>
            <a:ext cx="3620138" cy="898654"/>
          </a:xfrm>
        </p:spPr>
        <p:txBody>
          <a:bodyPr>
            <a:noAutofit/>
          </a:bodyPr>
          <a:lstStyle>
            <a:lvl1pPr marL="176213" indent="-176213">
              <a:buClr>
                <a:srgbClr val="FEEED9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21">
            <a:extLst>
              <a:ext uri="{FF2B5EF4-FFF2-40B4-BE49-F238E27FC236}">
                <a16:creationId xmlns:a16="http://schemas.microsoft.com/office/drawing/2014/main" id="{8CB66892-D404-CF6E-1A20-A108F063CDD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5945" y="4624089"/>
            <a:ext cx="3906761" cy="925837"/>
          </a:xfrm>
        </p:spPr>
        <p:txBody>
          <a:bodyPr>
            <a:noAutofit/>
          </a:bodyPr>
          <a:lstStyle>
            <a:lvl1pPr marL="176213" indent="-176213">
              <a:buClr>
                <a:srgbClr val="EE7068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21">
            <a:extLst>
              <a:ext uri="{FF2B5EF4-FFF2-40B4-BE49-F238E27FC236}">
                <a16:creationId xmlns:a16="http://schemas.microsoft.com/office/drawing/2014/main" id="{052DDFE7-C049-E43D-65B6-A13EE3CE73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1933" y="5698739"/>
            <a:ext cx="5443684" cy="898654"/>
          </a:xfrm>
        </p:spPr>
        <p:txBody>
          <a:bodyPr>
            <a:noAutofit/>
          </a:bodyPr>
          <a:lstStyle>
            <a:lvl1pPr marL="176213" indent="-176213">
              <a:buClr>
                <a:srgbClr val="FAD8D7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53F78EF-8F42-B8AB-3846-F54AA46C038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945" y="1287135"/>
            <a:ext cx="507043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E81B8CA6-D004-5246-F38F-C8CCE2EADED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86375" y="1287135"/>
            <a:ext cx="152400" cy="1831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18880A9C-1D90-8ED5-B5C3-7B11D1164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488" y="2361659"/>
            <a:ext cx="4023949" cy="1777"/>
          </a:xfrm>
          <a:prstGeom prst="line">
            <a:avLst/>
          </a:prstGeom>
          <a:ln>
            <a:solidFill>
              <a:srgbClr val="FAE19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4924B5C-C1EC-08C0-E33F-4DF9A254D50C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945" y="3398948"/>
            <a:ext cx="4013155" cy="0"/>
          </a:xfrm>
          <a:prstGeom prst="line">
            <a:avLst/>
          </a:prstGeom>
          <a:ln>
            <a:solidFill>
              <a:srgbClr val="FEEED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B433C170-0DA3-0BB9-8364-524171F49D1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06890" y="4462397"/>
            <a:ext cx="4059448" cy="628"/>
          </a:xfrm>
          <a:prstGeom prst="line">
            <a:avLst/>
          </a:prstGeom>
          <a:ln>
            <a:solidFill>
              <a:srgbClr val="EE706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42E11C6D-D6A8-1DAC-3F77-D94E155605A0}"/>
              </a:ext>
            </a:extLst>
          </p:cNvPr>
          <p:cNvCxnSpPr/>
          <p:nvPr userDrawn="1"/>
        </p:nvCxnSpPr>
        <p:spPr>
          <a:xfrm>
            <a:off x="209488" y="5569590"/>
            <a:ext cx="4448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100A591A-8B0D-C76A-6A89-95C844015668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7725" y="5267939"/>
            <a:ext cx="377506" cy="30165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DBB34813-1184-0CAA-CC76-8B9938CD370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45220" y="5545102"/>
            <a:ext cx="322921" cy="1169351"/>
          </a:xfrm>
          <a:prstGeom prst="line">
            <a:avLst/>
          </a:prstGeom>
          <a:ln>
            <a:solidFill>
              <a:srgbClr val="41A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43DBEC81-AF37-E553-01E7-FE7CC72B6345}"/>
              </a:ext>
            </a:extLst>
          </p:cNvPr>
          <p:cNvCxnSpPr>
            <a:cxnSpLocks/>
          </p:cNvCxnSpPr>
          <p:nvPr userDrawn="1"/>
        </p:nvCxnSpPr>
        <p:spPr>
          <a:xfrm>
            <a:off x="7573420" y="5571256"/>
            <a:ext cx="4448237" cy="0"/>
          </a:xfrm>
          <a:prstGeom prst="line">
            <a:avLst/>
          </a:prstGeom>
          <a:ln>
            <a:solidFill>
              <a:srgbClr val="7CC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B0755353-99DF-D1D5-BDEE-F4DD33DAD89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98008" y="5283462"/>
            <a:ext cx="375412" cy="287794"/>
          </a:xfrm>
          <a:prstGeom prst="line">
            <a:avLst/>
          </a:prstGeom>
          <a:ln>
            <a:solidFill>
              <a:srgbClr val="7CC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DF36AFCE-633F-C14B-1541-C98988415F8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55725" y="4457437"/>
            <a:ext cx="4059448" cy="628"/>
          </a:xfrm>
          <a:prstGeom prst="line">
            <a:avLst/>
          </a:prstGeom>
          <a:ln>
            <a:solidFill>
              <a:srgbClr val="D1EDE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E819F593-434E-F95B-2DA8-1DFF9ACA4875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0965" y="3413051"/>
            <a:ext cx="4013155" cy="0"/>
          </a:xfrm>
          <a:prstGeom prst="line">
            <a:avLst/>
          </a:prstGeom>
          <a:ln>
            <a:solidFill>
              <a:srgbClr val="436D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8BDD7C5F-0ABE-E782-DCEC-EFE122E6E7E7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8792" y="2348374"/>
            <a:ext cx="4252865" cy="0"/>
          </a:xfrm>
          <a:prstGeom prst="line">
            <a:avLst/>
          </a:prstGeom>
          <a:ln>
            <a:solidFill>
              <a:srgbClr val="73ACC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6FDD7F52-6B38-FDB8-D745-9CC443BF5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6953561" y="1287135"/>
            <a:ext cx="5070430" cy="0"/>
          </a:xfrm>
          <a:prstGeom prst="line">
            <a:avLst/>
          </a:prstGeom>
          <a:ln>
            <a:solidFill>
              <a:srgbClr val="D8EB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6B848DF5-1ECE-5B35-E975-F041469EBF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793894" y="1281138"/>
            <a:ext cx="138213" cy="115413"/>
          </a:xfrm>
          <a:prstGeom prst="line">
            <a:avLst/>
          </a:prstGeom>
          <a:ln>
            <a:solidFill>
              <a:srgbClr val="D8EB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76B5DAEC-B554-DC1F-A198-4ACB2C999E55}"/>
              </a:ext>
            </a:extLst>
          </p:cNvPr>
          <p:cNvCxnSpPr>
            <a:cxnSpLocks/>
          </p:cNvCxnSpPr>
          <p:nvPr userDrawn="1"/>
        </p:nvCxnSpPr>
        <p:spPr>
          <a:xfrm flipV="1">
            <a:off x="5655616" y="5569587"/>
            <a:ext cx="267984" cy="114486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fikk 50">
            <a:extLst>
              <a:ext uri="{FF2B5EF4-FFF2-40B4-BE49-F238E27FC236}">
                <a16:creationId xmlns:a16="http://schemas.microsoft.com/office/drawing/2014/main" id="{0A6BC515-25CA-8B70-D38B-AFE473A3EA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tom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6ACC3F8C-EE5E-7855-AD4C-65A3CEA030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F5DC08C8-4CBB-A4F4-1085-5A608C81C6F8}"/>
              </a:ext>
            </a:extLst>
          </p:cNvPr>
          <p:cNvSpPr>
            <a:spLocks/>
          </p:cNvSpPr>
          <p:nvPr userDrawn="1"/>
        </p:nvSpPr>
        <p:spPr bwMode="auto">
          <a:xfrm rot="17280944">
            <a:off x="4201335" y="804983"/>
            <a:ext cx="2443163" cy="2189163"/>
          </a:xfrm>
          <a:custGeom>
            <a:avLst/>
            <a:gdLst>
              <a:gd name="T0" fmla="*/ 0 w 3080"/>
              <a:gd name="T1" fmla="*/ 0 h 2758"/>
              <a:gd name="T2" fmla="*/ 133 w 3080"/>
              <a:gd name="T3" fmla="*/ 4 h 2758"/>
              <a:gd name="T4" fmla="*/ 261 w 3080"/>
              <a:gd name="T5" fmla="*/ 11 h 2758"/>
              <a:gd name="T6" fmla="*/ 390 w 3080"/>
              <a:gd name="T7" fmla="*/ 23 h 2758"/>
              <a:gd name="T8" fmla="*/ 518 w 3080"/>
              <a:gd name="T9" fmla="*/ 42 h 2758"/>
              <a:gd name="T10" fmla="*/ 643 w 3080"/>
              <a:gd name="T11" fmla="*/ 65 h 2758"/>
              <a:gd name="T12" fmla="*/ 768 w 3080"/>
              <a:gd name="T13" fmla="*/ 92 h 2758"/>
              <a:gd name="T14" fmla="*/ 891 w 3080"/>
              <a:gd name="T15" fmla="*/ 125 h 2758"/>
              <a:gd name="T16" fmla="*/ 1012 w 3080"/>
              <a:gd name="T17" fmla="*/ 161 h 2758"/>
              <a:gd name="T18" fmla="*/ 1131 w 3080"/>
              <a:gd name="T19" fmla="*/ 203 h 2758"/>
              <a:gd name="T20" fmla="*/ 1250 w 3080"/>
              <a:gd name="T21" fmla="*/ 249 h 2758"/>
              <a:gd name="T22" fmla="*/ 1363 w 3080"/>
              <a:gd name="T23" fmla="*/ 301 h 2758"/>
              <a:gd name="T24" fmla="*/ 1477 w 3080"/>
              <a:gd name="T25" fmla="*/ 357 h 2758"/>
              <a:gd name="T26" fmla="*/ 1588 w 3080"/>
              <a:gd name="T27" fmla="*/ 417 h 2758"/>
              <a:gd name="T28" fmla="*/ 1696 w 3080"/>
              <a:gd name="T29" fmla="*/ 480 h 2758"/>
              <a:gd name="T30" fmla="*/ 1801 w 3080"/>
              <a:gd name="T31" fmla="*/ 547 h 2758"/>
              <a:gd name="T32" fmla="*/ 1903 w 3080"/>
              <a:gd name="T33" fmla="*/ 618 h 2758"/>
              <a:gd name="T34" fmla="*/ 2003 w 3080"/>
              <a:gd name="T35" fmla="*/ 693 h 2758"/>
              <a:gd name="T36" fmla="*/ 2101 w 3080"/>
              <a:gd name="T37" fmla="*/ 774 h 2758"/>
              <a:gd name="T38" fmla="*/ 2195 w 3080"/>
              <a:gd name="T39" fmla="*/ 856 h 2758"/>
              <a:gd name="T40" fmla="*/ 2285 w 3080"/>
              <a:gd name="T41" fmla="*/ 943 h 2758"/>
              <a:gd name="T42" fmla="*/ 2371 w 3080"/>
              <a:gd name="T43" fmla="*/ 1033 h 2758"/>
              <a:gd name="T44" fmla="*/ 2456 w 3080"/>
              <a:gd name="T45" fmla="*/ 1127 h 2758"/>
              <a:gd name="T46" fmla="*/ 2537 w 3080"/>
              <a:gd name="T47" fmla="*/ 1225 h 2758"/>
              <a:gd name="T48" fmla="*/ 2613 w 3080"/>
              <a:gd name="T49" fmla="*/ 1325 h 2758"/>
              <a:gd name="T50" fmla="*/ 2686 w 3080"/>
              <a:gd name="T51" fmla="*/ 1429 h 2758"/>
              <a:gd name="T52" fmla="*/ 2755 w 3080"/>
              <a:gd name="T53" fmla="*/ 1536 h 2758"/>
              <a:gd name="T54" fmla="*/ 2821 w 3080"/>
              <a:gd name="T55" fmla="*/ 1646 h 2758"/>
              <a:gd name="T56" fmla="*/ 2880 w 3080"/>
              <a:gd name="T57" fmla="*/ 1759 h 2758"/>
              <a:gd name="T58" fmla="*/ 2938 w 3080"/>
              <a:gd name="T59" fmla="*/ 1874 h 2758"/>
              <a:gd name="T60" fmla="*/ 2990 w 3080"/>
              <a:gd name="T61" fmla="*/ 1993 h 2758"/>
              <a:gd name="T62" fmla="*/ 3038 w 3080"/>
              <a:gd name="T63" fmla="*/ 2114 h 2758"/>
              <a:gd name="T64" fmla="*/ 3080 w 3080"/>
              <a:gd name="T65" fmla="*/ 2237 h 2758"/>
              <a:gd name="T66" fmla="*/ 1479 w 3080"/>
              <a:gd name="T67" fmla="*/ 2758 h 2758"/>
              <a:gd name="T68" fmla="*/ 1457 w 3080"/>
              <a:gd name="T69" fmla="*/ 2698 h 2758"/>
              <a:gd name="T70" fmla="*/ 1436 w 3080"/>
              <a:gd name="T71" fmla="*/ 2641 h 2758"/>
              <a:gd name="T72" fmla="*/ 1411 w 3080"/>
              <a:gd name="T73" fmla="*/ 2583 h 2758"/>
              <a:gd name="T74" fmla="*/ 1383 w 3080"/>
              <a:gd name="T75" fmla="*/ 2527 h 2758"/>
              <a:gd name="T76" fmla="*/ 1354 w 3080"/>
              <a:gd name="T77" fmla="*/ 2474 h 2758"/>
              <a:gd name="T78" fmla="*/ 1323 w 3080"/>
              <a:gd name="T79" fmla="*/ 2422 h 2758"/>
              <a:gd name="T80" fmla="*/ 1290 w 3080"/>
              <a:gd name="T81" fmla="*/ 2370 h 2758"/>
              <a:gd name="T82" fmla="*/ 1256 w 3080"/>
              <a:gd name="T83" fmla="*/ 2320 h 2758"/>
              <a:gd name="T84" fmla="*/ 1179 w 3080"/>
              <a:gd name="T85" fmla="*/ 2226 h 2758"/>
              <a:gd name="T86" fmla="*/ 1098 w 3080"/>
              <a:gd name="T87" fmla="*/ 2137 h 2758"/>
              <a:gd name="T88" fmla="*/ 1008 w 3080"/>
              <a:gd name="T89" fmla="*/ 2055 h 2758"/>
              <a:gd name="T90" fmla="*/ 914 w 3080"/>
              <a:gd name="T91" fmla="*/ 1980 h 2758"/>
              <a:gd name="T92" fmla="*/ 866 w 3080"/>
              <a:gd name="T93" fmla="*/ 1947 h 2758"/>
              <a:gd name="T94" fmla="*/ 814 w 3080"/>
              <a:gd name="T95" fmla="*/ 1915 h 2758"/>
              <a:gd name="T96" fmla="*/ 762 w 3080"/>
              <a:gd name="T97" fmla="*/ 1884 h 2758"/>
              <a:gd name="T98" fmla="*/ 710 w 3080"/>
              <a:gd name="T99" fmla="*/ 1855 h 2758"/>
              <a:gd name="T100" fmla="*/ 655 w 3080"/>
              <a:gd name="T101" fmla="*/ 1828 h 2758"/>
              <a:gd name="T102" fmla="*/ 601 w 3080"/>
              <a:gd name="T103" fmla="*/ 1803 h 2758"/>
              <a:gd name="T104" fmla="*/ 543 w 3080"/>
              <a:gd name="T105" fmla="*/ 1782 h 2758"/>
              <a:gd name="T106" fmla="*/ 486 w 3080"/>
              <a:gd name="T107" fmla="*/ 1761 h 2758"/>
              <a:gd name="T108" fmla="*/ 428 w 3080"/>
              <a:gd name="T109" fmla="*/ 1744 h 2758"/>
              <a:gd name="T110" fmla="*/ 369 w 3080"/>
              <a:gd name="T111" fmla="*/ 1728 h 2758"/>
              <a:gd name="T112" fmla="*/ 309 w 3080"/>
              <a:gd name="T113" fmla="*/ 1715 h 2758"/>
              <a:gd name="T114" fmla="*/ 250 w 3080"/>
              <a:gd name="T115" fmla="*/ 1703 h 2758"/>
              <a:gd name="T116" fmla="*/ 188 w 3080"/>
              <a:gd name="T117" fmla="*/ 1696 h 2758"/>
              <a:gd name="T118" fmla="*/ 127 w 3080"/>
              <a:gd name="T119" fmla="*/ 1690 h 2758"/>
              <a:gd name="T120" fmla="*/ 63 w 3080"/>
              <a:gd name="T121" fmla="*/ 1686 h 2758"/>
              <a:gd name="T122" fmla="*/ 0 w 3080"/>
              <a:gd name="T123" fmla="*/ 1684 h 2758"/>
              <a:gd name="T124" fmla="*/ 0 w 3080"/>
              <a:gd name="T125" fmla="*/ 0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0" h="2758">
                <a:moveTo>
                  <a:pt x="0" y="0"/>
                </a:moveTo>
                <a:lnTo>
                  <a:pt x="133" y="4"/>
                </a:lnTo>
                <a:lnTo>
                  <a:pt x="261" y="11"/>
                </a:lnTo>
                <a:lnTo>
                  <a:pt x="390" y="23"/>
                </a:lnTo>
                <a:lnTo>
                  <a:pt x="518" y="42"/>
                </a:lnTo>
                <a:lnTo>
                  <a:pt x="643" y="65"/>
                </a:lnTo>
                <a:lnTo>
                  <a:pt x="768" y="92"/>
                </a:lnTo>
                <a:lnTo>
                  <a:pt x="891" y="125"/>
                </a:lnTo>
                <a:lnTo>
                  <a:pt x="1012" y="161"/>
                </a:lnTo>
                <a:lnTo>
                  <a:pt x="1131" y="203"/>
                </a:lnTo>
                <a:lnTo>
                  <a:pt x="1250" y="249"/>
                </a:lnTo>
                <a:lnTo>
                  <a:pt x="1363" y="301"/>
                </a:lnTo>
                <a:lnTo>
                  <a:pt x="1477" y="357"/>
                </a:lnTo>
                <a:lnTo>
                  <a:pt x="1588" y="417"/>
                </a:lnTo>
                <a:lnTo>
                  <a:pt x="1696" y="480"/>
                </a:lnTo>
                <a:lnTo>
                  <a:pt x="1801" y="547"/>
                </a:lnTo>
                <a:lnTo>
                  <a:pt x="1903" y="618"/>
                </a:lnTo>
                <a:lnTo>
                  <a:pt x="2003" y="693"/>
                </a:lnTo>
                <a:lnTo>
                  <a:pt x="2101" y="774"/>
                </a:lnTo>
                <a:lnTo>
                  <a:pt x="2195" y="856"/>
                </a:lnTo>
                <a:lnTo>
                  <a:pt x="2285" y="943"/>
                </a:lnTo>
                <a:lnTo>
                  <a:pt x="2371" y="1033"/>
                </a:lnTo>
                <a:lnTo>
                  <a:pt x="2456" y="1127"/>
                </a:lnTo>
                <a:lnTo>
                  <a:pt x="2537" y="1225"/>
                </a:lnTo>
                <a:lnTo>
                  <a:pt x="2613" y="1325"/>
                </a:lnTo>
                <a:lnTo>
                  <a:pt x="2686" y="1429"/>
                </a:lnTo>
                <a:lnTo>
                  <a:pt x="2755" y="1536"/>
                </a:lnTo>
                <a:lnTo>
                  <a:pt x="2821" y="1646"/>
                </a:lnTo>
                <a:lnTo>
                  <a:pt x="2880" y="1759"/>
                </a:lnTo>
                <a:lnTo>
                  <a:pt x="2938" y="1874"/>
                </a:lnTo>
                <a:lnTo>
                  <a:pt x="2990" y="1993"/>
                </a:lnTo>
                <a:lnTo>
                  <a:pt x="3038" y="2114"/>
                </a:lnTo>
                <a:lnTo>
                  <a:pt x="3080" y="2237"/>
                </a:lnTo>
                <a:lnTo>
                  <a:pt x="1479" y="2758"/>
                </a:lnTo>
                <a:lnTo>
                  <a:pt x="1457" y="2698"/>
                </a:lnTo>
                <a:lnTo>
                  <a:pt x="1436" y="2641"/>
                </a:lnTo>
                <a:lnTo>
                  <a:pt x="1411" y="2583"/>
                </a:lnTo>
                <a:lnTo>
                  <a:pt x="1383" y="2527"/>
                </a:lnTo>
                <a:lnTo>
                  <a:pt x="1354" y="2474"/>
                </a:lnTo>
                <a:lnTo>
                  <a:pt x="1323" y="2422"/>
                </a:lnTo>
                <a:lnTo>
                  <a:pt x="1290" y="2370"/>
                </a:lnTo>
                <a:lnTo>
                  <a:pt x="1256" y="2320"/>
                </a:lnTo>
                <a:lnTo>
                  <a:pt x="1179" y="2226"/>
                </a:lnTo>
                <a:lnTo>
                  <a:pt x="1098" y="2137"/>
                </a:lnTo>
                <a:lnTo>
                  <a:pt x="1008" y="2055"/>
                </a:lnTo>
                <a:lnTo>
                  <a:pt x="914" y="1980"/>
                </a:lnTo>
                <a:lnTo>
                  <a:pt x="866" y="1947"/>
                </a:lnTo>
                <a:lnTo>
                  <a:pt x="814" y="1915"/>
                </a:lnTo>
                <a:lnTo>
                  <a:pt x="762" y="1884"/>
                </a:lnTo>
                <a:lnTo>
                  <a:pt x="710" y="1855"/>
                </a:lnTo>
                <a:lnTo>
                  <a:pt x="655" y="1828"/>
                </a:lnTo>
                <a:lnTo>
                  <a:pt x="601" y="1803"/>
                </a:lnTo>
                <a:lnTo>
                  <a:pt x="543" y="1782"/>
                </a:lnTo>
                <a:lnTo>
                  <a:pt x="486" y="1761"/>
                </a:lnTo>
                <a:lnTo>
                  <a:pt x="428" y="1744"/>
                </a:lnTo>
                <a:lnTo>
                  <a:pt x="369" y="1728"/>
                </a:lnTo>
                <a:lnTo>
                  <a:pt x="309" y="1715"/>
                </a:lnTo>
                <a:lnTo>
                  <a:pt x="250" y="1703"/>
                </a:lnTo>
                <a:lnTo>
                  <a:pt x="188" y="1696"/>
                </a:lnTo>
                <a:lnTo>
                  <a:pt x="127" y="1690"/>
                </a:lnTo>
                <a:lnTo>
                  <a:pt x="63" y="1686"/>
                </a:lnTo>
                <a:lnTo>
                  <a:pt x="0" y="168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9309FB4-206B-977F-6DD8-3E12EB899C1F}"/>
              </a:ext>
            </a:extLst>
          </p:cNvPr>
          <p:cNvSpPr>
            <a:spLocks/>
          </p:cNvSpPr>
          <p:nvPr userDrawn="1"/>
        </p:nvSpPr>
        <p:spPr bwMode="auto">
          <a:xfrm rot="17280944">
            <a:off x="5627785" y="3846812"/>
            <a:ext cx="1844675" cy="2873375"/>
          </a:xfrm>
          <a:custGeom>
            <a:avLst/>
            <a:gdLst>
              <a:gd name="T0" fmla="*/ 1231 w 2325"/>
              <a:gd name="T1" fmla="*/ 3542 h 3621"/>
              <a:gd name="T2" fmla="*/ 1033 w 2325"/>
              <a:gd name="T3" fmla="*/ 3373 h 3621"/>
              <a:gd name="T4" fmla="*/ 852 w 2325"/>
              <a:gd name="T5" fmla="*/ 3191 h 3621"/>
              <a:gd name="T6" fmla="*/ 687 w 2325"/>
              <a:gd name="T7" fmla="*/ 2997 h 3621"/>
              <a:gd name="T8" fmla="*/ 539 w 2325"/>
              <a:gd name="T9" fmla="*/ 2791 h 3621"/>
              <a:gd name="T10" fmla="*/ 409 w 2325"/>
              <a:gd name="T11" fmla="*/ 2576 h 3621"/>
              <a:gd name="T12" fmla="*/ 295 w 2325"/>
              <a:gd name="T13" fmla="*/ 2351 h 3621"/>
              <a:gd name="T14" fmla="*/ 199 w 2325"/>
              <a:gd name="T15" fmla="*/ 2121 h 3621"/>
              <a:gd name="T16" fmla="*/ 123 w 2325"/>
              <a:gd name="T17" fmla="*/ 1883 h 3621"/>
              <a:gd name="T18" fmla="*/ 63 w 2325"/>
              <a:gd name="T19" fmla="*/ 1639 h 3621"/>
              <a:gd name="T20" fmla="*/ 23 w 2325"/>
              <a:gd name="T21" fmla="*/ 1391 h 3621"/>
              <a:gd name="T22" fmla="*/ 4 w 2325"/>
              <a:gd name="T23" fmla="*/ 1139 h 3621"/>
              <a:gd name="T24" fmla="*/ 2 w 2325"/>
              <a:gd name="T25" fmla="*/ 886 h 3621"/>
              <a:gd name="T26" fmla="*/ 21 w 2325"/>
              <a:gd name="T27" fmla="*/ 632 h 3621"/>
              <a:gd name="T28" fmla="*/ 61 w 2325"/>
              <a:gd name="T29" fmla="*/ 379 h 3621"/>
              <a:gd name="T30" fmla="*/ 121 w 2325"/>
              <a:gd name="T31" fmla="*/ 125 h 3621"/>
              <a:gd name="T32" fmla="*/ 1760 w 2325"/>
              <a:gd name="T33" fmla="*/ 521 h 3621"/>
              <a:gd name="T34" fmla="*/ 1726 w 2325"/>
              <a:gd name="T35" fmla="*/ 642 h 3621"/>
              <a:gd name="T36" fmla="*/ 1701 w 2325"/>
              <a:gd name="T37" fmla="*/ 763 h 3621"/>
              <a:gd name="T38" fmla="*/ 1688 w 2325"/>
              <a:gd name="T39" fmla="*/ 886 h 3621"/>
              <a:gd name="T40" fmla="*/ 1684 w 2325"/>
              <a:gd name="T41" fmla="*/ 1007 h 3621"/>
              <a:gd name="T42" fmla="*/ 1689 w 2325"/>
              <a:gd name="T43" fmla="*/ 1128 h 3621"/>
              <a:gd name="T44" fmla="*/ 1703 w 2325"/>
              <a:gd name="T45" fmla="*/ 1247 h 3621"/>
              <a:gd name="T46" fmla="*/ 1728 w 2325"/>
              <a:gd name="T47" fmla="*/ 1366 h 3621"/>
              <a:gd name="T48" fmla="*/ 1760 w 2325"/>
              <a:gd name="T49" fmla="*/ 1481 h 3621"/>
              <a:gd name="T50" fmla="*/ 1801 w 2325"/>
              <a:gd name="T51" fmla="*/ 1595 h 3621"/>
              <a:gd name="T52" fmla="*/ 1851 w 2325"/>
              <a:gd name="T53" fmla="*/ 1704 h 3621"/>
              <a:gd name="T54" fmla="*/ 1910 w 2325"/>
              <a:gd name="T55" fmla="*/ 1810 h 3621"/>
              <a:gd name="T56" fmla="*/ 1977 w 2325"/>
              <a:gd name="T57" fmla="*/ 1910 h 3621"/>
              <a:gd name="T58" fmla="*/ 2052 w 2325"/>
              <a:gd name="T59" fmla="*/ 2006 h 3621"/>
              <a:gd name="T60" fmla="*/ 2135 w 2325"/>
              <a:gd name="T61" fmla="*/ 2096 h 3621"/>
              <a:gd name="T62" fmla="*/ 2225 w 2325"/>
              <a:gd name="T63" fmla="*/ 2180 h 3621"/>
              <a:gd name="T64" fmla="*/ 1334 w 2325"/>
              <a:gd name="T65" fmla="*/ 3621 h 3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5" h="3621">
                <a:moveTo>
                  <a:pt x="1334" y="3621"/>
                </a:moveTo>
                <a:lnTo>
                  <a:pt x="1231" y="3542"/>
                </a:lnTo>
                <a:lnTo>
                  <a:pt x="1129" y="3460"/>
                </a:lnTo>
                <a:lnTo>
                  <a:pt x="1033" y="3373"/>
                </a:lnTo>
                <a:lnTo>
                  <a:pt x="941" y="3283"/>
                </a:lnTo>
                <a:lnTo>
                  <a:pt x="852" y="3191"/>
                </a:lnTo>
                <a:lnTo>
                  <a:pt x="768" y="3095"/>
                </a:lnTo>
                <a:lnTo>
                  <a:pt x="687" y="2997"/>
                </a:lnTo>
                <a:lnTo>
                  <a:pt x="610" y="2895"/>
                </a:lnTo>
                <a:lnTo>
                  <a:pt x="539" y="2791"/>
                </a:lnTo>
                <a:lnTo>
                  <a:pt x="472" y="2685"/>
                </a:lnTo>
                <a:lnTo>
                  <a:pt x="409" y="2576"/>
                </a:lnTo>
                <a:lnTo>
                  <a:pt x="349" y="2465"/>
                </a:lnTo>
                <a:lnTo>
                  <a:pt x="295" y="2351"/>
                </a:lnTo>
                <a:lnTo>
                  <a:pt x="245" y="2238"/>
                </a:lnTo>
                <a:lnTo>
                  <a:pt x="199" y="2121"/>
                </a:lnTo>
                <a:lnTo>
                  <a:pt x="159" y="2002"/>
                </a:lnTo>
                <a:lnTo>
                  <a:pt x="123" y="1883"/>
                </a:lnTo>
                <a:lnTo>
                  <a:pt x="90" y="1762"/>
                </a:lnTo>
                <a:lnTo>
                  <a:pt x="63" y="1639"/>
                </a:lnTo>
                <a:lnTo>
                  <a:pt x="40" y="1516"/>
                </a:lnTo>
                <a:lnTo>
                  <a:pt x="23" y="1391"/>
                </a:lnTo>
                <a:lnTo>
                  <a:pt x="11" y="1266"/>
                </a:lnTo>
                <a:lnTo>
                  <a:pt x="4" y="1139"/>
                </a:lnTo>
                <a:lnTo>
                  <a:pt x="0" y="1013"/>
                </a:lnTo>
                <a:lnTo>
                  <a:pt x="2" y="886"/>
                </a:lnTo>
                <a:lnTo>
                  <a:pt x="9" y="759"/>
                </a:lnTo>
                <a:lnTo>
                  <a:pt x="21" y="632"/>
                </a:lnTo>
                <a:lnTo>
                  <a:pt x="38" y="506"/>
                </a:lnTo>
                <a:lnTo>
                  <a:pt x="61" y="379"/>
                </a:lnTo>
                <a:lnTo>
                  <a:pt x="88" y="252"/>
                </a:lnTo>
                <a:lnTo>
                  <a:pt x="121" y="125"/>
                </a:lnTo>
                <a:lnTo>
                  <a:pt x="159" y="0"/>
                </a:lnTo>
                <a:lnTo>
                  <a:pt x="1760" y="521"/>
                </a:lnTo>
                <a:lnTo>
                  <a:pt x="1741" y="580"/>
                </a:lnTo>
                <a:lnTo>
                  <a:pt x="1726" y="642"/>
                </a:lnTo>
                <a:lnTo>
                  <a:pt x="1712" y="701"/>
                </a:lnTo>
                <a:lnTo>
                  <a:pt x="1701" y="763"/>
                </a:lnTo>
                <a:lnTo>
                  <a:pt x="1693" y="824"/>
                </a:lnTo>
                <a:lnTo>
                  <a:pt x="1688" y="886"/>
                </a:lnTo>
                <a:lnTo>
                  <a:pt x="1684" y="945"/>
                </a:lnTo>
                <a:lnTo>
                  <a:pt x="1684" y="1007"/>
                </a:lnTo>
                <a:lnTo>
                  <a:pt x="1686" y="1068"/>
                </a:lnTo>
                <a:lnTo>
                  <a:pt x="1689" y="1128"/>
                </a:lnTo>
                <a:lnTo>
                  <a:pt x="1695" y="1187"/>
                </a:lnTo>
                <a:lnTo>
                  <a:pt x="1703" y="1247"/>
                </a:lnTo>
                <a:lnTo>
                  <a:pt x="1714" y="1306"/>
                </a:lnTo>
                <a:lnTo>
                  <a:pt x="1728" y="1366"/>
                </a:lnTo>
                <a:lnTo>
                  <a:pt x="1741" y="1424"/>
                </a:lnTo>
                <a:lnTo>
                  <a:pt x="1760" y="1481"/>
                </a:lnTo>
                <a:lnTo>
                  <a:pt x="1780" y="1539"/>
                </a:lnTo>
                <a:lnTo>
                  <a:pt x="1801" y="1595"/>
                </a:lnTo>
                <a:lnTo>
                  <a:pt x="1826" y="1650"/>
                </a:lnTo>
                <a:lnTo>
                  <a:pt x="1851" y="1704"/>
                </a:lnTo>
                <a:lnTo>
                  <a:pt x="1880" y="1758"/>
                </a:lnTo>
                <a:lnTo>
                  <a:pt x="1910" y="1810"/>
                </a:lnTo>
                <a:lnTo>
                  <a:pt x="1943" y="1860"/>
                </a:lnTo>
                <a:lnTo>
                  <a:pt x="1977" y="1910"/>
                </a:lnTo>
                <a:lnTo>
                  <a:pt x="2014" y="1959"/>
                </a:lnTo>
                <a:lnTo>
                  <a:pt x="2052" y="2006"/>
                </a:lnTo>
                <a:lnTo>
                  <a:pt x="2093" y="2052"/>
                </a:lnTo>
                <a:lnTo>
                  <a:pt x="2135" y="2096"/>
                </a:lnTo>
                <a:lnTo>
                  <a:pt x="2179" y="2140"/>
                </a:lnTo>
                <a:lnTo>
                  <a:pt x="2225" y="2180"/>
                </a:lnTo>
                <a:lnTo>
                  <a:pt x="2325" y="2259"/>
                </a:lnTo>
                <a:lnTo>
                  <a:pt x="1334" y="3621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556A171-2A23-4F47-5FE9-6A2745EB53F4}"/>
              </a:ext>
            </a:extLst>
          </p:cNvPr>
          <p:cNvGrpSpPr/>
          <p:nvPr userDrawn="1"/>
        </p:nvGrpSpPr>
        <p:grpSpPr>
          <a:xfrm>
            <a:off x="2068043" y="550915"/>
            <a:ext cx="5408112" cy="2243818"/>
            <a:chOff x="1789547" y="318536"/>
            <a:chExt cx="5408112" cy="2243818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BFC4C42-7355-F3C5-E12E-E6BCF0BB8C3A}"/>
                </a:ext>
              </a:extLst>
            </p:cNvPr>
            <p:cNvSpPr/>
            <p:nvPr/>
          </p:nvSpPr>
          <p:spPr>
            <a:xfrm>
              <a:off x="1789547" y="639675"/>
              <a:ext cx="4346793" cy="1339850"/>
            </a:xfrm>
            <a:prstGeom prst="rect">
              <a:avLst/>
            </a:prstGeom>
            <a:solidFill>
              <a:srgbClr val="EE7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4D7B939B-F09F-A604-0A08-7E38C942A4CA}"/>
                </a:ext>
              </a:extLst>
            </p:cNvPr>
            <p:cNvSpPr/>
            <p:nvPr/>
          </p:nvSpPr>
          <p:spPr>
            <a:xfrm rot="5400000">
              <a:off x="4393598" y="-241708"/>
              <a:ext cx="2243818" cy="3364305"/>
            </a:xfrm>
            <a:custGeom>
              <a:avLst/>
              <a:gdLst>
                <a:gd name="connsiteX0" fmla="*/ 0 w 2243818"/>
                <a:gd name="connsiteY0" fmla="*/ 1074936 h 3364305"/>
                <a:gd name="connsiteX1" fmla="*/ 990971 w 2243818"/>
                <a:gd name="connsiteY1" fmla="*/ 0 h 3364305"/>
                <a:gd name="connsiteX2" fmla="*/ 1981942 w 2243818"/>
                <a:gd name="connsiteY2" fmla="*/ 1074936 h 3364305"/>
                <a:gd name="connsiteX3" fmla="*/ 1667933 w 2243818"/>
                <a:gd name="connsiteY3" fmla="*/ 1074936 h 3364305"/>
                <a:gd name="connsiteX4" fmla="*/ 1667680 w 2243818"/>
                <a:gd name="connsiteY4" fmla="*/ 1112686 h 3364305"/>
                <a:gd name="connsiteX5" fmla="*/ 1670610 w 2243818"/>
                <a:gd name="connsiteY5" fmla="*/ 1162878 h 3364305"/>
                <a:gd name="connsiteX6" fmla="*/ 1675783 w 2243818"/>
                <a:gd name="connsiteY6" fmla="*/ 1211293 h 3364305"/>
                <a:gd name="connsiteX7" fmla="*/ 1682710 w 2243818"/>
                <a:gd name="connsiteY7" fmla="*/ 1259441 h 3364305"/>
                <a:gd name="connsiteX8" fmla="*/ 1692902 w 2243818"/>
                <a:gd name="connsiteY8" fmla="*/ 1307812 h 3364305"/>
                <a:gd name="connsiteX9" fmla="*/ 1703094 w 2243818"/>
                <a:gd name="connsiteY9" fmla="*/ 1356183 h 3364305"/>
                <a:gd name="connsiteX10" fmla="*/ 1715019 w 2243818"/>
                <a:gd name="connsiteY10" fmla="*/ 1401776 h 3364305"/>
                <a:gd name="connsiteX11" fmla="*/ 1729209 w 2243818"/>
                <a:gd name="connsiteY11" fmla="*/ 1448103 h 3364305"/>
                <a:gd name="connsiteX12" fmla="*/ 1762342 w 2243818"/>
                <a:gd name="connsiteY12" fmla="*/ 1538958 h 3364305"/>
                <a:gd name="connsiteX13" fmla="*/ 1802716 w 2243818"/>
                <a:gd name="connsiteY13" fmla="*/ 1625480 h 3364305"/>
                <a:gd name="connsiteX14" fmla="*/ 1850087 w 2243818"/>
                <a:gd name="connsiteY14" fmla="*/ 1708426 h 3364305"/>
                <a:gd name="connsiteX15" fmla="*/ 1904209 w 2243818"/>
                <a:gd name="connsiteY15" fmla="*/ 1788551 h 3364305"/>
                <a:gd name="connsiteX16" fmla="*/ 1932127 w 2243818"/>
                <a:gd name="connsiteY16" fmla="*/ 1825969 h 3364305"/>
                <a:gd name="connsiteX17" fmla="*/ 1963309 w 2243818"/>
                <a:gd name="connsiteY17" fmla="*/ 1863609 h 3364305"/>
                <a:gd name="connsiteX18" fmla="*/ 1994225 w 2243818"/>
                <a:gd name="connsiteY18" fmla="*/ 1899495 h 3364305"/>
                <a:gd name="connsiteX19" fmla="*/ 2026630 w 2243818"/>
                <a:gd name="connsiteY19" fmla="*/ 1933359 h 3364305"/>
                <a:gd name="connsiteX20" fmla="*/ 2061279 w 2243818"/>
                <a:gd name="connsiteY20" fmla="*/ 1965445 h 3364305"/>
                <a:gd name="connsiteX21" fmla="*/ 2097437 w 2243818"/>
                <a:gd name="connsiteY21" fmla="*/ 1998020 h 3364305"/>
                <a:gd name="connsiteX22" fmla="*/ 2134840 w 2243818"/>
                <a:gd name="connsiteY22" fmla="*/ 2029329 h 3364305"/>
                <a:gd name="connsiteX23" fmla="*/ 2172221 w 2243818"/>
                <a:gd name="connsiteY23" fmla="*/ 2058127 h 3364305"/>
                <a:gd name="connsiteX24" fmla="*/ 2213356 w 2243818"/>
                <a:gd name="connsiteY24" fmla="*/ 2085637 h 3364305"/>
                <a:gd name="connsiteX25" fmla="*/ 2243818 w 2243818"/>
                <a:gd name="connsiteY25" fmla="*/ 2106620 h 3364305"/>
                <a:gd name="connsiteX26" fmla="*/ 1295875 w 2243818"/>
                <a:gd name="connsiteY26" fmla="*/ 2543203 h 3364305"/>
                <a:gd name="connsiteX27" fmla="*/ 1758234 w 2243818"/>
                <a:gd name="connsiteY27" fmla="*/ 3364305 h 3364305"/>
                <a:gd name="connsiteX28" fmla="*/ 1728056 w 2243818"/>
                <a:gd name="connsiteY28" fmla="*/ 3349864 h 3364305"/>
                <a:gd name="connsiteX29" fmla="*/ 1638565 w 2243818"/>
                <a:gd name="connsiteY29" fmla="*/ 3301687 h 3364305"/>
                <a:gd name="connsiteX30" fmla="*/ 1551298 w 2243818"/>
                <a:gd name="connsiteY30" fmla="*/ 3249222 h 3364305"/>
                <a:gd name="connsiteX31" fmla="*/ 1466273 w 2243818"/>
                <a:gd name="connsiteY31" fmla="*/ 3194980 h 3364305"/>
                <a:gd name="connsiteX32" fmla="*/ 1383982 w 2243818"/>
                <a:gd name="connsiteY32" fmla="*/ 3137450 h 3364305"/>
                <a:gd name="connsiteX33" fmla="*/ 1304424 w 2243818"/>
                <a:gd name="connsiteY33" fmla="*/ 3076631 h 3364305"/>
                <a:gd name="connsiteX34" fmla="*/ 1227354 w 2243818"/>
                <a:gd name="connsiteY34" fmla="*/ 3013280 h 3364305"/>
                <a:gd name="connsiteX35" fmla="*/ 1152018 w 2243818"/>
                <a:gd name="connsiteY35" fmla="*/ 2947152 h 3364305"/>
                <a:gd name="connsiteX36" fmla="*/ 1080414 w 2243818"/>
                <a:gd name="connsiteY36" fmla="*/ 2877224 h 3364305"/>
                <a:gd name="connsiteX37" fmla="*/ 1012563 w 2243818"/>
                <a:gd name="connsiteY37" fmla="*/ 2806009 h 3364305"/>
                <a:gd name="connsiteX38" fmla="*/ 946691 w 2243818"/>
                <a:gd name="connsiteY38" fmla="*/ 2731260 h 3364305"/>
                <a:gd name="connsiteX39" fmla="*/ 883062 w 2243818"/>
                <a:gd name="connsiteY39" fmla="*/ 2654734 h 3364305"/>
                <a:gd name="connsiteX40" fmla="*/ 823165 w 2243818"/>
                <a:gd name="connsiteY40" fmla="*/ 2574409 h 3364305"/>
                <a:gd name="connsiteX41" fmla="*/ 766023 w 2243818"/>
                <a:gd name="connsiteY41" fmla="*/ 2493307 h 3364305"/>
                <a:gd name="connsiteX42" fmla="*/ 712879 w 2243818"/>
                <a:gd name="connsiteY42" fmla="*/ 2410161 h 3364305"/>
                <a:gd name="connsiteX43" fmla="*/ 662468 w 2243818"/>
                <a:gd name="connsiteY43" fmla="*/ 2323727 h 3364305"/>
                <a:gd name="connsiteX44" fmla="*/ 615565 w 2243818"/>
                <a:gd name="connsiteY44" fmla="*/ 2236759 h 3364305"/>
                <a:gd name="connsiteX45" fmla="*/ 570641 w 2243818"/>
                <a:gd name="connsiteY45" fmla="*/ 2146259 h 3364305"/>
                <a:gd name="connsiteX46" fmla="*/ 530225 w 2243818"/>
                <a:gd name="connsiteY46" fmla="*/ 2054715 h 3364305"/>
                <a:gd name="connsiteX47" fmla="*/ 494072 w 2243818"/>
                <a:gd name="connsiteY47" fmla="*/ 1962883 h 3364305"/>
                <a:gd name="connsiteX48" fmla="*/ 460897 w 2243818"/>
                <a:gd name="connsiteY48" fmla="*/ 1867007 h 3364305"/>
                <a:gd name="connsiteX49" fmla="*/ 430987 w 2243818"/>
                <a:gd name="connsiteY49" fmla="*/ 1771354 h 3364305"/>
                <a:gd name="connsiteX50" fmla="*/ 404830 w 2243818"/>
                <a:gd name="connsiteY50" fmla="*/ 1674412 h 3364305"/>
                <a:gd name="connsiteX51" fmla="*/ 382426 w 2243818"/>
                <a:gd name="connsiteY51" fmla="*/ 1576181 h 3364305"/>
                <a:gd name="connsiteX52" fmla="*/ 363510 w 2243818"/>
                <a:gd name="connsiteY52" fmla="*/ 1474907 h 3364305"/>
                <a:gd name="connsiteX53" fmla="*/ 350124 w 2243818"/>
                <a:gd name="connsiteY53" fmla="*/ 1374589 h 3364305"/>
                <a:gd name="connsiteX54" fmla="*/ 339980 w 2243818"/>
                <a:gd name="connsiteY54" fmla="*/ 1271983 h 3364305"/>
                <a:gd name="connsiteX55" fmla="*/ 333345 w 2243818"/>
                <a:gd name="connsiteY55" fmla="*/ 1168843 h 3364305"/>
                <a:gd name="connsiteX56" fmla="*/ 331661 w 2243818"/>
                <a:gd name="connsiteY56" fmla="*/ 1074936 h 33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43818" h="3364305">
                  <a:moveTo>
                    <a:pt x="0" y="1074936"/>
                  </a:moveTo>
                  <a:lnTo>
                    <a:pt x="990971" y="0"/>
                  </a:lnTo>
                  <a:lnTo>
                    <a:pt x="1981942" y="1074936"/>
                  </a:lnTo>
                  <a:lnTo>
                    <a:pt x="1667933" y="1074936"/>
                  </a:lnTo>
                  <a:lnTo>
                    <a:pt x="1667680" y="1112686"/>
                  </a:lnTo>
                  <a:lnTo>
                    <a:pt x="1670610" y="1162878"/>
                  </a:lnTo>
                  <a:lnTo>
                    <a:pt x="1675783" y="1211293"/>
                  </a:lnTo>
                  <a:lnTo>
                    <a:pt x="1682710" y="1259441"/>
                  </a:lnTo>
                  <a:lnTo>
                    <a:pt x="1692902" y="1307812"/>
                  </a:lnTo>
                  <a:lnTo>
                    <a:pt x="1703094" y="1356183"/>
                  </a:lnTo>
                  <a:lnTo>
                    <a:pt x="1715019" y="1401776"/>
                  </a:lnTo>
                  <a:lnTo>
                    <a:pt x="1729209" y="1448103"/>
                  </a:lnTo>
                  <a:lnTo>
                    <a:pt x="1762342" y="1538958"/>
                  </a:lnTo>
                  <a:lnTo>
                    <a:pt x="1802716" y="1625480"/>
                  </a:lnTo>
                  <a:lnTo>
                    <a:pt x="1850087" y="1708426"/>
                  </a:lnTo>
                  <a:lnTo>
                    <a:pt x="1904209" y="1788551"/>
                  </a:lnTo>
                  <a:lnTo>
                    <a:pt x="1932127" y="1825969"/>
                  </a:lnTo>
                  <a:lnTo>
                    <a:pt x="1963309" y="1863609"/>
                  </a:lnTo>
                  <a:lnTo>
                    <a:pt x="1994225" y="1899495"/>
                  </a:lnTo>
                  <a:lnTo>
                    <a:pt x="2026630" y="1933359"/>
                  </a:lnTo>
                  <a:lnTo>
                    <a:pt x="2061279" y="1965445"/>
                  </a:lnTo>
                  <a:lnTo>
                    <a:pt x="2097437" y="1998020"/>
                  </a:lnTo>
                  <a:lnTo>
                    <a:pt x="2134840" y="2029329"/>
                  </a:lnTo>
                  <a:lnTo>
                    <a:pt x="2172221" y="2058127"/>
                  </a:lnTo>
                  <a:lnTo>
                    <a:pt x="2213356" y="2085637"/>
                  </a:lnTo>
                  <a:lnTo>
                    <a:pt x="2243818" y="2106620"/>
                  </a:lnTo>
                  <a:lnTo>
                    <a:pt x="1295875" y="2543203"/>
                  </a:lnTo>
                  <a:lnTo>
                    <a:pt x="1758234" y="3364305"/>
                  </a:lnTo>
                  <a:lnTo>
                    <a:pt x="1728056" y="3349864"/>
                  </a:lnTo>
                  <a:lnTo>
                    <a:pt x="1638565" y="3301687"/>
                  </a:lnTo>
                  <a:lnTo>
                    <a:pt x="1551298" y="3249222"/>
                  </a:lnTo>
                  <a:lnTo>
                    <a:pt x="1466273" y="3194980"/>
                  </a:lnTo>
                  <a:lnTo>
                    <a:pt x="1383982" y="3137450"/>
                  </a:lnTo>
                  <a:lnTo>
                    <a:pt x="1304424" y="3076631"/>
                  </a:lnTo>
                  <a:lnTo>
                    <a:pt x="1227354" y="3013280"/>
                  </a:lnTo>
                  <a:lnTo>
                    <a:pt x="1152018" y="2947152"/>
                  </a:lnTo>
                  <a:lnTo>
                    <a:pt x="1080414" y="2877224"/>
                  </a:lnTo>
                  <a:lnTo>
                    <a:pt x="1012563" y="2806009"/>
                  </a:lnTo>
                  <a:lnTo>
                    <a:pt x="946691" y="2731260"/>
                  </a:lnTo>
                  <a:lnTo>
                    <a:pt x="883062" y="2654734"/>
                  </a:lnTo>
                  <a:lnTo>
                    <a:pt x="823165" y="2574409"/>
                  </a:lnTo>
                  <a:lnTo>
                    <a:pt x="766023" y="2493307"/>
                  </a:lnTo>
                  <a:lnTo>
                    <a:pt x="712879" y="2410161"/>
                  </a:lnTo>
                  <a:lnTo>
                    <a:pt x="662468" y="2323727"/>
                  </a:lnTo>
                  <a:lnTo>
                    <a:pt x="615565" y="2236759"/>
                  </a:lnTo>
                  <a:lnTo>
                    <a:pt x="570641" y="2146259"/>
                  </a:lnTo>
                  <a:lnTo>
                    <a:pt x="530225" y="2054715"/>
                  </a:lnTo>
                  <a:lnTo>
                    <a:pt x="494072" y="1962883"/>
                  </a:lnTo>
                  <a:lnTo>
                    <a:pt x="460897" y="1867007"/>
                  </a:lnTo>
                  <a:lnTo>
                    <a:pt x="430987" y="1771354"/>
                  </a:lnTo>
                  <a:lnTo>
                    <a:pt x="404830" y="1674412"/>
                  </a:lnTo>
                  <a:lnTo>
                    <a:pt x="382426" y="1576181"/>
                  </a:lnTo>
                  <a:lnTo>
                    <a:pt x="363510" y="1474907"/>
                  </a:lnTo>
                  <a:lnTo>
                    <a:pt x="350124" y="1374589"/>
                  </a:lnTo>
                  <a:lnTo>
                    <a:pt x="339980" y="1271983"/>
                  </a:lnTo>
                  <a:lnTo>
                    <a:pt x="333345" y="1168843"/>
                  </a:lnTo>
                  <a:lnTo>
                    <a:pt x="331661" y="1074936"/>
                  </a:lnTo>
                  <a:close/>
                </a:path>
              </a:pathLst>
            </a:custGeom>
            <a:solidFill>
              <a:srgbClr val="EE7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E90B967-19ED-F386-E58C-808DB4C49512}"/>
              </a:ext>
            </a:extLst>
          </p:cNvPr>
          <p:cNvSpPr/>
          <p:nvPr userDrawn="1"/>
        </p:nvSpPr>
        <p:spPr>
          <a:xfrm rot="9718346">
            <a:off x="6783324" y="628087"/>
            <a:ext cx="2271618" cy="3365577"/>
          </a:xfrm>
          <a:custGeom>
            <a:avLst/>
            <a:gdLst>
              <a:gd name="connsiteX0" fmla="*/ 1776108 w 2271618"/>
              <a:gd name="connsiteY0" fmla="*/ 3365577 h 3365577"/>
              <a:gd name="connsiteX1" fmla="*/ 1745133 w 2271618"/>
              <a:gd name="connsiteY1" fmla="*/ 3350271 h 3365577"/>
              <a:gd name="connsiteX2" fmla="*/ 1656243 w 2271618"/>
              <a:gd name="connsiteY2" fmla="*/ 3302430 h 3365577"/>
              <a:gd name="connsiteX3" fmla="*/ 1569508 w 2271618"/>
              <a:gd name="connsiteY3" fmla="*/ 3250268 h 3365577"/>
              <a:gd name="connsiteX4" fmla="*/ 1484172 w 2271618"/>
              <a:gd name="connsiteY4" fmla="*/ 3196179 h 3365577"/>
              <a:gd name="connsiteX5" fmla="*/ 1401633 w 2271618"/>
              <a:gd name="connsiteY5" fmla="*/ 3138236 h 3365577"/>
              <a:gd name="connsiteX6" fmla="*/ 1321602 w 2271618"/>
              <a:gd name="connsiteY6" fmla="*/ 3078190 h 3365577"/>
              <a:gd name="connsiteX7" fmla="*/ 1245944 w 2271618"/>
              <a:gd name="connsiteY7" fmla="*/ 3013470 h 3365577"/>
              <a:gd name="connsiteX8" fmla="*/ 1170751 w 2271618"/>
              <a:gd name="connsiteY8" fmla="*/ 2948109 h 3365577"/>
              <a:gd name="connsiteX9" fmla="*/ 1098356 w 2271618"/>
              <a:gd name="connsiteY9" fmla="*/ 2878893 h 3365577"/>
              <a:gd name="connsiteX10" fmla="*/ 1029401 w 2271618"/>
              <a:gd name="connsiteY10" fmla="*/ 2806289 h 3365577"/>
              <a:gd name="connsiteX11" fmla="*/ 964239 w 2271618"/>
              <a:gd name="connsiteY11" fmla="*/ 2732515 h 3365577"/>
              <a:gd name="connsiteX12" fmla="*/ 901874 w 2271618"/>
              <a:gd name="connsiteY12" fmla="*/ 2654886 h 3365577"/>
              <a:gd name="connsiteX13" fmla="*/ 840908 w 2271618"/>
              <a:gd name="connsiteY13" fmla="*/ 2575330 h 3365577"/>
              <a:gd name="connsiteX14" fmla="*/ 784200 w 2271618"/>
              <a:gd name="connsiteY14" fmla="*/ 2493961 h 3365577"/>
              <a:gd name="connsiteX15" fmla="*/ 730466 w 2271618"/>
              <a:gd name="connsiteY15" fmla="*/ 2409847 h 3365577"/>
              <a:gd name="connsiteX16" fmla="*/ 679883 w 2271618"/>
              <a:gd name="connsiteY16" fmla="*/ 2324096 h 3365577"/>
              <a:gd name="connsiteX17" fmla="*/ 632449 w 2271618"/>
              <a:gd name="connsiteY17" fmla="*/ 2236708 h 3365577"/>
              <a:gd name="connsiteX18" fmla="*/ 587989 w 2271618"/>
              <a:gd name="connsiteY18" fmla="*/ 2146574 h 3365577"/>
              <a:gd name="connsiteX19" fmla="*/ 548607 w 2271618"/>
              <a:gd name="connsiteY19" fmla="*/ 2056203 h 3365577"/>
              <a:gd name="connsiteX20" fmla="*/ 510914 w 2271618"/>
              <a:gd name="connsiteY20" fmla="*/ 1962153 h 3365577"/>
              <a:gd name="connsiteX21" fmla="*/ 477832 w 2271618"/>
              <a:gd name="connsiteY21" fmla="*/ 1868508 h 3365577"/>
              <a:gd name="connsiteX22" fmla="*/ 448189 w 2271618"/>
              <a:gd name="connsiteY22" fmla="*/ 1771475 h 3365577"/>
              <a:gd name="connsiteX23" fmla="*/ 422516 w 2271618"/>
              <a:gd name="connsiteY23" fmla="*/ 1674380 h 3365577"/>
              <a:gd name="connsiteX24" fmla="*/ 400460 w 2271618"/>
              <a:gd name="connsiteY24" fmla="*/ 1575007 h 3365577"/>
              <a:gd name="connsiteX25" fmla="*/ 382373 w 2271618"/>
              <a:gd name="connsiteY25" fmla="*/ 1475571 h 3365577"/>
              <a:gd name="connsiteX26" fmla="*/ 367435 w 2271618"/>
              <a:gd name="connsiteY26" fmla="*/ 1374498 h 3365577"/>
              <a:gd name="connsiteX27" fmla="*/ 356289 w 2271618"/>
              <a:gd name="connsiteY27" fmla="*/ 1272255 h 3365577"/>
              <a:gd name="connsiteX28" fmla="*/ 351155 w 2271618"/>
              <a:gd name="connsiteY28" fmla="*/ 1168490 h 3365577"/>
              <a:gd name="connsiteX29" fmla="*/ 349102 w 2271618"/>
              <a:gd name="connsiteY29" fmla="*/ 1074936 h 3365577"/>
              <a:gd name="connsiteX30" fmla="*/ 0 w 2271618"/>
              <a:gd name="connsiteY30" fmla="*/ 1074936 h 3365577"/>
              <a:gd name="connsiteX31" fmla="*/ 990971 w 2271618"/>
              <a:gd name="connsiteY31" fmla="*/ 0 h 3365577"/>
              <a:gd name="connsiteX32" fmla="*/ 1981942 w 2271618"/>
              <a:gd name="connsiteY32" fmla="*/ 1074936 h 3365577"/>
              <a:gd name="connsiteX33" fmla="*/ 1685943 w 2271618"/>
              <a:gd name="connsiteY33" fmla="*/ 1074936 h 3365577"/>
              <a:gd name="connsiteX34" fmla="*/ 1689592 w 2271618"/>
              <a:gd name="connsiteY34" fmla="*/ 1164030 h 3365577"/>
              <a:gd name="connsiteX35" fmla="*/ 1693848 w 2271618"/>
              <a:gd name="connsiteY35" fmla="*/ 1212234 h 3365577"/>
              <a:gd name="connsiteX36" fmla="*/ 1702249 w 2271618"/>
              <a:gd name="connsiteY36" fmla="*/ 1261486 h 3365577"/>
              <a:gd name="connsiteX37" fmla="*/ 1710474 w 2271618"/>
              <a:gd name="connsiteY37" fmla="*/ 1309628 h 3365577"/>
              <a:gd name="connsiteX38" fmla="*/ 1721383 w 2271618"/>
              <a:gd name="connsiteY38" fmla="*/ 1356777 h 3365577"/>
              <a:gd name="connsiteX39" fmla="*/ 1734510 w 2271618"/>
              <a:gd name="connsiteY39" fmla="*/ 1403573 h 3365577"/>
              <a:gd name="connsiteX40" fmla="*/ 1748102 w 2271618"/>
              <a:gd name="connsiteY40" fmla="*/ 1449727 h 3365577"/>
              <a:gd name="connsiteX41" fmla="*/ 1764379 w 2271618"/>
              <a:gd name="connsiteY41" fmla="*/ 1494886 h 3365577"/>
              <a:gd name="connsiteX42" fmla="*/ 1781121 w 2271618"/>
              <a:gd name="connsiteY42" fmla="*/ 1539403 h 3365577"/>
              <a:gd name="connsiteX43" fmla="*/ 1800724 w 2271618"/>
              <a:gd name="connsiteY43" fmla="*/ 1584034 h 3365577"/>
              <a:gd name="connsiteX44" fmla="*/ 1820617 w 2271618"/>
              <a:gd name="connsiteY44" fmla="*/ 1626914 h 3365577"/>
              <a:gd name="connsiteX45" fmla="*/ 1844945 w 2271618"/>
              <a:gd name="connsiteY45" fmla="*/ 1669091 h 3365577"/>
              <a:gd name="connsiteX46" fmla="*/ 1867988 w 2271618"/>
              <a:gd name="connsiteY46" fmla="*/ 1710334 h 3365577"/>
              <a:gd name="connsiteX47" fmla="*/ 1894823 w 2271618"/>
              <a:gd name="connsiteY47" fmla="*/ 1750407 h 3365577"/>
              <a:gd name="connsiteX48" fmla="*/ 1921016 w 2271618"/>
              <a:gd name="connsiteY48" fmla="*/ 1790013 h 3365577"/>
              <a:gd name="connsiteX49" fmla="*/ 1950359 w 2271618"/>
              <a:gd name="connsiteY49" fmla="*/ 1827983 h 3365577"/>
              <a:gd name="connsiteX50" fmla="*/ 1979992 w 2271618"/>
              <a:gd name="connsiteY50" fmla="*/ 1864201 h 3365577"/>
              <a:gd name="connsiteX51" fmla="*/ 2012951 w 2271618"/>
              <a:gd name="connsiteY51" fmla="*/ 1899892 h 3365577"/>
              <a:gd name="connsiteX52" fmla="*/ 2045734 w 2271618"/>
              <a:gd name="connsiteY52" fmla="*/ 1934473 h 3365577"/>
              <a:gd name="connsiteX53" fmla="*/ 2080559 w 2271618"/>
              <a:gd name="connsiteY53" fmla="*/ 1967594 h 3365577"/>
              <a:gd name="connsiteX54" fmla="*/ 2115672 w 2271618"/>
              <a:gd name="connsiteY54" fmla="*/ 1998964 h 3365577"/>
              <a:gd name="connsiteX55" fmla="*/ 2153647 w 2271618"/>
              <a:gd name="connsiteY55" fmla="*/ 2030448 h 3365577"/>
              <a:gd name="connsiteX56" fmla="*/ 2190626 w 2271618"/>
              <a:gd name="connsiteY56" fmla="*/ 2059248 h 3365577"/>
              <a:gd name="connsiteX57" fmla="*/ 2230465 w 2271618"/>
              <a:gd name="connsiteY57" fmla="*/ 2088163 h 3365577"/>
              <a:gd name="connsiteX58" fmla="*/ 2271527 w 2271618"/>
              <a:gd name="connsiteY58" fmla="*/ 2114041 h 3365577"/>
              <a:gd name="connsiteX59" fmla="*/ 2271618 w 2271618"/>
              <a:gd name="connsiteY59" fmla="*/ 2114094 h 3365577"/>
              <a:gd name="connsiteX60" fmla="*/ 1319057 w 2271618"/>
              <a:gd name="connsiteY60" fmla="*/ 2551117 h 336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71618" h="3365577">
                <a:moveTo>
                  <a:pt x="1776108" y="3365577"/>
                </a:moveTo>
                <a:lnTo>
                  <a:pt x="1745133" y="3350271"/>
                </a:lnTo>
                <a:lnTo>
                  <a:pt x="1656243" y="3302430"/>
                </a:lnTo>
                <a:lnTo>
                  <a:pt x="1569508" y="3250268"/>
                </a:lnTo>
                <a:lnTo>
                  <a:pt x="1484172" y="3196179"/>
                </a:lnTo>
                <a:lnTo>
                  <a:pt x="1401633" y="3138236"/>
                </a:lnTo>
                <a:lnTo>
                  <a:pt x="1321602" y="3078190"/>
                </a:lnTo>
                <a:lnTo>
                  <a:pt x="1245944" y="3013470"/>
                </a:lnTo>
                <a:lnTo>
                  <a:pt x="1170751" y="2948109"/>
                </a:lnTo>
                <a:lnTo>
                  <a:pt x="1098356" y="2878893"/>
                </a:lnTo>
                <a:lnTo>
                  <a:pt x="1029401" y="2806289"/>
                </a:lnTo>
                <a:lnTo>
                  <a:pt x="964239" y="2732515"/>
                </a:lnTo>
                <a:lnTo>
                  <a:pt x="901874" y="2654886"/>
                </a:lnTo>
                <a:lnTo>
                  <a:pt x="840908" y="2575330"/>
                </a:lnTo>
                <a:lnTo>
                  <a:pt x="784200" y="2493961"/>
                </a:lnTo>
                <a:lnTo>
                  <a:pt x="730466" y="2409847"/>
                </a:lnTo>
                <a:lnTo>
                  <a:pt x="679883" y="2324096"/>
                </a:lnTo>
                <a:lnTo>
                  <a:pt x="632449" y="2236708"/>
                </a:lnTo>
                <a:lnTo>
                  <a:pt x="587989" y="2146574"/>
                </a:lnTo>
                <a:lnTo>
                  <a:pt x="548607" y="2056203"/>
                </a:lnTo>
                <a:lnTo>
                  <a:pt x="510914" y="1962153"/>
                </a:lnTo>
                <a:lnTo>
                  <a:pt x="477832" y="1868508"/>
                </a:lnTo>
                <a:lnTo>
                  <a:pt x="448189" y="1771475"/>
                </a:lnTo>
                <a:lnTo>
                  <a:pt x="422516" y="1674380"/>
                </a:lnTo>
                <a:lnTo>
                  <a:pt x="400460" y="1575007"/>
                </a:lnTo>
                <a:lnTo>
                  <a:pt x="382373" y="1475571"/>
                </a:lnTo>
                <a:lnTo>
                  <a:pt x="367435" y="1374498"/>
                </a:lnTo>
                <a:lnTo>
                  <a:pt x="356289" y="1272255"/>
                </a:lnTo>
                <a:lnTo>
                  <a:pt x="351155" y="1168490"/>
                </a:lnTo>
                <a:lnTo>
                  <a:pt x="349102" y="1074936"/>
                </a:lnTo>
                <a:lnTo>
                  <a:pt x="0" y="1074936"/>
                </a:lnTo>
                <a:lnTo>
                  <a:pt x="990971" y="0"/>
                </a:lnTo>
                <a:lnTo>
                  <a:pt x="1981942" y="1074936"/>
                </a:lnTo>
                <a:lnTo>
                  <a:pt x="1685943" y="1074936"/>
                </a:lnTo>
                <a:lnTo>
                  <a:pt x="1689592" y="1164030"/>
                </a:lnTo>
                <a:lnTo>
                  <a:pt x="1693848" y="1212234"/>
                </a:lnTo>
                <a:lnTo>
                  <a:pt x="1702249" y="1261486"/>
                </a:lnTo>
                <a:lnTo>
                  <a:pt x="1710474" y="1309628"/>
                </a:lnTo>
                <a:lnTo>
                  <a:pt x="1721383" y="1356777"/>
                </a:lnTo>
                <a:lnTo>
                  <a:pt x="1734510" y="1403573"/>
                </a:lnTo>
                <a:lnTo>
                  <a:pt x="1748102" y="1449727"/>
                </a:lnTo>
                <a:lnTo>
                  <a:pt x="1764379" y="1494886"/>
                </a:lnTo>
                <a:lnTo>
                  <a:pt x="1781121" y="1539403"/>
                </a:lnTo>
                <a:lnTo>
                  <a:pt x="1800724" y="1584034"/>
                </a:lnTo>
                <a:lnTo>
                  <a:pt x="1820617" y="1626914"/>
                </a:lnTo>
                <a:lnTo>
                  <a:pt x="1844945" y="1669091"/>
                </a:lnTo>
                <a:lnTo>
                  <a:pt x="1867988" y="1710334"/>
                </a:lnTo>
                <a:lnTo>
                  <a:pt x="1894823" y="1750407"/>
                </a:lnTo>
                <a:lnTo>
                  <a:pt x="1921016" y="1790013"/>
                </a:lnTo>
                <a:lnTo>
                  <a:pt x="1950359" y="1827983"/>
                </a:lnTo>
                <a:lnTo>
                  <a:pt x="1979992" y="1864201"/>
                </a:lnTo>
                <a:lnTo>
                  <a:pt x="2012951" y="1899892"/>
                </a:lnTo>
                <a:lnTo>
                  <a:pt x="2045734" y="1934473"/>
                </a:lnTo>
                <a:lnTo>
                  <a:pt x="2080559" y="1967594"/>
                </a:lnTo>
                <a:lnTo>
                  <a:pt x="2115672" y="1998964"/>
                </a:lnTo>
                <a:lnTo>
                  <a:pt x="2153647" y="2030448"/>
                </a:lnTo>
                <a:lnTo>
                  <a:pt x="2190626" y="2059248"/>
                </a:lnTo>
                <a:lnTo>
                  <a:pt x="2230465" y="2088163"/>
                </a:lnTo>
                <a:lnTo>
                  <a:pt x="2271527" y="2114041"/>
                </a:lnTo>
                <a:lnTo>
                  <a:pt x="2271618" y="2114094"/>
                </a:lnTo>
                <a:lnTo>
                  <a:pt x="1319057" y="2551117"/>
                </a:lnTo>
                <a:close/>
              </a:path>
            </a:pathLst>
          </a:custGeom>
          <a:solidFill>
            <a:srgbClr val="F0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D871C97F-ACFE-886B-CFDE-E6DAA0839496}"/>
              </a:ext>
            </a:extLst>
          </p:cNvPr>
          <p:cNvSpPr/>
          <p:nvPr userDrawn="1"/>
        </p:nvSpPr>
        <p:spPr>
          <a:xfrm rot="14025829">
            <a:off x="6824014" y="2836634"/>
            <a:ext cx="2250958" cy="3352775"/>
          </a:xfrm>
          <a:custGeom>
            <a:avLst/>
            <a:gdLst>
              <a:gd name="connsiteX0" fmla="*/ 1714468 w 2250958"/>
              <a:gd name="connsiteY0" fmla="*/ 3352775 h 3352775"/>
              <a:gd name="connsiteX1" fmla="*/ 1707003 w 2250958"/>
              <a:gd name="connsiteY1" fmla="*/ 3349226 h 3352775"/>
              <a:gd name="connsiteX2" fmla="*/ 1617671 w 2250958"/>
              <a:gd name="connsiteY2" fmla="*/ 3300089 h 3352775"/>
              <a:gd name="connsiteX3" fmla="*/ 1531095 w 2250958"/>
              <a:gd name="connsiteY3" fmla="*/ 3247985 h 3352775"/>
              <a:gd name="connsiteX4" fmla="*/ 1446165 w 2250958"/>
              <a:gd name="connsiteY4" fmla="*/ 3192733 h 3352775"/>
              <a:gd name="connsiteX5" fmla="*/ 1364454 w 2250958"/>
              <a:gd name="connsiteY5" fmla="*/ 3135158 h 3352775"/>
              <a:gd name="connsiteX6" fmla="*/ 1285034 w 2250958"/>
              <a:gd name="connsiteY6" fmla="*/ 3073970 h 3352775"/>
              <a:gd name="connsiteX7" fmla="*/ 1207904 w 2250958"/>
              <a:gd name="connsiteY7" fmla="*/ 3009171 h 3352775"/>
              <a:gd name="connsiteX8" fmla="*/ 1133349 w 2250958"/>
              <a:gd name="connsiteY8" fmla="*/ 2942514 h 3352775"/>
              <a:gd name="connsiteX9" fmla="*/ 1061371 w 2250958"/>
              <a:gd name="connsiteY9" fmla="*/ 2873997 h 3352775"/>
              <a:gd name="connsiteX10" fmla="*/ 993614 w 2250958"/>
              <a:gd name="connsiteY10" fmla="*/ 2800474 h 3352775"/>
              <a:gd name="connsiteX11" fmla="*/ 926966 w 2250958"/>
              <a:gd name="connsiteY11" fmla="*/ 2727129 h 3352775"/>
              <a:gd name="connsiteX12" fmla="*/ 865005 w 2250958"/>
              <a:gd name="connsiteY12" fmla="*/ 2649424 h 3352775"/>
              <a:gd name="connsiteX13" fmla="*/ 804976 w 2250958"/>
              <a:gd name="connsiteY13" fmla="*/ 2570323 h 3352775"/>
              <a:gd name="connsiteX14" fmla="*/ 747881 w 2250958"/>
              <a:gd name="connsiteY14" fmla="*/ 2487146 h 3352775"/>
              <a:gd name="connsiteX15" fmla="*/ 693647 w 2250958"/>
              <a:gd name="connsiteY15" fmla="*/ 2403863 h 3352775"/>
              <a:gd name="connsiteX16" fmla="*/ 645029 w 2250958"/>
              <a:gd name="connsiteY16" fmla="*/ 2317506 h 3352775"/>
              <a:gd name="connsiteX17" fmla="*/ 597521 w 2250958"/>
              <a:gd name="connsiteY17" fmla="*/ 2231327 h 3352775"/>
              <a:gd name="connsiteX18" fmla="*/ 554234 w 2250958"/>
              <a:gd name="connsiteY18" fmla="*/ 2140143 h 3352775"/>
              <a:gd name="connsiteX19" fmla="*/ 514453 w 2250958"/>
              <a:gd name="connsiteY19" fmla="*/ 2048387 h 3352775"/>
              <a:gd name="connsiteX20" fmla="*/ 478177 w 2250958"/>
              <a:gd name="connsiteY20" fmla="*/ 1956060 h 3352775"/>
              <a:gd name="connsiteX21" fmla="*/ 445120 w 2250958"/>
              <a:gd name="connsiteY21" fmla="*/ 1861409 h 3352775"/>
              <a:gd name="connsiteX22" fmla="*/ 415284 w 2250958"/>
              <a:gd name="connsiteY22" fmla="*/ 1764435 h 3352775"/>
              <a:gd name="connsiteX23" fmla="*/ 389596 w 2250958"/>
              <a:gd name="connsiteY23" fmla="*/ 1666425 h 3352775"/>
              <a:gd name="connsiteX24" fmla="*/ 367414 w 2250958"/>
              <a:gd name="connsiteY24" fmla="*/ 1567843 h 3352775"/>
              <a:gd name="connsiteX25" fmla="*/ 348917 w 2250958"/>
              <a:gd name="connsiteY25" fmla="*/ 1467582 h 3352775"/>
              <a:gd name="connsiteX26" fmla="*/ 336321 w 2250958"/>
              <a:gd name="connsiteY26" fmla="*/ 1365999 h 3352775"/>
              <a:gd name="connsiteX27" fmla="*/ 326587 w 2250958"/>
              <a:gd name="connsiteY27" fmla="*/ 1264310 h 3352775"/>
              <a:gd name="connsiteX28" fmla="*/ 319894 w 2250958"/>
              <a:gd name="connsiteY28" fmla="*/ 1161405 h 3352775"/>
              <a:gd name="connsiteX29" fmla="*/ 318697 w 2250958"/>
              <a:gd name="connsiteY29" fmla="*/ 1074936 h 3352775"/>
              <a:gd name="connsiteX30" fmla="*/ 0 w 2250958"/>
              <a:gd name="connsiteY30" fmla="*/ 1074936 h 3352775"/>
              <a:gd name="connsiteX31" fmla="*/ 990971 w 2250958"/>
              <a:gd name="connsiteY31" fmla="*/ 0 h 3352775"/>
              <a:gd name="connsiteX32" fmla="*/ 1981942 w 2250958"/>
              <a:gd name="connsiteY32" fmla="*/ 1074936 h 3352775"/>
              <a:gd name="connsiteX33" fmla="*/ 1656094 w 2250958"/>
              <a:gd name="connsiteY33" fmla="*/ 1074936 h 3352775"/>
              <a:gd name="connsiteX34" fmla="*/ 1656808 w 2250958"/>
              <a:gd name="connsiteY34" fmla="*/ 1111254 h 3352775"/>
              <a:gd name="connsiteX35" fmla="*/ 1658438 w 2250958"/>
              <a:gd name="connsiteY35" fmla="*/ 1161006 h 3352775"/>
              <a:gd name="connsiteX36" fmla="*/ 1663109 w 2250958"/>
              <a:gd name="connsiteY36" fmla="*/ 1209544 h 3352775"/>
              <a:gd name="connsiteX37" fmla="*/ 1671107 w 2250958"/>
              <a:gd name="connsiteY37" fmla="*/ 1258619 h 3352775"/>
              <a:gd name="connsiteX38" fmla="*/ 1679748 w 2250958"/>
              <a:gd name="connsiteY38" fmla="*/ 1307230 h 3352775"/>
              <a:gd name="connsiteX39" fmla="*/ 1689212 w 2250958"/>
              <a:gd name="connsiteY39" fmla="*/ 1354267 h 3352775"/>
              <a:gd name="connsiteX40" fmla="*/ 1701717 w 2250958"/>
              <a:gd name="connsiteY40" fmla="*/ 1400088 h 3352775"/>
              <a:gd name="connsiteX41" fmla="*/ 1715795 w 2250958"/>
              <a:gd name="connsiteY41" fmla="*/ 1446734 h 3352775"/>
              <a:gd name="connsiteX42" fmla="*/ 1732270 w 2250958"/>
              <a:gd name="connsiteY42" fmla="*/ 1492628 h 3352775"/>
              <a:gd name="connsiteX43" fmla="*/ 1749568 w 2250958"/>
              <a:gd name="connsiteY43" fmla="*/ 1536949 h 3352775"/>
              <a:gd name="connsiteX44" fmla="*/ 1767975 w 2250958"/>
              <a:gd name="connsiteY44" fmla="*/ 1581450 h 3352775"/>
              <a:gd name="connsiteX45" fmla="*/ 1790066 w 2250958"/>
              <a:gd name="connsiteY45" fmla="*/ 1624270 h 3352775"/>
              <a:gd name="connsiteX46" fmla="*/ 1811049 w 2250958"/>
              <a:gd name="connsiteY46" fmla="*/ 1666911 h 3352775"/>
              <a:gd name="connsiteX47" fmla="*/ 1835072 w 2250958"/>
              <a:gd name="connsiteY47" fmla="*/ 1708337 h 3352775"/>
              <a:gd name="connsiteX48" fmla="*/ 1862315 w 2250958"/>
              <a:gd name="connsiteY48" fmla="*/ 1747439 h 3352775"/>
              <a:gd name="connsiteX49" fmla="*/ 1889378 w 2250958"/>
              <a:gd name="connsiteY49" fmla="*/ 1787650 h 3352775"/>
              <a:gd name="connsiteX50" fmla="*/ 1918553 w 2250958"/>
              <a:gd name="connsiteY50" fmla="*/ 1825358 h 3352775"/>
              <a:gd name="connsiteX51" fmla="*/ 1946619 w 2250958"/>
              <a:gd name="connsiteY51" fmla="*/ 1862887 h 3352775"/>
              <a:gd name="connsiteX52" fmla="*/ 1978369 w 2250958"/>
              <a:gd name="connsiteY52" fmla="*/ 1898736 h 3352775"/>
              <a:gd name="connsiteX53" fmla="*/ 2012231 w 2250958"/>
              <a:gd name="connsiteY53" fmla="*/ 1932082 h 3352775"/>
              <a:gd name="connsiteX54" fmla="*/ 2045913 w 2250958"/>
              <a:gd name="connsiteY54" fmla="*/ 1966536 h 3352775"/>
              <a:gd name="connsiteX55" fmla="*/ 2082350 w 2250958"/>
              <a:gd name="connsiteY55" fmla="*/ 1998023 h 3352775"/>
              <a:gd name="connsiteX56" fmla="*/ 2119896 w 2250958"/>
              <a:gd name="connsiteY56" fmla="*/ 2029689 h 3352775"/>
              <a:gd name="connsiteX57" fmla="*/ 2157336 w 2250958"/>
              <a:gd name="connsiteY57" fmla="*/ 2058493 h 3352775"/>
              <a:gd name="connsiteX58" fmla="*/ 2197172 w 2250958"/>
              <a:gd name="connsiteY58" fmla="*/ 2086547 h 3352775"/>
              <a:gd name="connsiteX59" fmla="*/ 2237652 w 2250958"/>
              <a:gd name="connsiteY59" fmla="*/ 2114137 h 3352775"/>
              <a:gd name="connsiteX60" fmla="*/ 2250958 w 2250958"/>
              <a:gd name="connsiteY60" fmla="*/ 2121738 h 3352775"/>
              <a:gd name="connsiteX61" fmla="*/ 1275867 w 2250958"/>
              <a:gd name="connsiteY61" fmla="*/ 2565372 h 33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50958" h="3352775">
                <a:moveTo>
                  <a:pt x="1714468" y="3352775"/>
                </a:moveTo>
                <a:lnTo>
                  <a:pt x="1707003" y="3349226"/>
                </a:lnTo>
                <a:lnTo>
                  <a:pt x="1617671" y="3300089"/>
                </a:lnTo>
                <a:lnTo>
                  <a:pt x="1531095" y="3247985"/>
                </a:lnTo>
                <a:lnTo>
                  <a:pt x="1446165" y="3192733"/>
                </a:lnTo>
                <a:lnTo>
                  <a:pt x="1364454" y="3135158"/>
                </a:lnTo>
                <a:lnTo>
                  <a:pt x="1285034" y="3073970"/>
                </a:lnTo>
                <a:lnTo>
                  <a:pt x="1207904" y="3009171"/>
                </a:lnTo>
                <a:lnTo>
                  <a:pt x="1133349" y="2942514"/>
                </a:lnTo>
                <a:lnTo>
                  <a:pt x="1061371" y="2873997"/>
                </a:lnTo>
                <a:lnTo>
                  <a:pt x="993614" y="2800474"/>
                </a:lnTo>
                <a:lnTo>
                  <a:pt x="926966" y="2727129"/>
                </a:lnTo>
                <a:lnTo>
                  <a:pt x="865005" y="2649424"/>
                </a:lnTo>
                <a:lnTo>
                  <a:pt x="804976" y="2570323"/>
                </a:lnTo>
                <a:lnTo>
                  <a:pt x="747881" y="2487146"/>
                </a:lnTo>
                <a:lnTo>
                  <a:pt x="693647" y="2403863"/>
                </a:lnTo>
                <a:lnTo>
                  <a:pt x="645029" y="2317506"/>
                </a:lnTo>
                <a:lnTo>
                  <a:pt x="597521" y="2231327"/>
                </a:lnTo>
                <a:lnTo>
                  <a:pt x="554234" y="2140143"/>
                </a:lnTo>
                <a:lnTo>
                  <a:pt x="514453" y="2048387"/>
                </a:lnTo>
                <a:lnTo>
                  <a:pt x="478177" y="1956060"/>
                </a:lnTo>
                <a:lnTo>
                  <a:pt x="445120" y="1861409"/>
                </a:lnTo>
                <a:lnTo>
                  <a:pt x="415284" y="1764435"/>
                </a:lnTo>
                <a:lnTo>
                  <a:pt x="389596" y="1666425"/>
                </a:lnTo>
                <a:lnTo>
                  <a:pt x="367414" y="1567843"/>
                </a:lnTo>
                <a:lnTo>
                  <a:pt x="348917" y="1467582"/>
                </a:lnTo>
                <a:lnTo>
                  <a:pt x="336321" y="1365999"/>
                </a:lnTo>
                <a:lnTo>
                  <a:pt x="326587" y="1264310"/>
                </a:lnTo>
                <a:lnTo>
                  <a:pt x="319894" y="1161405"/>
                </a:lnTo>
                <a:lnTo>
                  <a:pt x="318697" y="1074936"/>
                </a:lnTo>
                <a:lnTo>
                  <a:pt x="0" y="1074936"/>
                </a:lnTo>
                <a:lnTo>
                  <a:pt x="990971" y="0"/>
                </a:lnTo>
                <a:lnTo>
                  <a:pt x="1981942" y="1074936"/>
                </a:lnTo>
                <a:lnTo>
                  <a:pt x="1656094" y="1074936"/>
                </a:lnTo>
                <a:lnTo>
                  <a:pt x="1656808" y="1111254"/>
                </a:lnTo>
                <a:lnTo>
                  <a:pt x="1658438" y="1161006"/>
                </a:lnTo>
                <a:lnTo>
                  <a:pt x="1663109" y="1209544"/>
                </a:lnTo>
                <a:lnTo>
                  <a:pt x="1671107" y="1258619"/>
                </a:lnTo>
                <a:lnTo>
                  <a:pt x="1679748" y="1307230"/>
                </a:lnTo>
                <a:lnTo>
                  <a:pt x="1689212" y="1354267"/>
                </a:lnTo>
                <a:lnTo>
                  <a:pt x="1701717" y="1400088"/>
                </a:lnTo>
                <a:lnTo>
                  <a:pt x="1715795" y="1446734"/>
                </a:lnTo>
                <a:lnTo>
                  <a:pt x="1732270" y="1492628"/>
                </a:lnTo>
                <a:lnTo>
                  <a:pt x="1749568" y="1536949"/>
                </a:lnTo>
                <a:lnTo>
                  <a:pt x="1767975" y="1581450"/>
                </a:lnTo>
                <a:lnTo>
                  <a:pt x="1790066" y="1624270"/>
                </a:lnTo>
                <a:lnTo>
                  <a:pt x="1811049" y="1666911"/>
                </a:lnTo>
                <a:lnTo>
                  <a:pt x="1835072" y="1708337"/>
                </a:lnTo>
                <a:lnTo>
                  <a:pt x="1862315" y="1747439"/>
                </a:lnTo>
                <a:lnTo>
                  <a:pt x="1889378" y="1787650"/>
                </a:lnTo>
                <a:lnTo>
                  <a:pt x="1918553" y="1825358"/>
                </a:lnTo>
                <a:lnTo>
                  <a:pt x="1946619" y="1862887"/>
                </a:lnTo>
                <a:lnTo>
                  <a:pt x="1978369" y="1898736"/>
                </a:lnTo>
                <a:lnTo>
                  <a:pt x="2012231" y="1932082"/>
                </a:lnTo>
                <a:lnTo>
                  <a:pt x="2045913" y="1966536"/>
                </a:lnTo>
                <a:lnTo>
                  <a:pt x="2082350" y="1998023"/>
                </a:lnTo>
                <a:lnTo>
                  <a:pt x="2119896" y="2029689"/>
                </a:lnTo>
                <a:lnTo>
                  <a:pt x="2157336" y="2058493"/>
                </a:lnTo>
                <a:lnTo>
                  <a:pt x="2197172" y="2086547"/>
                </a:lnTo>
                <a:lnTo>
                  <a:pt x="2237652" y="2114137"/>
                </a:lnTo>
                <a:lnTo>
                  <a:pt x="2250958" y="2121738"/>
                </a:lnTo>
                <a:lnTo>
                  <a:pt x="1275867" y="2565372"/>
                </a:lnTo>
                <a:close/>
              </a:path>
            </a:pathLst>
          </a:custGeom>
          <a:solidFill>
            <a:srgbClr val="E0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F2E1C126-18B4-4C51-6170-7F444650B0C9}"/>
              </a:ext>
            </a:extLst>
          </p:cNvPr>
          <p:cNvSpPr>
            <a:spLocks/>
          </p:cNvSpPr>
          <p:nvPr userDrawn="1"/>
        </p:nvSpPr>
        <p:spPr bwMode="auto">
          <a:xfrm rot="17276626">
            <a:off x="5029082" y="3487723"/>
            <a:ext cx="1885589" cy="3454636"/>
          </a:xfrm>
          <a:custGeom>
            <a:avLst/>
            <a:gdLst>
              <a:gd name="connsiteX0" fmla="*/ 1885589 w 1885589"/>
              <a:gd name="connsiteY0" fmla="*/ 1327902 h 3454636"/>
              <a:gd name="connsiteX1" fmla="*/ 1581646 w 1885589"/>
              <a:gd name="connsiteY1" fmla="*/ 1229503 h 3454636"/>
              <a:gd name="connsiteX2" fmla="*/ 1568187 w 1885589"/>
              <a:gd name="connsiteY2" fmla="*/ 1271308 h 3454636"/>
              <a:gd name="connsiteX3" fmla="*/ 1556281 w 1885589"/>
              <a:gd name="connsiteY3" fmla="*/ 1318946 h 3454636"/>
              <a:gd name="connsiteX4" fmla="*/ 1545168 w 1885589"/>
              <a:gd name="connsiteY4" fmla="*/ 1367378 h 3454636"/>
              <a:gd name="connsiteX5" fmla="*/ 1538024 w 1885589"/>
              <a:gd name="connsiteY5" fmla="*/ 1416605 h 3454636"/>
              <a:gd name="connsiteX6" fmla="*/ 1531675 w 1885589"/>
              <a:gd name="connsiteY6" fmla="*/ 1463449 h 3454636"/>
              <a:gd name="connsiteX7" fmla="*/ 1526912 w 1885589"/>
              <a:gd name="connsiteY7" fmla="*/ 1512675 h 3454636"/>
              <a:gd name="connsiteX8" fmla="*/ 1523737 w 1885589"/>
              <a:gd name="connsiteY8" fmla="*/ 1561107 h 3454636"/>
              <a:gd name="connsiteX9" fmla="*/ 1522149 w 1885589"/>
              <a:gd name="connsiteY9" fmla="*/ 1610333 h 3454636"/>
              <a:gd name="connsiteX10" fmla="*/ 1523737 w 1885589"/>
              <a:gd name="connsiteY10" fmla="*/ 1657177 h 3454636"/>
              <a:gd name="connsiteX11" fmla="*/ 1526912 w 1885589"/>
              <a:gd name="connsiteY11" fmla="*/ 1706404 h 3454636"/>
              <a:gd name="connsiteX12" fmla="*/ 1531674 w 1885589"/>
              <a:gd name="connsiteY12" fmla="*/ 1753247 h 3454636"/>
              <a:gd name="connsiteX13" fmla="*/ 1539612 w 1885589"/>
              <a:gd name="connsiteY13" fmla="*/ 1800886 h 3454636"/>
              <a:gd name="connsiteX14" fmla="*/ 1546756 w 1885589"/>
              <a:gd name="connsiteY14" fmla="*/ 1847730 h 3454636"/>
              <a:gd name="connsiteX15" fmla="*/ 1557868 w 1885589"/>
              <a:gd name="connsiteY15" fmla="*/ 1895368 h 3454636"/>
              <a:gd name="connsiteX16" fmla="*/ 1569774 w 1885589"/>
              <a:gd name="connsiteY16" fmla="*/ 1940625 h 3454636"/>
              <a:gd name="connsiteX17" fmla="*/ 1583268 w 1885589"/>
              <a:gd name="connsiteY17" fmla="*/ 1986675 h 3454636"/>
              <a:gd name="connsiteX18" fmla="*/ 1598349 w 1885589"/>
              <a:gd name="connsiteY18" fmla="*/ 2031137 h 3454636"/>
              <a:gd name="connsiteX19" fmla="*/ 1616606 w 1885589"/>
              <a:gd name="connsiteY19" fmla="*/ 2076393 h 3454636"/>
              <a:gd name="connsiteX20" fmla="*/ 1635656 w 1885589"/>
              <a:gd name="connsiteY20" fmla="*/ 2119267 h 3454636"/>
              <a:gd name="connsiteX21" fmla="*/ 1656293 w 1885589"/>
              <a:gd name="connsiteY21" fmla="*/ 2162142 h 3454636"/>
              <a:gd name="connsiteX22" fmla="*/ 1677725 w 1885589"/>
              <a:gd name="connsiteY22" fmla="*/ 2205016 h 3454636"/>
              <a:gd name="connsiteX23" fmla="*/ 1702331 w 1885589"/>
              <a:gd name="connsiteY23" fmla="*/ 2245508 h 3454636"/>
              <a:gd name="connsiteX24" fmla="*/ 1728524 w 1885589"/>
              <a:gd name="connsiteY24" fmla="*/ 2286795 h 3454636"/>
              <a:gd name="connsiteX25" fmla="*/ 1755512 w 1885589"/>
              <a:gd name="connsiteY25" fmla="*/ 2326493 h 3454636"/>
              <a:gd name="connsiteX26" fmla="*/ 1784881 w 1885589"/>
              <a:gd name="connsiteY26" fmla="*/ 2364604 h 3454636"/>
              <a:gd name="connsiteX27" fmla="*/ 1810395 w 1885589"/>
              <a:gd name="connsiteY27" fmla="*/ 2396840 h 3454636"/>
              <a:gd name="connsiteX28" fmla="*/ 781905 w 1885589"/>
              <a:gd name="connsiteY28" fmla="*/ 2520437 h 3454636"/>
              <a:gd name="connsiteX29" fmla="*/ 972095 w 1885589"/>
              <a:gd name="connsiteY29" fmla="*/ 3454636 h 3454636"/>
              <a:gd name="connsiteX30" fmla="*/ 932393 w 1885589"/>
              <a:gd name="connsiteY30" fmla="*/ 3416613 h 3454636"/>
              <a:gd name="connsiteX31" fmla="*/ 862543 w 1885589"/>
              <a:gd name="connsiteY31" fmla="*/ 3343569 h 3454636"/>
              <a:gd name="connsiteX32" fmla="*/ 795074 w 1885589"/>
              <a:gd name="connsiteY32" fmla="*/ 3267347 h 3454636"/>
              <a:gd name="connsiteX33" fmla="*/ 731574 w 1885589"/>
              <a:gd name="connsiteY33" fmla="*/ 3187950 h 3454636"/>
              <a:gd name="connsiteX34" fmla="*/ 672043 w 1885589"/>
              <a:gd name="connsiteY34" fmla="*/ 3108553 h 3454636"/>
              <a:gd name="connsiteX35" fmla="*/ 614099 w 1885589"/>
              <a:gd name="connsiteY35" fmla="*/ 3026774 h 3454636"/>
              <a:gd name="connsiteX36" fmla="*/ 560918 w 1885589"/>
              <a:gd name="connsiteY36" fmla="*/ 2941026 h 3454636"/>
              <a:gd name="connsiteX37" fmla="*/ 510118 w 1885589"/>
              <a:gd name="connsiteY37" fmla="*/ 2856071 h 3454636"/>
              <a:gd name="connsiteX38" fmla="*/ 464874 w 1885589"/>
              <a:gd name="connsiteY38" fmla="*/ 2767147 h 3454636"/>
              <a:gd name="connsiteX39" fmla="*/ 420424 w 1885589"/>
              <a:gd name="connsiteY39" fmla="*/ 2677428 h 3454636"/>
              <a:gd name="connsiteX40" fmla="*/ 380736 w 1885589"/>
              <a:gd name="connsiteY40" fmla="*/ 2586121 h 3454636"/>
              <a:gd name="connsiteX41" fmla="*/ 344224 w 1885589"/>
              <a:gd name="connsiteY41" fmla="*/ 2493227 h 3454636"/>
              <a:gd name="connsiteX42" fmla="*/ 312474 w 1885589"/>
              <a:gd name="connsiteY42" fmla="*/ 2399539 h 3454636"/>
              <a:gd name="connsiteX43" fmla="*/ 283105 w 1885589"/>
              <a:gd name="connsiteY43" fmla="*/ 2303468 h 3454636"/>
              <a:gd name="connsiteX44" fmla="*/ 258499 w 1885589"/>
              <a:gd name="connsiteY44" fmla="*/ 2207398 h 3454636"/>
              <a:gd name="connsiteX45" fmla="*/ 235481 w 1885589"/>
              <a:gd name="connsiteY45" fmla="*/ 2110534 h 3454636"/>
              <a:gd name="connsiteX46" fmla="*/ 218811 w 1885589"/>
              <a:gd name="connsiteY46" fmla="*/ 2012876 h 3454636"/>
              <a:gd name="connsiteX47" fmla="*/ 205318 w 1885589"/>
              <a:gd name="connsiteY47" fmla="*/ 1913629 h 3454636"/>
              <a:gd name="connsiteX48" fmla="*/ 194999 w 1885589"/>
              <a:gd name="connsiteY48" fmla="*/ 1814383 h 3454636"/>
              <a:gd name="connsiteX49" fmla="*/ 188649 w 1885589"/>
              <a:gd name="connsiteY49" fmla="*/ 1715137 h 3454636"/>
              <a:gd name="connsiteX50" fmla="*/ 185474 w 1885589"/>
              <a:gd name="connsiteY50" fmla="*/ 1615097 h 3454636"/>
              <a:gd name="connsiteX51" fmla="*/ 187062 w 1885589"/>
              <a:gd name="connsiteY51" fmla="*/ 1514263 h 3454636"/>
              <a:gd name="connsiteX52" fmla="*/ 193412 w 1885589"/>
              <a:gd name="connsiteY52" fmla="*/ 1413428 h 3454636"/>
              <a:gd name="connsiteX53" fmla="*/ 202143 w 1885589"/>
              <a:gd name="connsiteY53" fmla="*/ 1312594 h 3454636"/>
              <a:gd name="connsiteX54" fmla="*/ 216430 w 1885589"/>
              <a:gd name="connsiteY54" fmla="*/ 1210966 h 3454636"/>
              <a:gd name="connsiteX55" fmla="*/ 234686 w 1885589"/>
              <a:gd name="connsiteY55" fmla="*/ 1110132 h 3454636"/>
              <a:gd name="connsiteX56" fmla="*/ 255324 w 1885589"/>
              <a:gd name="connsiteY56" fmla="*/ 1010886 h 3454636"/>
              <a:gd name="connsiteX57" fmla="*/ 281518 w 1885589"/>
              <a:gd name="connsiteY57" fmla="*/ 910052 h 3454636"/>
              <a:gd name="connsiteX58" fmla="*/ 310472 w 1885589"/>
              <a:gd name="connsiteY58" fmla="*/ 817968 h 3454636"/>
              <a:gd name="connsiteX59" fmla="*/ 0 w 1885589"/>
              <a:gd name="connsiteY59" fmla="*/ 717455 h 3454636"/>
              <a:gd name="connsiteX60" fmla="*/ 1273880 w 1885589"/>
              <a:gd name="connsiteY60" fmla="*/ 0 h 345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85589" h="3454636">
                <a:moveTo>
                  <a:pt x="1885589" y="1327902"/>
                </a:moveTo>
                <a:lnTo>
                  <a:pt x="1581646" y="1229503"/>
                </a:lnTo>
                <a:lnTo>
                  <a:pt x="1568187" y="1271308"/>
                </a:lnTo>
                <a:lnTo>
                  <a:pt x="1556281" y="1318946"/>
                </a:lnTo>
                <a:lnTo>
                  <a:pt x="1545168" y="1367378"/>
                </a:lnTo>
                <a:lnTo>
                  <a:pt x="1538024" y="1416605"/>
                </a:lnTo>
                <a:lnTo>
                  <a:pt x="1531675" y="1463449"/>
                </a:lnTo>
                <a:lnTo>
                  <a:pt x="1526912" y="1512675"/>
                </a:lnTo>
                <a:lnTo>
                  <a:pt x="1523737" y="1561107"/>
                </a:lnTo>
                <a:lnTo>
                  <a:pt x="1522149" y="1610333"/>
                </a:lnTo>
                <a:lnTo>
                  <a:pt x="1523737" y="1657177"/>
                </a:lnTo>
                <a:lnTo>
                  <a:pt x="1526912" y="1706404"/>
                </a:lnTo>
                <a:lnTo>
                  <a:pt x="1531674" y="1753247"/>
                </a:lnTo>
                <a:lnTo>
                  <a:pt x="1539612" y="1800886"/>
                </a:lnTo>
                <a:lnTo>
                  <a:pt x="1546756" y="1847730"/>
                </a:lnTo>
                <a:lnTo>
                  <a:pt x="1557868" y="1895368"/>
                </a:lnTo>
                <a:lnTo>
                  <a:pt x="1569774" y="1940625"/>
                </a:lnTo>
                <a:lnTo>
                  <a:pt x="1583268" y="1986675"/>
                </a:lnTo>
                <a:lnTo>
                  <a:pt x="1598349" y="2031137"/>
                </a:lnTo>
                <a:lnTo>
                  <a:pt x="1616606" y="2076393"/>
                </a:lnTo>
                <a:lnTo>
                  <a:pt x="1635656" y="2119267"/>
                </a:lnTo>
                <a:lnTo>
                  <a:pt x="1656293" y="2162142"/>
                </a:lnTo>
                <a:lnTo>
                  <a:pt x="1677725" y="2205016"/>
                </a:lnTo>
                <a:lnTo>
                  <a:pt x="1702331" y="2245508"/>
                </a:lnTo>
                <a:lnTo>
                  <a:pt x="1728524" y="2286795"/>
                </a:lnTo>
                <a:lnTo>
                  <a:pt x="1755512" y="2326493"/>
                </a:lnTo>
                <a:lnTo>
                  <a:pt x="1784881" y="2364604"/>
                </a:lnTo>
                <a:lnTo>
                  <a:pt x="1810395" y="2396840"/>
                </a:lnTo>
                <a:lnTo>
                  <a:pt x="781905" y="2520437"/>
                </a:lnTo>
                <a:lnTo>
                  <a:pt x="972095" y="3454636"/>
                </a:lnTo>
                <a:lnTo>
                  <a:pt x="932393" y="3416613"/>
                </a:lnTo>
                <a:lnTo>
                  <a:pt x="862543" y="3343569"/>
                </a:lnTo>
                <a:lnTo>
                  <a:pt x="795074" y="3267347"/>
                </a:lnTo>
                <a:lnTo>
                  <a:pt x="731574" y="3187950"/>
                </a:lnTo>
                <a:lnTo>
                  <a:pt x="672043" y="3108553"/>
                </a:lnTo>
                <a:lnTo>
                  <a:pt x="614099" y="3026774"/>
                </a:lnTo>
                <a:lnTo>
                  <a:pt x="560918" y="2941026"/>
                </a:lnTo>
                <a:lnTo>
                  <a:pt x="510118" y="2856071"/>
                </a:lnTo>
                <a:lnTo>
                  <a:pt x="464874" y="2767147"/>
                </a:lnTo>
                <a:lnTo>
                  <a:pt x="420424" y="2677428"/>
                </a:lnTo>
                <a:lnTo>
                  <a:pt x="380736" y="2586121"/>
                </a:lnTo>
                <a:lnTo>
                  <a:pt x="344224" y="2493227"/>
                </a:lnTo>
                <a:lnTo>
                  <a:pt x="312474" y="2399539"/>
                </a:lnTo>
                <a:lnTo>
                  <a:pt x="283105" y="2303468"/>
                </a:lnTo>
                <a:lnTo>
                  <a:pt x="258499" y="2207398"/>
                </a:lnTo>
                <a:lnTo>
                  <a:pt x="235481" y="2110534"/>
                </a:lnTo>
                <a:lnTo>
                  <a:pt x="218811" y="2012876"/>
                </a:lnTo>
                <a:lnTo>
                  <a:pt x="205318" y="1913629"/>
                </a:lnTo>
                <a:lnTo>
                  <a:pt x="194999" y="1814383"/>
                </a:lnTo>
                <a:lnTo>
                  <a:pt x="188649" y="1715137"/>
                </a:lnTo>
                <a:lnTo>
                  <a:pt x="185474" y="1615097"/>
                </a:lnTo>
                <a:lnTo>
                  <a:pt x="187062" y="1514263"/>
                </a:lnTo>
                <a:lnTo>
                  <a:pt x="193412" y="1413428"/>
                </a:lnTo>
                <a:lnTo>
                  <a:pt x="202143" y="1312594"/>
                </a:lnTo>
                <a:lnTo>
                  <a:pt x="216430" y="1210966"/>
                </a:lnTo>
                <a:lnTo>
                  <a:pt x="234686" y="1110132"/>
                </a:lnTo>
                <a:lnTo>
                  <a:pt x="255324" y="1010886"/>
                </a:lnTo>
                <a:lnTo>
                  <a:pt x="281518" y="910052"/>
                </a:lnTo>
                <a:lnTo>
                  <a:pt x="310472" y="817968"/>
                </a:lnTo>
                <a:lnTo>
                  <a:pt x="0" y="717455"/>
                </a:lnTo>
                <a:lnTo>
                  <a:pt x="1273880" y="0"/>
                </a:lnTo>
                <a:close/>
              </a:path>
            </a:pathLst>
          </a:custGeom>
          <a:solidFill>
            <a:srgbClr val="CFD0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24863FA-91C4-115D-BF84-7579E009981F}"/>
              </a:ext>
            </a:extLst>
          </p:cNvPr>
          <p:cNvSpPr>
            <a:spLocks/>
          </p:cNvSpPr>
          <p:nvPr userDrawn="1"/>
        </p:nvSpPr>
        <p:spPr bwMode="auto">
          <a:xfrm rot="17276626">
            <a:off x="2849855" y="2370840"/>
            <a:ext cx="3371958" cy="2239056"/>
          </a:xfrm>
          <a:custGeom>
            <a:avLst/>
            <a:gdLst>
              <a:gd name="connsiteX0" fmla="*/ 3371958 w 3371958"/>
              <a:gd name="connsiteY0" fmla="*/ 990971 h 2239056"/>
              <a:gd name="connsiteX1" fmla="*/ 2297022 w 3371958"/>
              <a:gd name="connsiteY1" fmla="*/ 1981942 h 2239056"/>
              <a:gd name="connsiteX2" fmla="*/ 2297022 w 3371958"/>
              <a:gd name="connsiteY2" fmla="*/ 1660666 h 2239056"/>
              <a:gd name="connsiteX3" fmla="*/ 2252040 w 3371958"/>
              <a:gd name="connsiteY3" fmla="*/ 1662094 h 2239056"/>
              <a:gd name="connsiteX4" fmla="*/ 2201240 w 3371958"/>
              <a:gd name="connsiteY4" fmla="*/ 1664476 h 2239056"/>
              <a:gd name="connsiteX5" fmla="*/ 2152821 w 3371958"/>
              <a:gd name="connsiteY5" fmla="*/ 1669241 h 2239056"/>
              <a:gd name="connsiteX6" fmla="*/ 2103608 w 3371958"/>
              <a:gd name="connsiteY6" fmla="*/ 1677181 h 2239056"/>
              <a:gd name="connsiteX7" fmla="*/ 2056777 w 3371958"/>
              <a:gd name="connsiteY7" fmla="*/ 1684327 h 2239056"/>
              <a:gd name="connsiteX8" fmla="*/ 2009152 w 3371958"/>
              <a:gd name="connsiteY8" fmla="*/ 1695444 h 2239056"/>
              <a:gd name="connsiteX9" fmla="*/ 1962321 w 3371958"/>
              <a:gd name="connsiteY9" fmla="*/ 1708943 h 2239056"/>
              <a:gd name="connsiteX10" fmla="*/ 1916283 w 3371958"/>
              <a:gd name="connsiteY10" fmla="*/ 1722441 h 2239056"/>
              <a:gd name="connsiteX11" fmla="*/ 1870246 w 3371958"/>
              <a:gd name="connsiteY11" fmla="*/ 1738322 h 2239056"/>
              <a:gd name="connsiteX12" fmla="*/ 1826590 w 3371958"/>
              <a:gd name="connsiteY12" fmla="*/ 1756584 h 2239056"/>
              <a:gd name="connsiteX13" fmla="*/ 1782140 w 3371958"/>
              <a:gd name="connsiteY13" fmla="*/ 1776436 h 2239056"/>
              <a:gd name="connsiteX14" fmla="*/ 1739277 w 3371958"/>
              <a:gd name="connsiteY14" fmla="*/ 1796287 h 2239056"/>
              <a:gd name="connsiteX15" fmla="*/ 1697209 w 3371958"/>
              <a:gd name="connsiteY15" fmla="*/ 1818520 h 2239056"/>
              <a:gd name="connsiteX16" fmla="*/ 1655933 w 3371958"/>
              <a:gd name="connsiteY16" fmla="*/ 1843135 h 2239056"/>
              <a:gd name="connsiteX17" fmla="*/ 1616246 w 3371958"/>
              <a:gd name="connsiteY17" fmla="*/ 1869338 h 2239056"/>
              <a:gd name="connsiteX18" fmla="*/ 1576559 w 3371958"/>
              <a:gd name="connsiteY18" fmla="*/ 1896336 h 2239056"/>
              <a:gd name="connsiteX19" fmla="*/ 1501946 w 3371958"/>
              <a:gd name="connsiteY19" fmla="*/ 1955888 h 2239056"/>
              <a:gd name="connsiteX20" fmla="*/ 1431302 w 3371958"/>
              <a:gd name="connsiteY20" fmla="*/ 2020205 h 2239056"/>
              <a:gd name="connsiteX21" fmla="*/ 1366215 w 3371958"/>
              <a:gd name="connsiteY21" fmla="*/ 2090081 h 2239056"/>
              <a:gd name="connsiteX22" fmla="*/ 1306683 w 3371958"/>
              <a:gd name="connsiteY22" fmla="*/ 2166308 h 2239056"/>
              <a:gd name="connsiteX23" fmla="*/ 1277315 w 3371958"/>
              <a:gd name="connsiteY23" fmla="*/ 2204422 h 2239056"/>
              <a:gd name="connsiteX24" fmla="*/ 1256009 w 3371958"/>
              <a:gd name="connsiteY24" fmla="*/ 2239056 h 2239056"/>
              <a:gd name="connsiteX25" fmla="*/ 818702 w 3371958"/>
              <a:gd name="connsiteY25" fmla="*/ 1289746 h 2239056"/>
              <a:gd name="connsiteX26" fmla="*/ 0 w 3371958"/>
              <a:gd name="connsiteY26" fmla="*/ 1750843 h 2239056"/>
              <a:gd name="connsiteX27" fmla="*/ 15252 w 3371958"/>
              <a:gd name="connsiteY27" fmla="*/ 1720059 h 2239056"/>
              <a:gd name="connsiteX28" fmla="*/ 64465 w 3371958"/>
              <a:gd name="connsiteY28" fmla="*/ 1629538 h 2239056"/>
              <a:gd name="connsiteX29" fmla="*/ 114471 w 3371958"/>
              <a:gd name="connsiteY29" fmla="*/ 1542988 h 2239056"/>
              <a:gd name="connsiteX30" fmla="*/ 169240 w 3371958"/>
              <a:gd name="connsiteY30" fmla="*/ 1457232 h 2239056"/>
              <a:gd name="connsiteX31" fmla="*/ 227184 w 3371958"/>
              <a:gd name="connsiteY31" fmla="*/ 1375446 h 2239056"/>
              <a:gd name="connsiteX32" fmla="*/ 288302 w 3371958"/>
              <a:gd name="connsiteY32" fmla="*/ 1296043 h 2239056"/>
              <a:gd name="connsiteX33" fmla="*/ 352596 w 3371958"/>
              <a:gd name="connsiteY33" fmla="*/ 1219815 h 2239056"/>
              <a:gd name="connsiteX34" fmla="*/ 419271 w 3371958"/>
              <a:gd name="connsiteY34" fmla="*/ 1145175 h 2239056"/>
              <a:gd name="connsiteX35" fmla="*/ 488327 w 3371958"/>
              <a:gd name="connsiteY35" fmla="*/ 1072918 h 2239056"/>
              <a:gd name="connsiteX36" fmla="*/ 559765 w 3371958"/>
              <a:gd name="connsiteY36" fmla="*/ 1003042 h 2239056"/>
              <a:gd name="connsiteX37" fmla="*/ 634377 w 3371958"/>
              <a:gd name="connsiteY37" fmla="*/ 937931 h 2239056"/>
              <a:gd name="connsiteX38" fmla="*/ 712165 w 3371958"/>
              <a:gd name="connsiteY38" fmla="*/ 875202 h 2239056"/>
              <a:gd name="connsiteX39" fmla="*/ 791540 w 3371958"/>
              <a:gd name="connsiteY39" fmla="*/ 815650 h 2239056"/>
              <a:gd name="connsiteX40" fmla="*/ 872502 w 3371958"/>
              <a:gd name="connsiteY40" fmla="*/ 757685 h 2239056"/>
              <a:gd name="connsiteX41" fmla="*/ 955846 w 3371958"/>
              <a:gd name="connsiteY41" fmla="*/ 704484 h 2239056"/>
              <a:gd name="connsiteX42" fmla="*/ 1041571 w 3371958"/>
              <a:gd name="connsiteY42" fmla="*/ 653666 h 2239056"/>
              <a:gd name="connsiteX43" fmla="*/ 1129677 w 3371958"/>
              <a:gd name="connsiteY43" fmla="*/ 606817 h 2239056"/>
              <a:gd name="connsiteX44" fmla="*/ 1219371 w 3371958"/>
              <a:gd name="connsiteY44" fmla="*/ 562351 h 2239056"/>
              <a:gd name="connsiteX45" fmla="*/ 1311446 w 3371958"/>
              <a:gd name="connsiteY45" fmla="*/ 522650 h 2239056"/>
              <a:gd name="connsiteX46" fmla="*/ 1404315 w 3371958"/>
              <a:gd name="connsiteY46" fmla="*/ 486124 h 2239056"/>
              <a:gd name="connsiteX47" fmla="*/ 1498771 w 3371958"/>
              <a:gd name="connsiteY47" fmla="*/ 452774 h 2239056"/>
              <a:gd name="connsiteX48" fmla="*/ 1594815 w 3371958"/>
              <a:gd name="connsiteY48" fmla="*/ 423395 h 2239056"/>
              <a:gd name="connsiteX49" fmla="*/ 1692446 w 3371958"/>
              <a:gd name="connsiteY49" fmla="*/ 397986 h 2239056"/>
              <a:gd name="connsiteX50" fmla="*/ 1791665 w 3371958"/>
              <a:gd name="connsiteY50" fmla="*/ 374958 h 2239056"/>
              <a:gd name="connsiteX51" fmla="*/ 1890090 w 3371958"/>
              <a:gd name="connsiteY51" fmla="*/ 356695 h 2239056"/>
              <a:gd name="connsiteX52" fmla="*/ 1992484 w 3371958"/>
              <a:gd name="connsiteY52" fmla="*/ 343197 h 2239056"/>
              <a:gd name="connsiteX53" fmla="*/ 2094877 w 3371958"/>
              <a:gd name="connsiteY53" fmla="*/ 332080 h 2239056"/>
              <a:gd name="connsiteX54" fmla="*/ 2196477 w 3371958"/>
              <a:gd name="connsiteY54" fmla="*/ 326522 h 2239056"/>
              <a:gd name="connsiteX55" fmla="*/ 2297022 w 3371958"/>
              <a:gd name="connsiteY55" fmla="*/ 325010 h 2239056"/>
              <a:gd name="connsiteX56" fmla="*/ 2297022 w 3371958"/>
              <a:gd name="connsiteY56" fmla="*/ 0 h 223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371958" h="2239056">
                <a:moveTo>
                  <a:pt x="3371958" y="990971"/>
                </a:moveTo>
                <a:lnTo>
                  <a:pt x="2297022" y="1981942"/>
                </a:lnTo>
                <a:lnTo>
                  <a:pt x="2297022" y="1660666"/>
                </a:lnTo>
                <a:lnTo>
                  <a:pt x="2252040" y="1662094"/>
                </a:lnTo>
                <a:lnTo>
                  <a:pt x="2201240" y="1664476"/>
                </a:lnTo>
                <a:lnTo>
                  <a:pt x="2152821" y="1669241"/>
                </a:lnTo>
                <a:lnTo>
                  <a:pt x="2103608" y="1677181"/>
                </a:lnTo>
                <a:lnTo>
                  <a:pt x="2056777" y="1684327"/>
                </a:lnTo>
                <a:lnTo>
                  <a:pt x="2009152" y="1695444"/>
                </a:lnTo>
                <a:lnTo>
                  <a:pt x="1962321" y="1708943"/>
                </a:lnTo>
                <a:lnTo>
                  <a:pt x="1916283" y="1722441"/>
                </a:lnTo>
                <a:lnTo>
                  <a:pt x="1870246" y="1738322"/>
                </a:lnTo>
                <a:lnTo>
                  <a:pt x="1826590" y="1756584"/>
                </a:lnTo>
                <a:lnTo>
                  <a:pt x="1782140" y="1776436"/>
                </a:lnTo>
                <a:lnTo>
                  <a:pt x="1739277" y="1796287"/>
                </a:lnTo>
                <a:lnTo>
                  <a:pt x="1697209" y="1818520"/>
                </a:lnTo>
                <a:lnTo>
                  <a:pt x="1655933" y="1843135"/>
                </a:lnTo>
                <a:lnTo>
                  <a:pt x="1616246" y="1869338"/>
                </a:lnTo>
                <a:lnTo>
                  <a:pt x="1576559" y="1896336"/>
                </a:lnTo>
                <a:lnTo>
                  <a:pt x="1501946" y="1955888"/>
                </a:lnTo>
                <a:lnTo>
                  <a:pt x="1431302" y="2020205"/>
                </a:lnTo>
                <a:lnTo>
                  <a:pt x="1366215" y="2090081"/>
                </a:lnTo>
                <a:lnTo>
                  <a:pt x="1306683" y="2166308"/>
                </a:lnTo>
                <a:lnTo>
                  <a:pt x="1277315" y="2204422"/>
                </a:lnTo>
                <a:lnTo>
                  <a:pt x="1256009" y="2239056"/>
                </a:lnTo>
                <a:lnTo>
                  <a:pt x="818702" y="1289746"/>
                </a:lnTo>
                <a:lnTo>
                  <a:pt x="0" y="1750843"/>
                </a:lnTo>
                <a:lnTo>
                  <a:pt x="15252" y="1720059"/>
                </a:lnTo>
                <a:lnTo>
                  <a:pt x="64465" y="1629538"/>
                </a:lnTo>
                <a:lnTo>
                  <a:pt x="114471" y="1542988"/>
                </a:lnTo>
                <a:lnTo>
                  <a:pt x="169240" y="1457232"/>
                </a:lnTo>
                <a:lnTo>
                  <a:pt x="227184" y="1375446"/>
                </a:lnTo>
                <a:lnTo>
                  <a:pt x="288302" y="1296043"/>
                </a:lnTo>
                <a:lnTo>
                  <a:pt x="352596" y="1219815"/>
                </a:lnTo>
                <a:lnTo>
                  <a:pt x="419271" y="1145175"/>
                </a:lnTo>
                <a:lnTo>
                  <a:pt x="488327" y="1072918"/>
                </a:lnTo>
                <a:lnTo>
                  <a:pt x="559765" y="1003042"/>
                </a:lnTo>
                <a:lnTo>
                  <a:pt x="634377" y="937931"/>
                </a:lnTo>
                <a:lnTo>
                  <a:pt x="712165" y="875202"/>
                </a:lnTo>
                <a:lnTo>
                  <a:pt x="791540" y="815650"/>
                </a:lnTo>
                <a:lnTo>
                  <a:pt x="872502" y="757685"/>
                </a:lnTo>
                <a:lnTo>
                  <a:pt x="955846" y="704484"/>
                </a:lnTo>
                <a:lnTo>
                  <a:pt x="1041571" y="653666"/>
                </a:lnTo>
                <a:lnTo>
                  <a:pt x="1129677" y="606817"/>
                </a:lnTo>
                <a:lnTo>
                  <a:pt x="1219371" y="562351"/>
                </a:lnTo>
                <a:lnTo>
                  <a:pt x="1311446" y="522650"/>
                </a:lnTo>
                <a:lnTo>
                  <a:pt x="1404315" y="486124"/>
                </a:lnTo>
                <a:lnTo>
                  <a:pt x="1498771" y="452774"/>
                </a:lnTo>
                <a:lnTo>
                  <a:pt x="1594815" y="423395"/>
                </a:lnTo>
                <a:lnTo>
                  <a:pt x="1692446" y="397986"/>
                </a:lnTo>
                <a:lnTo>
                  <a:pt x="1791665" y="374958"/>
                </a:lnTo>
                <a:lnTo>
                  <a:pt x="1890090" y="356695"/>
                </a:lnTo>
                <a:lnTo>
                  <a:pt x="1992484" y="343197"/>
                </a:lnTo>
                <a:lnTo>
                  <a:pt x="2094877" y="332080"/>
                </a:lnTo>
                <a:lnTo>
                  <a:pt x="2196477" y="326522"/>
                </a:lnTo>
                <a:lnTo>
                  <a:pt x="2297022" y="325010"/>
                </a:lnTo>
                <a:lnTo>
                  <a:pt x="2297022" y="0"/>
                </a:lnTo>
                <a:close/>
              </a:path>
            </a:pathLst>
          </a:custGeom>
          <a:solidFill>
            <a:srgbClr val="767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B966CFB-74AD-9A2D-468C-7C980B9B1C24}"/>
              </a:ext>
            </a:extLst>
          </p:cNvPr>
          <p:cNvSpPr txBox="1"/>
          <p:nvPr userDrawn="1"/>
        </p:nvSpPr>
        <p:spPr>
          <a:xfrm>
            <a:off x="233118" y="6034097"/>
            <a:ext cx="526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hvordan her: </a:t>
            </a:r>
            <a:r>
              <a:rPr lang="nb-NO" dirty="0">
                <a:hlinkClick r:id="rId2"/>
              </a:rPr>
              <a:t>https://www.youtube.com/watch?v=yRtFzT4kNrk</a:t>
            </a:r>
            <a:r>
              <a:rPr lang="nb-NO" dirty="0"/>
              <a:t> 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B89F811C-FA7C-5C0F-450A-55B45D382A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gr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A5794-E195-D7FB-477B-7D90126A5D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rgbClr val="D14641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7"/>
            <a:ext cx="10858500" cy="3959231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806450" indent="-266700">
              <a:buFont typeface="Arial" panose="020B0604020202020204" pitchFamily="34" charset="0"/>
              <a:buChar char="•"/>
              <a:defRPr/>
            </a:lvl3pPr>
            <a:lvl4pPr marL="985838" indent="-265113">
              <a:buFont typeface="Arial" panose="020B0604020202020204" pitchFamily="34" charset="0"/>
              <a:buChar char="•"/>
              <a:defRPr/>
            </a:lvl4pPr>
            <a:lvl5pPr marL="1166813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A7EEF12-CD73-6A35-FDD0-671C2090A2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4816" y="6111183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mørkegr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A5794-E195-D7FB-477B-7D90126A5D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bg2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7"/>
            <a:ext cx="10858500" cy="3959231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40108" indent="-1800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806450" indent="-2667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85838" indent="-2651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6813" indent="-2667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A7EEF12-CD73-6A35-FDD0-671C2090A2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4816" y="6111183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9234045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9234045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B79FBD5E-21C3-67B6-1767-B13CAD9B23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914400"/>
            <a:ext cx="3740150" cy="263236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evt. bilde/ill.</a:t>
            </a:r>
          </a:p>
        </p:txBody>
      </p:sp>
    </p:spTree>
    <p:extLst>
      <p:ext uri="{BB962C8B-B14F-4D97-AF65-F5344CB8AC3E}">
        <p14:creationId xmlns:p14="http://schemas.microsoft.com/office/powerpoint/2010/main" val="349275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DA50648A-72DF-DAC9-CA8B-49DEBF35E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2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EA62B2B2-3FD6-E07B-F485-0D8DAABD2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8007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273DCB03-C60E-34C0-8BF4-4762B746E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44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428CEECF-3CF0-7784-66DD-63938268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748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459" y="662815"/>
            <a:ext cx="10515600" cy="6440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459" y="2177396"/>
            <a:ext cx="10515600" cy="3732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08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26" r:id="rId2"/>
    <p:sldLayoutId id="2147483922" r:id="rId3"/>
    <p:sldLayoutId id="2147483927" r:id="rId4"/>
    <p:sldLayoutId id="2147483815" r:id="rId5"/>
    <p:sldLayoutId id="2147483916" r:id="rId6"/>
    <p:sldLayoutId id="2147483917" r:id="rId7"/>
    <p:sldLayoutId id="2147483918" r:id="rId8"/>
    <p:sldLayoutId id="2147483919" r:id="rId9"/>
    <p:sldLayoutId id="2147483926" r:id="rId10"/>
    <p:sldLayoutId id="2147483672" r:id="rId11"/>
    <p:sldLayoutId id="2147483854" r:id="rId12"/>
    <p:sldLayoutId id="2147483920" r:id="rId13"/>
    <p:sldLayoutId id="2147483924" r:id="rId14"/>
    <p:sldLayoutId id="2147483913" r:id="rId15"/>
    <p:sldLayoutId id="2147483925" r:id="rId16"/>
    <p:sldLayoutId id="2147483691" r:id="rId17"/>
    <p:sldLayoutId id="2147483915" r:id="rId18"/>
    <p:sldLayoutId id="2147483737" r:id="rId19"/>
    <p:sldLayoutId id="2147483923" r:id="rId20"/>
    <p:sldLayoutId id="2147483911" r:id="rId21"/>
    <p:sldLayoutId id="2147483921" r:id="rId22"/>
  </p:sldLayoutIdLs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65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46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SzPct val="110000"/>
        <a:buFont typeface="Calibri" panose="020F050202020403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25475" indent="-266700" algn="l" defTabSz="914446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85838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66813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-nost.fhi.n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m/smittevern-i-helsetjenesten/nost/" TargetMode="External"/><Relationship Id="rId2" Type="http://schemas.openxmlformats.org/officeDocument/2006/relationships/hyperlink" Target="mailto:nost@fhi.n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814CC8-9AED-BE0A-8D95-99058B765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3" y="5548115"/>
            <a:ext cx="1575130" cy="215444"/>
          </a:xfrm>
        </p:spPr>
        <p:txBody>
          <a:bodyPr/>
          <a:lstStyle/>
          <a:p>
            <a:r>
              <a:rPr lang="nb-NO" dirty="0"/>
              <a:t>2026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E950A0-8691-F951-3EDC-36D6525BD6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482" y="3357490"/>
            <a:ext cx="10118618" cy="1231106"/>
          </a:xfrm>
        </p:spPr>
        <p:txBody>
          <a:bodyPr/>
          <a:lstStyle/>
          <a:p>
            <a:r>
              <a:rPr lang="nb-NO" sz="4000" dirty="0"/>
              <a:t>NOST- Nasjonalt verktøy for observasjon av smitteforebyggende tiltak i helsetjenesten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D9237D-758E-BFA2-47E4-0205A6660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482" y="4769893"/>
            <a:ext cx="7807127" cy="415627"/>
          </a:xfrm>
        </p:spPr>
        <p:txBody>
          <a:bodyPr/>
          <a:lstStyle/>
          <a:p>
            <a:r>
              <a:rPr lang="nb-NO" dirty="0"/>
              <a:t>Administrasjonsgrensesnittet og koordinators rolle</a:t>
            </a:r>
          </a:p>
        </p:txBody>
      </p:sp>
    </p:spTree>
    <p:extLst>
      <p:ext uri="{BB962C8B-B14F-4D97-AF65-F5344CB8AC3E}">
        <p14:creationId xmlns:p14="http://schemas.microsoft.com/office/powerpoint/2010/main" val="36253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17BF06-53B6-9534-4DB6-C1AC17C0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Avdelinger og klinikk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6BFD5D-68C9-6F70-C830-11C9AF609E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Redigere avdelinger</a:t>
            </a:r>
            <a:endParaRPr lang="nb-NO"/>
          </a:p>
          <a:p>
            <a:endParaRPr lang="nb-NO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5AD2E6B4-9FE7-F812-DE23-94869AFA328F}"/>
              </a:ext>
            </a:extLst>
          </p:cNvPr>
          <p:cNvSpPr txBox="1">
            <a:spLocks/>
          </p:cNvSpPr>
          <p:nvPr/>
        </p:nvSpPr>
        <p:spPr>
          <a:xfrm>
            <a:off x="672439" y="1976061"/>
            <a:ext cx="10858500" cy="1316689"/>
          </a:xfrm>
          <a:prstGeom prst="rect">
            <a:avLst/>
          </a:prstGeom>
        </p:spPr>
        <p:txBody>
          <a:bodyPr>
            <a:noAutofit/>
          </a:bodyPr>
          <a:lstStyle>
            <a:lvl1pPr marL="360363" indent="-360363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6813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Det er mulig å redigere en avdeling ved å gå på «Avdelinger» i menylinjen.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Man kan endre avdelingstype, avdelingens navn og roller som kan observeres.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Endringene gjøres ved å gå inn på «Rediger avdeling» til høyre for aktuell avdeling i listen.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nb-NO" sz="20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AF4FDD3-6786-1410-61F2-3CB7325E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5" y="3478041"/>
            <a:ext cx="9541107" cy="153453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BD53EDF-0B88-E8C8-C633-0A81556B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76" y="5197865"/>
            <a:ext cx="9541110" cy="1102382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1C00E85A-6CA1-EBC6-D08E-A853A9E3B176}"/>
              </a:ext>
            </a:extLst>
          </p:cNvPr>
          <p:cNvCxnSpPr>
            <a:cxnSpLocks/>
          </p:cNvCxnSpPr>
          <p:nvPr/>
        </p:nvCxnSpPr>
        <p:spPr>
          <a:xfrm>
            <a:off x="4740626" y="3190532"/>
            <a:ext cx="0" cy="804301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0135D73-9700-1DD6-4563-B42C095AB97D}"/>
              </a:ext>
            </a:extLst>
          </p:cNvPr>
          <p:cNvCxnSpPr>
            <a:cxnSpLocks/>
          </p:cNvCxnSpPr>
          <p:nvPr/>
        </p:nvCxnSpPr>
        <p:spPr>
          <a:xfrm flipH="1">
            <a:off x="9807103" y="5814649"/>
            <a:ext cx="988080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B27F1-D4CD-4509-58DD-521B4578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Avdelinger og klinikk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0E6A2C-6453-B6DB-ABAA-D92E11417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Redigere avdelinger forts. </a:t>
            </a:r>
            <a:endParaRPr lang="nb-NO"/>
          </a:p>
          <a:p>
            <a:endParaRPr lang="nb-NO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8801EC2-B47B-DC1E-2A0B-FC178ADA2FEB}"/>
              </a:ext>
            </a:extLst>
          </p:cNvPr>
          <p:cNvSpPr txBox="1">
            <a:spLocks/>
          </p:cNvSpPr>
          <p:nvPr/>
        </p:nvSpPr>
        <p:spPr>
          <a:xfrm>
            <a:off x="771938" y="2328171"/>
            <a:ext cx="4143770" cy="3105602"/>
          </a:xfrm>
          <a:prstGeom prst="rect">
            <a:avLst/>
          </a:prstGeom>
        </p:spPr>
        <p:txBody>
          <a:bodyPr/>
          <a:lstStyle>
            <a:lvl1pPr marL="360363" indent="-360363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6813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Utfør ønskede endringer på:</a:t>
            </a:r>
          </a:p>
          <a:p>
            <a:pPr marL="522936" lvl="2" indent="-342900">
              <a:lnSpc>
                <a:spcPct val="100000"/>
              </a:lnSpc>
              <a:spcAft>
                <a:spcPts val="3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nb-NO" sz="2400"/>
              <a:t>Avdelingstype</a:t>
            </a:r>
          </a:p>
          <a:p>
            <a:pPr marL="522936" lvl="2" indent="-342900">
              <a:lnSpc>
                <a:spcPct val="100000"/>
              </a:lnSpc>
              <a:spcAft>
                <a:spcPts val="3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nb-NO" sz="2400"/>
              <a:t>Navn</a:t>
            </a:r>
          </a:p>
          <a:p>
            <a:pPr marL="522936" lvl="2" indent="-342900">
              <a:lnSpc>
                <a:spcPct val="100000"/>
              </a:lnSpc>
              <a:spcAft>
                <a:spcPts val="3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nb-NO" sz="2400"/>
              <a:t>Roller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Klikk på «Lagre avdeling»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/>
          </a:p>
          <a:p>
            <a:pPr>
              <a:buFont typeface="Arial" panose="020B0604020202020204" pitchFamily="34" charset="0"/>
              <a:buChar char="•"/>
            </a:pPr>
            <a:endParaRPr lang="nb-NO" sz="2400"/>
          </a:p>
          <a:p>
            <a:pPr>
              <a:buFont typeface="Arial" panose="020B0604020202020204" pitchFamily="34" charset="0"/>
              <a:buChar char="•"/>
            </a:pPr>
            <a:endParaRPr lang="nb-NO" sz="2400"/>
          </a:p>
          <a:p>
            <a:endParaRPr lang="nb-NO" sz="24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6BEFB04-E28C-3540-BBC7-25B2D3363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81" y="1733137"/>
            <a:ext cx="6084127" cy="4647523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82FE5557-5623-F613-8637-551BD1E5E88A}"/>
              </a:ext>
            </a:extLst>
          </p:cNvPr>
          <p:cNvCxnSpPr>
            <a:cxnSpLocks/>
          </p:cNvCxnSpPr>
          <p:nvPr/>
        </p:nvCxnSpPr>
        <p:spPr>
          <a:xfrm>
            <a:off x="4387804" y="5628423"/>
            <a:ext cx="1352741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6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4EA09E-BF48-F784-3544-C945085E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Avdelinger og klinikk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2335EE-9F33-6182-C97A-2B9650388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 dirty="0"/>
              <a:t>Opprette klinikker </a:t>
            </a:r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C8F603-45B9-6D23-F3D3-F7FC03C963EC}"/>
              </a:ext>
            </a:extLst>
          </p:cNvPr>
          <p:cNvSpPr txBox="1"/>
          <p:nvPr/>
        </p:nvSpPr>
        <p:spPr>
          <a:xfrm>
            <a:off x="674276" y="2037199"/>
            <a:ext cx="10679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3786D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Det kan være ønskelig å organisere avdelinger/enheter i klinikker slik at man kan generere rapporter både på klinikknivå og avdelingsnivå. Klinikker opprettes ved å gå inn på «Klinikker» i toppmenyen. 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0B3BB45D-8804-CBDB-D27E-6A0A996E4CC1}"/>
              </a:ext>
            </a:extLst>
          </p:cNvPr>
          <p:cNvSpPr txBox="1">
            <a:spLocks/>
          </p:cNvSpPr>
          <p:nvPr/>
        </p:nvSpPr>
        <p:spPr>
          <a:xfrm>
            <a:off x="693426" y="3423846"/>
            <a:ext cx="3720637" cy="26577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0363" indent="-360363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6813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Fyll inn informasjon om klinikken: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/>
              <a:t>Navn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/>
              <a:t>Avdelinger som skal være tilknyttet klinikken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Klikk på «Opprett klinikk»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Klinikken legger seg i listen over klinikker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ABE1C21-1FD3-6012-DB99-7ACC25E7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135" y="3395451"/>
            <a:ext cx="7424284" cy="3238500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B7334B5-381E-72BF-590A-E55F8524F1EA}"/>
              </a:ext>
            </a:extLst>
          </p:cNvPr>
          <p:cNvCxnSpPr>
            <a:cxnSpLocks/>
          </p:cNvCxnSpPr>
          <p:nvPr/>
        </p:nvCxnSpPr>
        <p:spPr>
          <a:xfrm>
            <a:off x="2874768" y="5736380"/>
            <a:ext cx="1824367" cy="598636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5D30D3D8-2D74-2C7F-E517-B3C880F556B3}"/>
              </a:ext>
            </a:extLst>
          </p:cNvPr>
          <p:cNvCxnSpPr>
            <a:cxnSpLocks/>
          </p:cNvCxnSpPr>
          <p:nvPr/>
        </p:nvCxnSpPr>
        <p:spPr>
          <a:xfrm>
            <a:off x="7183329" y="2786836"/>
            <a:ext cx="164762" cy="798401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4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D56D7-53D3-2291-F414-99CF5E6D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Avdelinger og klinikk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39D6A2-17DE-7CA9-EEE2-8EA23F1DE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Redigere klinikker</a:t>
            </a:r>
            <a:endParaRPr lang="nb-NO"/>
          </a:p>
          <a:p>
            <a:endParaRPr lang="nb-NO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E143FC5B-120A-C06B-E650-0B31C4AF8662}"/>
              </a:ext>
            </a:extLst>
          </p:cNvPr>
          <p:cNvSpPr txBox="1">
            <a:spLocks/>
          </p:cNvSpPr>
          <p:nvPr/>
        </p:nvSpPr>
        <p:spPr>
          <a:xfrm>
            <a:off x="659224" y="1781929"/>
            <a:ext cx="10871715" cy="1127866"/>
          </a:xfrm>
          <a:prstGeom prst="rect">
            <a:avLst/>
          </a:prstGeom>
        </p:spPr>
        <p:txBody>
          <a:bodyPr>
            <a:normAutofit/>
          </a:bodyPr>
          <a:lstStyle>
            <a:lvl1pPr marL="360363" indent="-360363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6813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Klinikker redigeres ved å gå inn på «Klinikker» i toppmenyen.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Klikk på «Rediger klinikk» på klinikken du ønsker å redigere.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07FF251-0D06-4CF6-DE5B-FF0472CE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73" y="3211255"/>
            <a:ext cx="7424284" cy="323850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E4541DD3-9F35-8471-BD7E-027B16A90C53}"/>
              </a:ext>
            </a:extLst>
          </p:cNvPr>
          <p:cNvCxnSpPr>
            <a:cxnSpLocks/>
          </p:cNvCxnSpPr>
          <p:nvPr/>
        </p:nvCxnSpPr>
        <p:spPr>
          <a:xfrm>
            <a:off x="7183329" y="2786836"/>
            <a:ext cx="164762" cy="798401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27D1BD-D21D-4B6E-8D97-CB57F645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Avdelinger og klinikk</a:t>
            </a:r>
            <a:endParaRPr lang="nb-NO" b="1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B5D421-7801-4139-83C8-7FFCE658D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b="1"/>
              <a:t>Redigere klinikker forts. </a:t>
            </a:r>
          </a:p>
          <a:p>
            <a:pPr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56E4ECE-F8CA-4F38-9389-1FFFFC0F3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4042359" cy="40334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Utfør ønskede endringer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nb-NO" sz="2400"/>
              <a:t>Klinikk navn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nb-NO" sz="2400"/>
              <a:t>Avdelinger som skal ligge under klinikken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Velg «Lagre klinikk»</a:t>
            </a:r>
          </a:p>
          <a:p>
            <a:endParaRPr lang="nb-NO" sz="32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40C6C8A-EBE8-42CE-8DF9-BE6A71B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203" y="2906469"/>
            <a:ext cx="7145834" cy="353810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EC4C88E6-C014-4F95-B46B-4F674BC375F9}"/>
              </a:ext>
            </a:extLst>
          </p:cNvPr>
          <p:cNvSpPr/>
          <p:nvPr/>
        </p:nvSpPr>
        <p:spPr>
          <a:xfrm>
            <a:off x="4874005" y="4538444"/>
            <a:ext cx="2130802" cy="1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FACC18A-0681-4617-BC6F-4A0DDC1582A9}"/>
              </a:ext>
            </a:extLst>
          </p:cNvPr>
          <p:cNvSpPr/>
          <p:nvPr/>
        </p:nvSpPr>
        <p:spPr>
          <a:xfrm>
            <a:off x="4619204" y="4401184"/>
            <a:ext cx="2399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b-NO" sz="1000"/>
              <a:t>Avdelinger som skal kunne observeres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738166F-E67F-451B-900B-7FF34E0082DD}"/>
              </a:ext>
            </a:extLst>
          </p:cNvPr>
          <p:cNvCxnSpPr>
            <a:cxnSpLocks/>
          </p:cNvCxnSpPr>
          <p:nvPr/>
        </p:nvCxnSpPr>
        <p:spPr>
          <a:xfrm>
            <a:off x="3532610" y="5766930"/>
            <a:ext cx="1168973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6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C6074-AD27-C5A5-8F0B-05FFACEA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1288301"/>
          </a:xfrm>
        </p:spPr>
        <p:txBody>
          <a:bodyPr/>
          <a:lstStyle/>
          <a:p>
            <a:r>
              <a:rPr lang="nb-NO" dirty="0"/>
              <a:t>Det er mulig å legge til </a:t>
            </a:r>
            <a:r>
              <a:rPr lang="nb-NO" dirty="0" err="1"/>
              <a:t>predefinerte</a:t>
            </a:r>
            <a:r>
              <a:rPr lang="nb-NO" dirty="0"/>
              <a:t> kommentarer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C500EA-0DC8-EB95-EE68-8592AF20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1611"/>
            <a:ext cx="5157787" cy="823912"/>
          </a:xfrm>
        </p:spPr>
        <p:txBody>
          <a:bodyPr/>
          <a:lstStyle/>
          <a:p>
            <a:r>
              <a:rPr lang="nb-NO" dirty="0"/>
              <a:t>Fanen </a:t>
            </a:r>
            <a:r>
              <a:rPr lang="nb-NO" dirty="0" err="1"/>
              <a:t>Predefinerte</a:t>
            </a:r>
            <a:r>
              <a:rPr lang="nb-NO" dirty="0"/>
              <a:t> kommentarer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60C57B-0BF5-068B-CE97-502F09476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68649"/>
            <a:ext cx="5157787" cy="3065983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Brandon Text"/>
              </a:rPr>
              <a:t>Disse vil dukke opp dersom observatør ønsker å legge til kommentar til sesjonen</a:t>
            </a:r>
          </a:p>
          <a:p>
            <a:r>
              <a:rPr lang="nb-NO" sz="2000" dirty="0">
                <a:latin typeface="Brandon Text"/>
              </a:rPr>
              <a:t>Håper å få inn som valg i observasjonskortet også</a:t>
            </a:r>
          </a:p>
        </p:txBody>
      </p:sp>
      <p:pic>
        <p:nvPicPr>
          <p:cNvPr id="8" name="Plassholder for innhold 7" descr="Et bilde som inneholder tekst, programvare, nummer, Nettside&#10;&#10;KI-generert innhold kan være feil.">
            <a:extLst>
              <a:ext uri="{FF2B5EF4-FFF2-40B4-BE49-F238E27FC236}">
                <a16:creationId xmlns:a16="http://schemas.microsoft.com/office/drawing/2014/main" id="{7AF24DAC-55C4-8B63-EC7D-6560EF8293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57950" y="2550045"/>
            <a:ext cx="5183188" cy="22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4560C8-1645-D912-030B-B555BC255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08C6908-AEB7-D271-DD23-B5537847C0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err="1"/>
              <a:t>Administering</a:t>
            </a:r>
            <a:r>
              <a:rPr lang="nb-NO" dirty="0"/>
              <a:t> av observatører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319F78-54E1-C759-73CC-889F068348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02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2DB5E-A958-36DC-23D5-B90F05E0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88301"/>
          </a:xfrm>
        </p:spPr>
        <p:txBody>
          <a:bodyPr/>
          <a:lstStyle/>
          <a:p>
            <a:r>
              <a:rPr lang="nb-NO" dirty="0"/>
              <a:t>Administrere observatører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338B5A-C7A5-B7D5-A885-2CB26B87B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 dirty="0"/>
              <a:t>Koordinators rolle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809C4C-0579-2FC6-5316-94846595B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2800" dirty="0"/>
              <a:t>Koordinatoren kan opprette, redigere, inaktivere og </a:t>
            </a:r>
            <a:r>
              <a:rPr lang="nb-NO" dirty="0"/>
              <a:t>slette brukere for de som skal kunne observere ved enheten</a:t>
            </a:r>
            <a:r>
              <a:rPr lang="nb-NO" sz="28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En observatør kan kun slettes hvis det ikke allerede er registrert sesjoner/observasjoner på observatøren.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Hvis det er registrert observasjoner kan observatøren deaktiveres slik at observatøren ikke lenger kan logge inn på  løsningen.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For å kunne opprette observatør må man ha navn og fødselsdato tilgjengelig. Identiteten bekreftes med HPR nummer som man finner via lenker i NOST.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Dersom observatøren ikke er registrert helsepersonell kan man opprette bruker ved hjelp av pseudonym istedenfor HPR- nummer.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Brukeren finner sitt pseudonym på forsiden ved innlogging på observasjonsgrensesnittet, og må gi dette til koordinator som benytter det ved opprettelse av bruker.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50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1C00E9-F4B5-173E-6554-71776702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25774B-DF37-DB25-8449-7CC15C80A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23321"/>
          </a:xfrm>
        </p:spPr>
        <p:txBody>
          <a:bodyPr/>
          <a:lstStyle/>
          <a:p>
            <a:r>
              <a:rPr lang="nb-NO" b="1"/>
              <a:t>Opprette observatør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33113A-E33D-852C-63E2-A2D4401C2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Velg «Observatører» på linjemenyen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Velg «Opprett observatør»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1240B6-4A41-444A-975B-CE970FF9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28" y="3217544"/>
            <a:ext cx="10252303" cy="3476102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07784192-308B-E0B8-675A-9CC1DFC1C1B5}"/>
              </a:ext>
            </a:extLst>
          </p:cNvPr>
          <p:cNvCxnSpPr>
            <a:cxnSpLocks/>
          </p:cNvCxnSpPr>
          <p:nvPr/>
        </p:nvCxnSpPr>
        <p:spPr>
          <a:xfrm>
            <a:off x="5802164" y="2914239"/>
            <a:ext cx="0" cy="842037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DFA7D850-2480-1858-3037-3F3A4B3D21AB}"/>
              </a:ext>
            </a:extLst>
          </p:cNvPr>
          <p:cNvCxnSpPr>
            <a:cxnSpLocks/>
          </p:cNvCxnSpPr>
          <p:nvPr/>
        </p:nvCxnSpPr>
        <p:spPr>
          <a:xfrm flipH="1">
            <a:off x="2256397" y="4740697"/>
            <a:ext cx="1559085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6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4745D3-F972-5AF7-CE08-4E9C3A9C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651874-2F07-E77C-81F8-086B51316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Opprette observatør forts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516B88-AF41-C7B1-8A3C-6347F8BF4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Fyll inn fornavn og etternavn på ny observatør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Følg lenken «Sjekk/søk etter HPR-nummer»</a:t>
            </a: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FF4C6D2-9688-FC1E-831C-C519EC50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13" y="4081372"/>
            <a:ext cx="7881257" cy="2447414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61F8FB5-8F7D-1D1A-08E0-EB3004F80A74}"/>
              </a:ext>
            </a:extLst>
          </p:cNvPr>
          <p:cNvCxnSpPr>
            <a:cxnSpLocks/>
          </p:cNvCxnSpPr>
          <p:nvPr/>
        </p:nvCxnSpPr>
        <p:spPr>
          <a:xfrm>
            <a:off x="1676400" y="5087491"/>
            <a:ext cx="2640563" cy="137652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867F70EC-FFFE-E0A7-D64B-4D38246DA75D}"/>
              </a:ext>
            </a:extLst>
          </p:cNvPr>
          <p:cNvCxnSpPr>
            <a:cxnSpLocks/>
          </p:cNvCxnSpPr>
          <p:nvPr/>
        </p:nvCxnSpPr>
        <p:spPr>
          <a:xfrm>
            <a:off x="1780903" y="6284488"/>
            <a:ext cx="6019489" cy="134973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6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A873B-0C35-DD55-7A0E-1CEE2F5E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 dirty="0">
                <a:cs typeface="Calibri"/>
              </a:rPr>
              <a:t>Koordinators rolle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AE23A5-7804-0122-DEDB-AA9CF3E58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637E21-B221-6173-ADF3-8F9E72E5B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269875" indent="-269875">
              <a:buFont typeface="Arial"/>
              <a:buChar char="•"/>
            </a:pPr>
            <a:r>
              <a:rPr lang="nb-NO" sz="2800" dirty="0">
                <a:cs typeface="Calibri"/>
              </a:rPr>
              <a:t>Koordinator har det overordnede koordineringsansvaret for observasjon av smitteforebyggende tiltak ved egen enhet.</a:t>
            </a:r>
          </a:p>
          <a:p>
            <a:pPr marL="269875" indent="-269875">
              <a:buFont typeface="Arial"/>
              <a:buChar char="•"/>
            </a:pPr>
            <a:r>
              <a:rPr lang="nb-NO" sz="2800" dirty="0">
                <a:cs typeface="Calibri"/>
              </a:rPr>
              <a:t>Koordinator utpekes av enhetens ledelse.</a:t>
            </a:r>
          </a:p>
          <a:p>
            <a:pPr marL="269875" indent="-269875">
              <a:buFont typeface="Arial"/>
              <a:buChar char="•"/>
            </a:pPr>
            <a:r>
              <a:rPr lang="nb-NO" sz="2800" dirty="0">
                <a:cs typeface="Calibri"/>
              </a:rPr>
              <a:t>Det kan være flere koordinatorer ved en enhet.</a:t>
            </a:r>
          </a:p>
          <a:p>
            <a:pPr marL="269875" indent="-269875">
              <a:buFont typeface="Arial"/>
              <a:buChar char="•"/>
            </a:pPr>
            <a:r>
              <a:rPr lang="nb-NO" dirty="0">
                <a:solidFill>
                  <a:srgbClr val="222222"/>
                </a:solidFill>
                <a:latin typeface="Brandon Text"/>
              </a:rPr>
              <a:t>Koordinator vil fungere som en "superbruker" og må ha god kjennskap til alle deler av NOST.</a:t>
            </a:r>
            <a:endParaRPr lang="nb-NO" dirty="0">
              <a:latin typeface="Brandon Text"/>
            </a:endParaRPr>
          </a:p>
          <a:p>
            <a:pPr marL="269875" indent="-269875">
              <a:buFont typeface="Arial"/>
              <a:buChar char="•"/>
            </a:pPr>
            <a:r>
              <a:rPr lang="nb-NO" dirty="0">
                <a:cs typeface="Calibri"/>
              </a:rPr>
              <a:t>Vi anbefaler at alle koordinatorer er sertifisert, slik at de er godt kjent med den tekniske løsningen og har kjennskap til mulighetene og utfordringene med observasjon som metode.</a:t>
            </a:r>
            <a:endParaRPr lang="nb-NO" sz="2800" dirty="0">
              <a:cs typeface="Calibri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690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7A2737-1971-11EB-7D23-6BD06264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766911-4ACE-8BFB-E5E7-FFAD3E66B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Opprette observatør forts.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A14108-C7AC-E52A-1DB1-BDF78332D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11" y="2106119"/>
            <a:ext cx="3754868" cy="4033453"/>
          </a:xfrm>
        </p:spPr>
        <p:txBody>
          <a:bodyPr>
            <a:normAutofit/>
          </a:bodyPr>
          <a:lstStyle/>
          <a:p>
            <a:r>
              <a:rPr lang="nb-NO" sz="2400"/>
              <a:t>Legg inn fødselsdato og etternavn på ny observatør i søk skjemaet i Helsepersonellregisteret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E1CE7D0-958A-32BA-275B-CDDB19AB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45494"/>
            <a:ext cx="7347944" cy="4178679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0245C437-B1EC-3ECD-92E3-C152B435DE08}"/>
              </a:ext>
            </a:extLst>
          </p:cNvPr>
          <p:cNvCxnSpPr>
            <a:cxnSpLocks/>
          </p:cNvCxnSpPr>
          <p:nvPr/>
        </p:nvCxnSpPr>
        <p:spPr>
          <a:xfrm>
            <a:off x="3729789" y="3906253"/>
            <a:ext cx="4624801" cy="1342258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6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F44952-DD83-5CBC-51B3-711BDF5D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8484AE-F464-6FD7-2A37-37F271664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23321"/>
          </a:xfrm>
        </p:spPr>
        <p:txBody>
          <a:bodyPr/>
          <a:lstStyle/>
          <a:p>
            <a:r>
              <a:rPr lang="nb-NO" b="1"/>
              <a:t>Opprette observatør forts. 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20EA9D-0EBA-B626-FB54-0F0D59067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Kopier HPR-nummeret fra Helsepersonellregisteret over i 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Trykk på «Opprett observatør», den nye observatøren legger seg da nederst i listen over observatører.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25CB0CC-726B-0752-664B-5C259055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4" y="3927315"/>
            <a:ext cx="5243740" cy="247174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64FA25F-F4EC-69A6-E741-955DB3B2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7" y="4470636"/>
            <a:ext cx="6218074" cy="1928421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26FCCAE8-37C5-E25D-4C94-6A47282DDFCF}"/>
              </a:ext>
            </a:extLst>
          </p:cNvPr>
          <p:cNvCxnSpPr>
            <a:cxnSpLocks/>
          </p:cNvCxnSpPr>
          <p:nvPr/>
        </p:nvCxnSpPr>
        <p:spPr>
          <a:xfrm>
            <a:off x="1453830" y="5091695"/>
            <a:ext cx="7402864" cy="1116272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13FD416-4B3A-EE7D-1440-E03FEF5E152E}"/>
              </a:ext>
            </a:extLst>
          </p:cNvPr>
          <p:cNvCxnSpPr>
            <a:cxnSpLocks/>
          </p:cNvCxnSpPr>
          <p:nvPr/>
        </p:nvCxnSpPr>
        <p:spPr>
          <a:xfrm>
            <a:off x="11360927" y="4063211"/>
            <a:ext cx="0" cy="2188299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E8C0F9-FABF-9CC2-940F-BA01716F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E57A27-24DF-28B0-F75A-442525351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Redigering av observatør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24419C1-F92D-8B23-42CA-64120C5A8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Velg «Observatører» på linjemenyen.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Klikk på linjen med observatøren du ønsker å endre informasjon om. 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575A795-4848-5BE9-8972-8E6D48EA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21" y="3557352"/>
            <a:ext cx="7520473" cy="2934819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FF8382FB-66CA-B929-8AA3-62266EC038B2}"/>
              </a:ext>
            </a:extLst>
          </p:cNvPr>
          <p:cNvCxnSpPr>
            <a:cxnSpLocks/>
          </p:cNvCxnSpPr>
          <p:nvPr/>
        </p:nvCxnSpPr>
        <p:spPr>
          <a:xfrm>
            <a:off x="1401964" y="5636463"/>
            <a:ext cx="3151061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D4C9503-714B-7ADD-826F-02F2954F1598}"/>
              </a:ext>
            </a:extLst>
          </p:cNvPr>
          <p:cNvCxnSpPr>
            <a:cxnSpLocks/>
          </p:cNvCxnSpPr>
          <p:nvPr/>
        </p:nvCxnSpPr>
        <p:spPr>
          <a:xfrm>
            <a:off x="8411133" y="3092427"/>
            <a:ext cx="0" cy="76340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4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E8F923-A348-A3AB-A10A-BD7BC8AD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428084-FDD9-EBE5-A52E-4C60103C5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Redigering av observatør forts.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63CF9B-6128-2838-40D2-FBA2BE79A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4486827" cy="4033453"/>
          </a:xfrm>
        </p:spPr>
        <p:txBody>
          <a:bodyPr>
            <a:normAutofit/>
          </a:bodyPr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nb-NO" sz="2400"/>
              <a:t>Endre etter ønske: </a:t>
            </a:r>
          </a:p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nb-NO" sz="2400"/>
              <a:t>Fornavn</a:t>
            </a:r>
          </a:p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nb-NO" sz="2400"/>
              <a:t>Etternavn</a:t>
            </a:r>
          </a:p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nb-NO" sz="2400"/>
              <a:t>HPR-nummer</a:t>
            </a:r>
          </a:p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nb-NO" sz="2400"/>
              <a:t>Pseudonym</a:t>
            </a:r>
          </a:p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nb-NO" sz="2400"/>
              <a:t>Deaktivere observatør</a:t>
            </a:r>
          </a:p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nb-NO" sz="2400"/>
              <a:t>Slette observatør (trykk på «Slett», bare mulig om observatøren enda ikke har sendt inn data)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nb-NO" sz="2400"/>
              <a:t>Klikk på «Lagre»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50BDE8-D38C-DCAD-4FA9-959CCF319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64" y="2361519"/>
            <a:ext cx="6694471" cy="3132779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8B1BF40-FE1B-49E4-9837-C264EFBE5FB7}"/>
              </a:ext>
            </a:extLst>
          </p:cNvPr>
          <p:cNvCxnSpPr>
            <a:cxnSpLocks/>
          </p:cNvCxnSpPr>
          <p:nvPr/>
        </p:nvCxnSpPr>
        <p:spPr>
          <a:xfrm flipV="1">
            <a:off x="7557892" y="4766928"/>
            <a:ext cx="3207269" cy="479083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34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5947EEB-5146-E70E-5F5D-7C949BE8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B47A416-3E98-3B6D-EBD8-243609BAC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Antall observasjoner per observatør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4EF7005-0A89-31F5-7DC8-F3C2F7648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Brandon Text"/>
              </a:rPr>
              <a:t>Vise antall observasjoner pr observatør (krav om 30 pr tertial for å beholde sertifiseringen i modul 1)</a:t>
            </a:r>
          </a:p>
          <a:p>
            <a:r>
              <a:rPr lang="nb-NO" sz="2000" dirty="0">
                <a:latin typeface="Brandon Text"/>
              </a:rPr>
              <a:t>Det samme finner du for koordinatorer</a:t>
            </a:r>
          </a:p>
        </p:txBody>
      </p:sp>
      <p:pic>
        <p:nvPicPr>
          <p:cNvPr id="13" name="Bilde 12" descr="Et bilde som inneholder tekst, skjermbilde, programvare, nummer&#10;&#10;KI-generert innhold kan være feil.">
            <a:extLst>
              <a:ext uri="{FF2B5EF4-FFF2-40B4-BE49-F238E27FC236}">
                <a16:creationId xmlns:a16="http://schemas.microsoft.com/office/drawing/2014/main" id="{0989B16D-9A20-6A12-DF67-3B5A8899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067768"/>
            <a:ext cx="7569200" cy="37902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9A0878A-C16F-FE19-789D-1E6B2C13AB73}"/>
              </a:ext>
            </a:extLst>
          </p:cNvPr>
          <p:cNvSpPr/>
          <p:nvPr/>
        </p:nvSpPr>
        <p:spPr>
          <a:xfrm>
            <a:off x="8547100" y="4936686"/>
            <a:ext cx="1333500" cy="1394264"/>
          </a:xfrm>
          <a:prstGeom prst="ellipse">
            <a:avLst/>
          </a:prstGeom>
          <a:noFill/>
          <a:ln w="28575">
            <a:solidFill>
              <a:srgbClr val="D14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93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D35A63-6CE2-A3FD-15A8-4D488BBE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644151"/>
          </a:xfrm>
        </p:spPr>
        <p:txBody>
          <a:bodyPr/>
          <a:lstStyle/>
          <a:p>
            <a:r>
              <a:rPr lang="nb-NO" dirty="0"/>
              <a:t>Administrere observatører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0671C1-03EC-B1C7-EC2B-CEEC0901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14177"/>
            <a:ext cx="5157787" cy="823912"/>
          </a:xfrm>
        </p:spPr>
        <p:txBody>
          <a:bodyPr/>
          <a:lstStyle/>
          <a:p>
            <a:r>
              <a:rPr lang="nb-NO" dirty="0"/>
              <a:t>Fanen Forespørsler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A558A9-C51F-3DC4-1663-C40AB8976F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Godkjenne eller avvise forespørsler om å bli observatør</a:t>
            </a:r>
          </a:p>
          <a:p>
            <a:r>
              <a:rPr lang="nb-NO"/>
              <a:t>Dessverre ikke mulig med varsler, så her må dere inn og sjekke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D0FB8E-1D7A-87CE-15A3-90EB93341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 descr="Et bilde som inneholder tekst, Font, nummer, line&#10;&#10;KI-generert innhold kan være feil.">
            <a:extLst>
              <a:ext uri="{FF2B5EF4-FFF2-40B4-BE49-F238E27FC236}">
                <a16:creationId xmlns:a16="http://schemas.microsoft.com/office/drawing/2014/main" id="{26C74D45-E6F5-AF48-EA5B-0D4249386A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54750" y="2773769"/>
            <a:ext cx="5183188" cy="16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1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A3F04B-86B4-6076-82BE-0FC7C7EFA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E3C8DD7-DB78-3505-4648-6096E4B96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3FF7201-2B28-4EC5-72ED-9E7D3ABA19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57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BEFFB-AD49-8FCF-CDAC-380DF5AE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0F1431-415E-2A14-6C6B-20F063AB3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Visning av observasjoner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8B861A-4F1F-77F7-2BC1-7843CE0F4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Velg «Observasjoner» på linjemenyen.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Ønsker du å se alle sesjoner – velg «Vis liste», da kommer oversikt over institusjonene du har koordinatorrolle for opp, med rullegardinmeny hvor du kan gå inn å se alle registrerte sesjoner.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Ønsker du å snevre inn søkeresultatet kan dette gjøres ved å begrense sesjonstype, institusjoner eller tidsperiode.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Når eventuelle begrensninger er fylt inn, velg «Vis liste». </a:t>
            </a:r>
            <a:endParaRPr lang="nb-NO" sz="2000" b="1" i="1"/>
          </a:p>
          <a:p>
            <a:endParaRPr lang="nb-NO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EE275F4-4AED-AE0B-A030-53013CC8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03" y="4412459"/>
            <a:ext cx="7819184" cy="247814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0C48457A-C7F0-C4A3-F4E5-C24F29BFE487}"/>
              </a:ext>
            </a:extLst>
          </p:cNvPr>
          <p:cNvCxnSpPr>
            <a:cxnSpLocks/>
          </p:cNvCxnSpPr>
          <p:nvPr/>
        </p:nvCxnSpPr>
        <p:spPr>
          <a:xfrm>
            <a:off x="1291634" y="6334210"/>
            <a:ext cx="769620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811D5136-5EA1-EB7D-FB75-F929BD4E703F}"/>
              </a:ext>
            </a:extLst>
          </p:cNvPr>
          <p:cNvCxnSpPr>
            <a:cxnSpLocks/>
          </p:cNvCxnSpPr>
          <p:nvPr/>
        </p:nvCxnSpPr>
        <p:spPr>
          <a:xfrm flipH="1">
            <a:off x="6705748" y="5364430"/>
            <a:ext cx="1806240" cy="574199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DA2EB079-E50E-6EDD-534C-AD58EF233B65}"/>
              </a:ext>
            </a:extLst>
          </p:cNvPr>
          <p:cNvSpPr/>
          <p:nvPr/>
        </p:nvSpPr>
        <p:spPr>
          <a:xfrm>
            <a:off x="2768252" y="4784942"/>
            <a:ext cx="1077238" cy="57419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31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5D2BA6F7-C48B-69FB-0894-F37FFA6C17D4}"/>
              </a:ext>
            </a:extLst>
          </p:cNvPr>
          <p:cNvSpPr txBox="1">
            <a:spLocks/>
          </p:cNvSpPr>
          <p:nvPr/>
        </p:nvSpPr>
        <p:spPr>
          <a:xfrm>
            <a:off x="547858" y="2211146"/>
            <a:ext cx="3949496" cy="4106018"/>
          </a:xfrm>
          <a:prstGeom prst="rect">
            <a:avLst/>
          </a:prstGeom>
        </p:spPr>
        <p:txBody>
          <a:bodyPr>
            <a:noAutofit/>
          </a:bodyPr>
          <a:lstStyle>
            <a:lvl1pPr marL="360363" indent="-360363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6813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/>
              <a:t>Ved å trykke på rullgardinen til høyre for institusjonen får man opp alle avdelinger hvor det er registrert observasjon.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nb-NO" sz="2000"/>
          </a:p>
          <a:p>
            <a:r>
              <a:rPr lang="nb-NO" sz="2000"/>
              <a:t>Ved å gå inn på rullgardinen til høyre for den enkelte avdeling får man opp alle sesjoner registrert ved den enkelte avdeling. 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D5B691-BB63-C4DF-560F-9D874EA6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35" y="1482020"/>
            <a:ext cx="7547886" cy="222365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58A957D-5725-F239-5897-AB86B63E7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58" y="3674519"/>
            <a:ext cx="6842449" cy="2813286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B8E9055-A892-5DA3-884F-749A6DE7DD15}"/>
              </a:ext>
            </a:extLst>
          </p:cNvPr>
          <p:cNvCxnSpPr>
            <a:cxnSpLocks/>
          </p:cNvCxnSpPr>
          <p:nvPr/>
        </p:nvCxnSpPr>
        <p:spPr>
          <a:xfrm flipV="1">
            <a:off x="4420808" y="2953032"/>
            <a:ext cx="7025234" cy="59761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9BD0F22-BF2B-24CE-1C2F-266717C3EE66}"/>
              </a:ext>
            </a:extLst>
          </p:cNvPr>
          <p:cNvCxnSpPr>
            <a:cxnSpLocks/>
          </p:cNvCxnSpPr>
          <p:nvPr/>
        </p:nvCxnSpPr>
        <p:spPr>
          <a:xfrm>
            <a:off x="4591735" y="5585076"/>
            <a:ext cx="6399726" cy="181242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2">
            <a:extLst>
              <a:ext uri="{FF2B5EF4-FFF2-40B4-BE49-F238E27FC236}">
                <a16:creationId xmlns:a16="http://schemas.microsoft.com/office/drawing/2014/main" id="{3E6FD1FE-4552-5F25-253D-3CA3F91E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484C716-F046-D724-73F1-414BB1C02D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Visning av observasjoner fort.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7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7AE38-9241-D193-C72B-0E9FB1F8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9AAB59-ECF0-5B65-3B0E-B00E8B080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Visning av observasjoner forts. 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C17B7D-7838-20DB-3FE5-E44464BDB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Når man har valgt «Vis sesjoner» kommer du til en side med sesjoner for avdelingen.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Når man åpner en sesjon får man oversikt over alle registrerte observasjoner i sesjonen.</a:t>
            </a:r>
          </a:p>
          <a:p>
            <a:endParaRPr lang="nb-NO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F3B02D4-AB12-F17B-0E97-83870396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75" y="3163375"/>
            <a:ext cx="7576457" cy="34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B4055-1445-7048-31F6-F2F2310A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 dirty="0">
                <a:cs typeface="Calibri"/>
              </a:rPr>
              <a:t>Koordinators rolle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8D2AC5-5889-755D-5DEC-31CC8C056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2332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397A35-A33E-CD92-6D28-68030DF43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69875" indent="-269875">
              <a:buFont typeface="Arial"/>
              <a:buChar char="•"/>
            </a:pPr>
            <a:r>
              <a:rPr lang="nb-NO" sz="2400" dirty="0">
                <a:cs typeface="Calibri"/>
              </a:rPr>
              <a:t>Opprette institusjonsstrukturen (eks. klinikker og avdelinger).</a:t>
            </a:r>
          </a:p>
          <a:p>
            <a:pPr marL="269875" indent="-269875">
              <a:buFont typeface="Arial"/>
              <a:buChar char="•"/>
            </a:pPr>
            <a:r>
              <a:rPr lang="nb-NO" sz="2400" dirty="0">
                <a:cs typeface="Calibri"/>
              </a:rPr>
              <a:t>Opprette brukere for observatører. </a:t>
            </a:r>
          </a:p>
          <a:p>
            <a:pPr marL="269875" indent="-269875">
              <a:buFont typeface="Arial"/>
              <a:buChar char="•"/>
            </a:pPr>
            <a:r>
              <a:rPr lang="nb-NO" sz="2400" dirty="0">
                <a:cs typeface="Calibri"/>
              </a:rPr>
              <a:t>Tilse at observatørene har tilstrekkelig opplæring.</a:t>
            </a:r>
          </a:p>
          <a:p>
            <a:pPr marL="269875" indent="-269875">
              <a:buFont typeface="Arial"/>
              <a:buChar char="•"/>
            </a:pPr>
            <a:r>
              <a:rPr lang="nb-NO" sz="2400" dirty="0">
                <a:cs typeface="Calibri"/>
              </a:rPr>
              <a:t>Tilse at observatører som genererer data som sendes den nasjonale databanken (fra oktober 2022) har sertifisert opplæring som observatører.</a:t>
            </a:r>
          </a:p>
          <a:p>
            <a:pPr marL="269875" indent="-269875">
              <a:buFont typeface="Arial"/>
              <a:buChar char="•"/>
            </a:pPr>
            <a:r>
              <a:rPr lang="nb-NO" sz="2400" dirty="0">
                <a:cs typeface="Calibri"/>
              </a:rPr>
              <a:t>Beslutte hvilke data som skal videresendes den nasjonale databanken.</a:t>
            </a:r>
          </a:p>
          <a:p>
            <a:endParaRPr lang="nb-NO" sz="2400" dirty="0"/>
          </a:p>
          <a:p>
            <a:r>
              <a:rPr lang="nb-NO" sz="2400" dirty="0">
                <a:solidFill>
                  <a:srgbClr val="D14641"/>
                </a:solidFill>
                <a:latin typeface="Brandon Text"/>
              </a:rPr>
              <a:t>Alt foregår på pc via denne adressen: </a:t>
            </a:r>
            <a:r>
              <a:rPr lang="nb-NO" sz="2400" u="sng" dirty="0">
                <a:solidFill>
                  <a:srgbClr val="386E84"/>
                </a:solidFill>
                <a:latin typeface="Brandon Text"/>
                <a:hlinkClick r:id="rId2"/>
              </a:rPr>
              <a:t>https://admin-nost.fhi.no</a:t>
            </a:r>
            <a:endParaRPr lang="nb-NO" sz="2400" u="sng" dirty="0">
              <a:solidFill>
                <a:srgbClr val="386E84"/>
              </a:solidFill>
              <a:latin typeface="Brandon Text"/>
            </a:endParaRPr>
          </a:p>
          <a:p>
            <a:r>
              <a:rPr lang="nb-NO" sz="2400" dirty="0"/>
              <a:t>Innloggingen krever </a:t>
            </a:r>
            <a:r>
              <a:rPr lang="nb-NO" sz="2400" dirty="0" err="1"/>
              <a:t>BankId</a:t>
            </a:r>
            <a:r>
              <a:rPr lang="nb-NO" sz="2400" dirty="0"/>
              <a:t>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895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1B78-3374-1D7B-6B85-D6A145C8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7DD144-7638-6147-56C4-B99B5C5425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Hente ut rapport som PDF /Excel 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21D5112-1271-3FE6-BE77-91063B8EEB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Du kan enkelt hente ut ferdige rapporter i PDF eller laste ned rådataene til Excel.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For PDF fungerer løsningen kun for modul 1 - 4. indikasjoner (håndhygiene) og for modul 2 – Smykker, klokker og negler.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Velg «Observasjoner» fra toppmenyen.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Følgende valg må gjører før søket iverksettes: </a:t>
            </a:r>
          </a:p>
          <a:p>
            <a:pPr lvl="1">
              <a:buSzPct val="71000"/>
              <a:buFont typeface="Courier New" panose="02070309020205020404" pitchFamily="49" charset="0"/>
              <a:buChar char="o"/>
            </a:pPr>
            <a:r>
              <a:rPr lang="nb-NO" dirty="0"/>
              <a:t>Type sesjon </a:t>
            </a:r>
          </a:p>
          <a:p>
            <a:pPr lvl="1">
              <a:buSzPct val="71000"/>
              <a:buFont typeface="Courier New" panose="02070309020205020404" pitchFamily="49" charset="0"/>
              <a:buChar char="o"/>
            </a:pPr>
            <a:r>
              <a:rPr lang="nb-NO" dirty="0"/>
              <a:t>Fra dato</a:t>
            </a:r>
          </a:p>
          <a:p>
            <a:pPr lvl="1">
              <a:buSzPct val="71000"/>
              <a:buFont typeface="Courier New" panose="02070309020205020404" pitchFamily="49" charset="0"/>
              <a:buChar char="o"/>
            </a:pPr>
            <a:r>
              <a:rPr lang="nb-NO" dirty="0"/>
              <a:t>Til dato</a:t>
            </a:r>
          </a:p>
          <a:p>
            <a:pPr>
              <a:buSzPct val="71000"/>
              <a:buFont typeface="Arial" panose="020B0604020202020204" pitchFamily="34" charset="0"/>
              <a:buChar char="•"/>
            </a:pPr>
            <a:r>
              <a:rPr lang="nb-NO" sz="2000" dirty="0"/>
              <a:t>Klikk på «Vis liste».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3E6B44-1DF4-512C-19F0-194409E9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43" y="4441197"/>
            <a:ext cx="6998634" cy="2532026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AD71EBE6-0792-5150-D540-05B3AAE5CC8E}"/>
              </a:ext>
            </a:extLst>
          </p:cNvPr>
          <p:cNvCxnSpPr>
            <a:cxnSpLocks/>
          </p:cNvCxnSpPr>
          <p:nvPr/>
        </p:nvCxnSpPr>
        <p:spPr>
          <a:xfrm>
            <a:off x="3384613" y="6127544"/>
            <a:ext cx="1606230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FD92762-128B-FC24-38BC-7E17C2C6AA09}"/>
              </a:ext>
            </a:extLst>
          </p:cNvPr>
          <p:cNvCxnSpPr>
            <a:cxnSpLocks/>
          </p:cNvCxnSpPr>
          <p:nvPr/>
        </p:nvCxnSpPr>
        <p:spPr>
          <a:xfrm>
            <a:off x="8700173" y="3593378"/>
            <a:ext cx="0" cy="2113832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D811CEA-A481-1B94-8041-9C2D88878535}"/>
              </a:ext>
            </a:extLst>
          </p:cNvPr>
          <p:cNvSpPr/>
          <p:nvPr/>
        </p:nvSpPr>
        <p:spPr>
          <a:xfrm>
            <a:off x="5833004" y="4845209"/>
            <a:ext cx="857735" cy="38780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598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5C8BF1-D1EE-41BE-6FF4-8A268A3E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78E64F-7021-403C-9665-57699F7A1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7AD151-C712-0AA4-4EC5-2182C032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PDF -rapporten inneholder: </a:t>
            </a:r>
          </a:p>
          <a:p>
            <a:r>
              <a:rPr lang="nb-NO" dirty="0"/>
              <a:t>Avdelingsrapport</a:t>
            </a:r>
          </a:p>
          <a:p>
            <a:r>
              <a:rPr lang="nb-NO" dirty="0"/>
              <a:t>Institusjonsrapport</a:t>
            </a:r>
          </a:p>
          <a:p>
            <a:r>
              <a:rPr lang="nb-NO" dirty="0"/>
              <a:t>Klinikk rapport</a:t>
            </a:r>
          </a:p>
          <a:p>
            <a:r>
              <a:rPr lang="nb-NO" dirty="0"/>
              <a:t>Rapport for sammenlignbare avdelinger</a:t>
            </a:r>
          </a:p>
          <a:p>
            <a:r>
              <a:rPr lang="nb-NO" dirty="0"/>
              <a:t>Rapport for klinikken avdelingen tilhører </a:t>
            </a:r>
          </a:p>
        </p:txBody>
      </p:sp>
    </p:spTree>
    <p:extLst>
      <p:ext uri="{BB962C8B-B14F-4D97-AF65-F5344CB8AC3E}">
        <p14:creationId xmlns:p14="http://schemas.microsoft.com/office/powerpoint/2010/main" val="3317370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0FEA8-F0BF-0D64-CC1E-0A7440F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644151"/>
          </a:xfrm>
        </p:spPr>
        <p:txBody>
          <a:bodyPr/>
          <a:lstStyle/>
          <a:p>
            <a:r>
              <a:rPr lang="nb-NO" dirty="0"/>
              <a:t>Observasjoner og rapporter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4D2020-B7A6-D3D0-E248-4C99BE362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Rapporter – </a:t>
            </a:r>
          </a:p>
          <a:p>
            <a:r>
              <a:rPr lang="nb-NO" dirty="0" err="1"/>
              <a:t>Forhåndsvalgt</a:t>
            </a:r>
            <a:r>
              <a:rPr lang="nb-NO" dirty="0"/>
              <a:t> til PDF rapporter</a:t>
            </a:r>
          </a:p>
        </p:txBody>
      </p:sp>
      <p:pic>
        <p:nvPicPr>
          <p:cNvPr id="8" name="Plassholder for innhold 7" descr="Et bilde som inneholder tekst, Font, nummer, line&#10;&#10;KI-generert innhold kan være feil.">
            <a:extLst>
              <a:ext uri="{FF2B5EF4-FFF2-40B4-BE49-F238E27FC236}">
                <a16:creationId xmlns:a16="http://schemas.microsoft.com/office/drawing/2014/main" id="{1067D24A-BA08-E281-0E82-62F6C45DC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466212"/>
            <a:ext cx="5157787" cy="185121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5F57A2-37CE-B4EF-7493-BD9F61EB4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/>
              <a:t>For modul 1 kan trendgrafer og tabeller tas ut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022EE31-4C40-4D08-6609-6BEB11E068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b-NO" sz="2000">
                <a:latin typeface="Brandon Text"/>
              </a:rPr>
              <a:t>Viser % etterlevelse og antall observasjoner over tid</a:t>
            </a:r>
          </a:p>
          <a:p>
            <a:r>
              <a:rPr lang="nb-NO" sz="2000">
                <a:latin typeface="Brandon Text"/>
              </a:rPr>
              <a:t>Kan tilpasses:</a:t>
            </a:r>
          </a:p>
          <a:p>
            <a:pPr lvl="1"/>
            <a:r>
              <a:rPr lang="nb-NO">
                <a:latin typeface="Brandon Text"/>
              </a:rPr>
              <a:t>Intervaller (måned, tertial, uke og årstall)</a:t>
            </a:r>
          </a:p>
          <a:p>
            <a:pPr lvl="1"/>
            <a:r>
              <a:rPr lang="nb-NO">
                <a:latin typeface="Brandon Text"/>
              </a:rPr>
              <a:t>Avdelingstype</a:t>
            </a:r>
          </a:p>
          <a:p>
            <a:pPr lvl="1"/>
            <a:r>
              <a:rPr lang="nb-NO">
                <a:latin typeface="Brandon Text"/>
              </a:rPr>
              <a:t>Avdeling</a:t>
            </a:r>
          </a:p>
          <a:p>
            <a:pPr lvl="1"/>
            <a:r>
              <a:rPr lang="nb-NO">
                <a:latin typeface="Brandon Text"/>
              </a:rPr>
              <a:t>profesjon (rolle)</a:t>
            </a:r>
          </a:p>
          <a:p>
            <a:pPr lvl="1"/>
            <a:r>
              <a:rPr lang="nb-NO">
                <a:latin typeface="Brandon Text"/>
              </a:rPr>
              <a:t>overført</a:t>
            </a:r>
          </a:p>
        </p:txBody>
      </p:sp>
    </p:spTree>
    <p:extLst>
      <p:ext uri="{BB962C8B-B14F-4D97-AF65-F5344CB8AC3E}">
        <p14:creationId xmlns:p14="http://schemas.microsoft.com/office/powerpoint/2010/main" val="543306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88BE-7003-F637-6381-B83D7DD8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6" y="806116"/>
            <a:ext cx="4898401" cy="1288301"/>
          </a:xfrm>
        </p:spPr>
        <p:txBody>
          <a:bodyPr anchor="t">
            <a:normAutofit/>
          </a:bodyPr>
          <a:lstStyle/>
          <a:p>
            <a:r>
              <a:rPr lang="en-US"/>
              <a:t>Bruk </a:t>
            </a:r>
            <a:r>
              <a:rPr lang="en-US" err="1"/>
              <a:t>dataene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forbedringsarbeid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39917-31BD-5B92-92ED-ADFE7BE07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16" y="2407069"/>
            <a:ext cx="4898400" cy="3933770"/>
          </a:xfrm>
        </p:spPr>
        <p:txBody>
          <a:bodyPr vert="horz" lIns="0" tIns="0" rIns="0" bIns="0" rtlCol="0" anchor="t">
            <a:normAutofit/>
          </a:bodyPr>
          <a:lstStyle/>
          <a:p>
            <a:pPr marL="269875" indent="-269875"/>
            <a:r>
              <a:rPr lang="nb-NO" sz="2000" dirty="0">
                <a:latin typeface="Brandon Text"/>
              </a:rPr>
              <a:t>Grafer viser trender pr indikasjon pr avdeling eller pr profesjon</a:t>
            </a:r>
            <a:endParaRPr lang="nb-NO" sz="2000" dirty="0">
              <a:latin typeface="Brandon Text"/>
              <a:ea typeface="Calibri"/>
              <a:cs typeface="Calibri"/>
            </a:endParaRPr>
          </a:p>
          <a:p>
            <a:pPr marL="269875" indent="-269875"/>
            <a:r>
              <a:rPr lang="nb-NO" sz="2000" dirty="0">
                <a:latin typeface="Brandon Text"/>
                <a:ea typeface="Calibri"/>
                <a:cs typeface="Calibri"/>
              </a:rPr>
              <a:t>Erfaringer f.eks. relatert til passering av sprit må tas lokalt</a:t>
            </a:r>
          </a:p>
          <a:p>
            <a:pPr marL="269875" indent="-269875"/>
            <a:r>
              <a:rPr lang="nb-NO" sz="2000" dirty="0">
                <a:latin typeface="Brandon Text"/>
                <a:ea typeface="Calibri"/>
                <a:cs typeface="Calibri"/>
              </a:rPr>
              <a:t>Jobber med bedre rapporter og visualisering sammen med ECDC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B29EF-8540-1FEB-2F61-F2BCFE22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48" y="0"/>
            <a:ext cx="564070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285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94F6DC0-23AF-96A4-5C16-B7CB1ADCC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78CED08-0E8B-3A2C-3ED0-AF7FA33B0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Overføre sesjoner til FHI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871E96E-C205-91D6-84F4-150A0649C8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68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D5BFDA-5B8E-5C0A-7E16-4714EF15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Administrasjonsgrensesnittet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F519214-A808-9C57-2959-2860DFD898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Overføre sesjoner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F2CB6CF-9328-D2CA-32C3-1B449E979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274976" cy="4033453"/>
          </a:xfrm>
        </p:spPr>
        <p:txBody>
          <a:bodyPr>
            <a:normAutofit lnSpcReduction="10000"/>
          </a:bodyPr>
          <a:lstStyle/>
          <a:p>
            <a:r>
              <a:rPr lang="nb-NO" sz="2000" dirty="0">
                <a:latin typeface="Brandon Text"/>
              </a:rPr>
              <a:t>Sørg for å minne alle observatører på å overføre sesjoner til deg</a:t>
            </a:r>
          </a:p>
          <a:p>
            <a:r>
              <a:rPr lang="nb-NO" sz="2000" dirty="0">
                <a:latin typeface="Brandon Text"/>
              </a:rPr>
              <a:t>Velg utvalgte observatører eller alle</a:t>
            </a:r>
          </a:p>
          <a:p>
            <a:r>
              <a:rPr lang="nb-NO" sz="2000" dirty="0">
                <a:latin typeface="Brandon Text"/>
              </a:rPr>
              <a:t>Velg modul eller alle</a:t>
            </a:r>
          </a:p>
          <a:p>
            <a:r>
              <a:rPr lang="nb-NO" sz="2000" dirty="0">
                <a:latin typeface="Brandon Text"/>
              </a:rPr>
              <a:t>Søk</a:t>
            </a:r>
          </a:p>
          <a:p>
            <a:r>
              <a:rPr lang="nb-NO" sz="2000" dirty="0">
                <a:latin typeface="Brandon Text"/>
              </a:rPr>
              <a:t>Huk av for de du vil overføre og trykk overfør til</a:t>
            </a:r>
          </a:p>
          <a:p>
            <a:endParaRPr lang="nb-NO" sz="2000" dirty="0">
              <a:latin typeface="Brandon Text"/>
            </a:endParaRPr>
          </a:p>
          <a:p>
            <a:r>
              <a:rPr lang="nb-NO" sz="2000" b="1" dirty="0">
                <a:solidFill>
                  <a:srgbClr val="D14641"/>
                </a:solidFill>
                <a:latin typeface="Brandon Text"/>
              </a:rPr>
              <a:t>NB! </a:t>
            </a:r>
            <a:r>
              <a:rPr lang="nb-NO" sz="2000" dirty="0">
                <a:latin typeface="Brandon Text"/>
              </a:rPr>
              <a:t>Kun de som er sertifiserte skal levere data fra modul 1 til FHI</a:t>
            </a:r>
          </a:p>
          <a:p>
            <a:r>
              <a:rPr lang="nb-NO" sz="2000" dirty="0">
                <a:latin typeface="Brandon Text"/>
              </a:rPr>
              <a:t>Er alle sertifiserte kan du velge alle observatører, alle moduler, og alle sesjoner</a:t>
            </a:r>
          </a:p>
          <a:p>
            <a:endParaRPr lang="nb-NO" sz="2000" dirty="0">
              <a:latin typeface="Brandon Text"/>
            </a:endParaRPr>
          </a:p>
        </p:txBody>
      </p:sp>
      <p:pic>
        <p:nvPicPr>
          <p:cNvPr id="14" name="Bilde 13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279A86FF-1739-419C-43C8-A973C341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366031"/>
            <a:ext cx="5195236" cy="2673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531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1D2C863-23CD-5ECC-27D8-5FE4E508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noProof="0" dirty="0"/>
              <a:t>Spørsmål kan sendes til </a:t>
            </a:r>
            <a:r>
              <a:rPr lang="nb-NO" noProof="0" dirty="0">
                <a:hlinkClick r:id="rId2"/>
              </a:rPr>
              <a:t>nost@fhi.no</a:t>
            </a:r>
            <a:endParaRPr lang="nb-NO" noProof="0" dirty="0"/>
          </a:p>
          <a:p>
            <a:endParaRPr lang="nb-NO" dirty="0"/>
          </a:p>
          <a:p>
            <a:r>
              <a:rPr lang="nb-NO" noProof="0" dirty="0"/>
              <a:t>Mer informasjon om NOST finner du i </a:t>
            </a:r>
            <a:r>
              <a:rPr lang="nb-NO" noProof="0" dirty="0">
                <a:hlinkClick r:id="rId3"/>
              </a:rPr>
              <a:t>Håndbok for NOST </a:t>
            </a:r>
            <a:r>
              <a:rPr lang="nb-NO" noProof="0" dirty="0"/>
              <a:t>på fhi.no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A8C148C-CA33-7DF3-CD93-B219C1E6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98" y="661988"/>
            <a:ext cx="4323617" cy="2884487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C26DC1A-5022-F059-AD8E-4849D089A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Lykke til!</a:t>
            </a:r>
          </a:p>
        </p:txBody>
      </p:sp>
    </p:spTree>
    <p:extLst>
      <p:ext uri="{BB962C8B-B14F-4D97-AF65-F5344CB8AC3E}">
        <p14:creationId xmlns:p14="http://schemas.microsoft.com/office/powerpoint/2010/main" val="321054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CCB6064-F143-224E-89B0-D1294B58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Koordinators oppgaver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E9F45DC-F51E-32F2-0F00-9C478D75D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646" y="1497932"/>
            <a:ext cx="5157787" cy="4736701"/>
          </a:xfrm>
        </p:spPr>
        <p:txBody>
          <a:bodyPr>
            <a:normAutofit/>
          </a:bodyPr>
          <a:lstStyle/>
          <a:p>
            <a:r>
              <a:rPr lang="nn-NO" sz="2000" dirty="0">
                <a:latin typeface="Brandon Text"/>
              </a:rPr>
              <a:t>Administrasjon: </a:t>
            </a:r>
            <a:r>
              <a:rPr lang="nn-NO" sz="2000" b="1" dirty="0">
                <a:latin typeface="Brandon Text"/>
              </a:rPr>
              <a:t>https://admin-nost.fhi.no</a:t>
            </a:r>
            <a:endParaRPr lang="nb-NO" sz="2000" b="1" dirty="0">
              <a:latin typeface="Brandon Text"/>
            </a:endParaRPr>
          </a:p>
          <a:p>
            <a:endParaRPr lang="nb-NO" sz="2000" dirty="0">
              <a:latin typeface="Brandon Text"/>
            </a:endParaRPr>
          </a:p>
          <a:p>
            <a:endParaRPr lang="nb-NO" sz="2000" dirty="0">
              <a:latin typeface="Brandon Text"/>
            </a:endParaRP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C5ED76C5-AEE9-0DA1-739C-EB705978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9004" y="1497932"/>
            <a:ext cx="4876383" cy="4736701"/>
          </a:xfrm>
        </p:spPr>
        <p:txBody>
          <a:bodyPr vert="horz" lIns="0" tIns="0" rIns="0" bIns="0" rtlCol="0" anchor="t">
            <a:normAutofit/>
          </a:bodyPr>
          <a:lstStyle/>
          <a:p>
            <a:pPr marL="360363" lvl="1" indent="-360363">
              <a:lnSpc>
                <a:spcPct val="120000"/>
              </a:lnSpc>
              <a:spcAft>
                <a:spcPts val="300"/>
              </a:spcAft>
            </a:pPr>
            <a:r>
              <a:rPr lang="nb-NO">
                <a:solidFill>
                  <a:srgbClr val="222222"/>
                </a:solidFill>
                <a:latin typeface="Brandon Text"/>
              </a:rPr>
              <a:t>Opprette eller endre struktur i avdelingene (husk min. 5 av en profesjon i avdelingen)</a:t>
            </a:r>
          </a:p>
          <a:p>
            <a:pPr marL="360363" lvl="1" indent="-360363">
              <a:lnSpc>
                <a:spcPct val="120000"/>
              </a:lnSpc>
              <a:spcAft>
                <a:spcPts val="300"/>
              </a:spcAft>
            </a:pPr>
            <a:r>
              <a:rPr lang="nb-NO">
                <a:solidFill>
                  <a:srgbClr val="222222"/>
                </a:solidFill>
                <a:latin typeface="Brandon Text"/>
              </a:rPr>
              <a:t>Administrere koordinatorer og observatører</a:t>
            </a:r>
          </a:p>
          <a:p>
            <a:pPr marL="360363" lvl="1" indent="-360363">
              <a:lnSpc>
                <a:spcPct val="120000"/>
              </a:lnSpc>
              <a:spcAft>
                <a:spcPts val="300"/>
              </a:spcAft>
            </a:pPr>
            <a:r>
              <a:rPr lang="nb-NO">
                <a:solidFill>
                  <a:srgbClr val="222222"/>
                </a:solidFill>
                <a:latin typeface="Brandon Text"/>
              </a:rPr>
              <a:t>Holde oversikt over antall observasjoner</a:t>
            </a:r>
          </a:p>
          <a:p>
            <a:pPr marL="360363" lvl="1" indent="-360363">
              <a:lnSpc>
                <a:spcPct val="120000"/>
              </a:lnSpc>
              <a:spcAft>
                <a:spcPts val="300"/>
              </a:spcAft>
            </a:pPr>
            <a:r>
              <a:rPr lang="nb-NO">
                <a:solidFill>
                  <a:srgbClr val="222222"/>
                </a:solidFill>
                <a:latin typeface="Brandon Text"/>
              </a:rPr>
              <a:t>Ta ut rapporter til avdelingene</a:t>
            </a:r>
          </a:p>
          <a:p>
            <a:pPr marL="360045" indent="-360045"/>
            <a:endParaRPr lang="nb-NO" sz="2000">
              <a:latin typeface="Brandon Text"/>
              <a:ea typeface="Calibri"/>
              <a:cs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19BF297-3FDA-6480-967B-E527BECB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5061"/>
            <a:ext cx="12192000" cy="29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C32C76-FCB1-3B82-E0FB-91C1BEA4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>
                <a:cs typeface="Calibri"/>
              </a:rPr>
              <a:t>Hvordan administrere løsningen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31ED76-CC98-9B1E-BD62-B88C18DC2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792653"/>
          </a:xfrm>
        </p:spPr>
        <p:txBody>
          <a:bodyPr/>
          <a:lstStyle/>
          <a:p>
            <a:r>
              <a:rPr lang="nb-NO" sz="2400" b="1">
                <a:cs typeface="Calibri"/>
              </a:rPr>
              <a:t>Oppstart – velg institusjon</a:t>
            </a:r>
            <a:endParaRPr lang="nb-NO"/>
          </a:p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13218F-1F85-A704-A956-2D11E3865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1799484"/>
            <a:ext cx="10873552" cy="40334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En person kan være lagt inn som koordinator for flere institusjoner.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Du kan bytte institusjon (enhet) ved å trykk på den svarte knappen nede til høyre i bildet. Du får da opp en ny ramme med rullgardin hvor enheter du er registrert som koordinator for kommer opp.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Når du bytter enhet lastes siden på nytt, og alle handlinger vil nå utføres mot valgt institusjon</a:t>
            </a:r>
          </a:p>
          <a:p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57F995-D060-E8FA-7E2F-4E021CD7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7" y="4366350"/>
            <a:ext cx="6656463" cy="247546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5A6AF33-8448-ABFD-994B-18D53F188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476" y="4366350"/>
            <a:ext cx="2550459" cy="124744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F0650B6A-EF9D-FB15-471D-893D3D8BC5B7}"/>
              </a:ext>
            </a:extLst>
          </p:cNvPr>
          <p:cNvCxnSpPr>
            <a:cxnSpLocks/>
          </p:cNvCxnSpPr>
          <p:nvPr/>
        </p:nvCxnSpPr>
        <p:spPr>
          <a:xfrm flipV="1">
            <a:off x="7564226" y="5440283"/>
            <a:ext cx="802567" cy="812367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D7CB5F69-247E-6F59-05E0-75AB36C9253B}"/>
              </a:ext>
            </a:extLst>
          </p:cNvPr>
          <p:cNvCxnSpPr>
            <a:cxnSpLocks/>
          </p:cNvCxnSpPr>
          <p:nvPr/>
        </p:nvCxnSpPr>
        <p:spPr>
          <a:xfrm>
            <a:off x="6728041" y="5316531"/>
            <a:ext cx="0" cy="1032811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BB0593-1DF2-1B97-E7F5-87C356970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88BB737-7829-EBB9-B079-6B8C0AB92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3546765"/>
            <a:ext cx="10515600" cy="800347"/>
          </a:xfrm>
        </p:spPr>
        <p:txBody>
          <a:bodyPr/>
          <a:lstStyle/>
          <a:p>
            <a:r>
              <a:rPr lang="nb-NO" dirty="0"/>
              <a:t>Struktur - Avdelinger og klinikker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7A3450-A006-D59B-12CA-BF1C0C4B58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42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F1F8F-2B27-699B-6ACF-DA89350B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dirty="0">
                <a:cs typeface="Calibri"/>
              </a:rPr>
              <a:t>Struktur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7AE8FE-2AF0-68DE-7E92-BF22A52E79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23321"/>
          </a:xfrm>
        </p:spPr>
        <p:txBody>
          <a:bodyPr/>
          <a:lstStyle/>
          <a:p>
            <a:r>
              <a:rPr lang="nb-NO" dirty="0"/>
              <a:t>Hvordan komme i gang?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0111C4-23E3-AE3E-05C4-26913E71F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For å kunne starte observasjon fra observasjonsgrensesnittet må det være lagt inn minst en avdeling fra </a:t>
            </a:r>
            <a:r>
              <a:rPr lang="nb-NO" sz="2400" dirty="0" err="1"/>
              <a:t>admin</a:t>
            </a:r>
            <a:r>
              <a:rPr lang="nb-NO" sz="2400" dirty="0"/>
              <a:t>. grensesnittet, og tilhørende profesjoner.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Avdelingsnavnet er fritt, men det må krysse av for en standardisert avdelingstype (brukes til sammenligning på tvers av institusjoner).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Avdelinger kan samles som større enheter som «klinikker». Her legges også inn valgfritt navn i strukturen.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Avdelinger og klinikker kan enkelt opprettes og redigeres. De kan ikke slettes (må gjøres av FHI </a:t>
            </a:r>
            <a:r>
              <a:rPr lang="nb-NO" sz="2400" dirty="0" err="1"/>
              <a:t>admin</a:t>
            </a:r>
            <a:r>
              <a:rPr lang="nb-NO" sz="2400" dirty="0"/>
              <a:t>).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5564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E8242-BE1D-158A-F8BC-16033C4B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1288301"/>
          </a:xfrm>
        </p:spPr>
        <p:txBody>
          <a:bodyPr/>
          <a:lstStyle/>
          <a:p>
            <a:r>
              <a:rPr lang="nb-NO" dirty="0"/>
              <a:t>Avdelinger og klinikk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A2B627-62FF-87F5-CBB2-32DA75B74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Fanen Avdelinger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4CE128-5F3C-395C-884A-249A80AF5A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Brandon Text"/>
              </a:rPr>
              <a:t>Opprettelse av nye avdelinger</a:t>
            </a:r>
          </a:p>
          <a:p>
            <a:r>
              <a:rPr lang="nb-NO" sz="2000" dirty="0">
                <a:latin typeface="Brandon Text"/>
              </a:rPr>
              <a:t>Navn og avdelingstype kan redigeres</a:t>
            </a:r>
          </a:p>
          <a:p>
            <a:r>
              <a:rPr lang="nb-NO" sz="2000" dirty="0">
                <a:latin typeface="Brandon Text"/>
              </a:rPr>
              <a:t>Profesjoner i avdelinger tilpasses</a:t>
            </a:r>
          </a:p>
          <a:p>
            <a:r>
              <a:rPr lang="nb-NO" sz="2000" dirty="0">
                <a:latin typeface="Brandon Text"/>
              </a:rPr>
              <a:t>NB! Minimum fem ansatte i avdelingen av hver profesjon for å sikre anonymitet</a:t>
            </a:r>
          </a:p>
          <a:p>
            <a:r>
              <a:rPr lang="nb-NO" sz="2000" dirty="0">
                <a:latin typeface="Brandon Text"/>
              </a:rPr>
              <a:t>For de med færre en fem må samlegrupper benyttes (annet eller helsepersonell)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7B582E-7D7A-1F77-1FBA-EFCB4090F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 descr="Et bilde som inneholder tekst, skjermbilde, display, programvare&#10;&#10;KI-generert innhold kan være feil.">
            <a:extLst>
              <a:ext uri="{FF2B5EF4-FFF2-40B4-BE49-F238E27FC236}">
                <a16:creationId xmlns:a16="http://schemas.microsoft.com/office/drawing/2014/main" id="{DCE15C99-87B4-6674-E640-E20C7CD785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05034" y="2011680"/>
            <a:ext cx="5406144" cy="42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08FF1-B1D4-9415-6BDF-F5EE470D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Avdelinger og klinikk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F83AE7-1A78-584B-149D-80141C5E5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b="1"/>
              <a:t>Opprette og legge til avdelinger</a:t>
            </a:r>
            <a:endParaRPr lang="nb-NO"/>
          </a:p>
          <a:p>
            <a:endParaRPr lang="nb-NO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E2191402-45C0-D2B7-EDB4-422820011E3A}"/>
              </a:ext>
            </a:extLst>
          </p:cNvPr>
          <p:cNvSpPr txBox="1">
            <a:spLocks/>
          </p:cNvSpPr>
          <p:nvPr/>
        </p:nvSpPr>
        <p:spPr>
          <a:xfrm>
            <a:off x="593560" y="1787023"/>
            <a:ext cx="4251156" cy="4712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54" indent="-270054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0108" indent="-180036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Tx/>
              <a:buBlip>
                <a:blip r:embed="rId2"/>
              </a:buBlip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20144" indent="-180036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0180" indent="-180036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Blip>
                <a:blip r:embed="rId2"/>
              </a:buBlip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80216" indent="-180036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Blip>
                <a:blip r:embed="rId2"/>
              </a:buBlip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Fyll ut informasjon om avdelingen som skal opprettes: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2"/>
                </a:solidFill>
              </a:rPr>
              <a:t>Avdelingstype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2"/>
                </a:solidFill>
              </a:rPr>
              <a:t>Navn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2"/>
                </a:solidFill>
              </a:rPr>
              <a:t>Roller </a:t>
            </a:r>
          </a:p>
          <a:p>
            <a:pPr marL="360072" lvl="1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360072" lvl="1" indent="0">
              <a:buNone/>
            </a:pPr>
            <a:r>
              <a:rPr lang="nb-NO" b="1" dirty="0">
                <a:solidFill>
                  <a:schemeClr val="tx2"/>
                </a:solidFill>
              </a:rPr>
              <a:t>NB!! </a:t>
            </a:r>
            <a:r>
              <a:rPr lang="nb-NO" dirty="0">
                <a:solidFill>
                  <a:schemeClr val="tx2"/>
                </a:solidFill>
              </a:rPr>
              <a:t>– For å sikre anonymitet er det krav om minst 5 av samme profesjon ved en enhet for at profesjonen skal registreres. Hvis ikke benyttes «Helsepersonell (samlegruppe)» eller «Annet»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Klikk på Opprett avdeling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B5575BD-ABCE-4D66-B97F-AAAAAFE9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63" y="2210344"/>
            <a:ext cx="7140159" cy="440425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06563ACA-7DE8-6379-4917-8FAABDE0EB77}"/>
              </a:ext>
            </a:extLst>
          </p:cNvPr>
          <p:cNvCxnSpPr>
            <a:cxnSpLocks/>
          </p:cNvCxnSpPr>
          <p:nvPr/>
        </p:nvCxnSpPr>
        <p:spPr>
          <a:xfrm>
            <a:off x="7242965" y="1470782"/>
            <a:ext cx="0" cy="1032811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227A68B-D3EA-ED95-4D9F-85BCEDB5CD5F}"/>
              </a:ext>
            </a:extLst>
          </p:cNvPr>
          <p:cNvCxnSpPr>
            <a:cxnSpLocks/>
          </p:cNvCxnSpPr>
          <p:nvPr/>
        </p:nvCxnSpPr>
        <p:spPr>
          <a:xfrm flipH="1">
            <a:off x="8481442" y="3489431"/>
            <a:ext cx="955187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679321F-63DC-1CFA-1461-6964CB218C95}"/>
              </a:ext>
            </a:extLst>
          </p:cNvPr>
          <p:cNvCxnSpPr>
            <a:cxnSpLocks/>
          </p:cNvCxnSpPr>
          <p:nvPr/>
        </p:nvCxnSpPr>
        <p:spPr>
          <a:xfrm flipH="1">
            <a:off x="8481442" y="3905949"/>
            <a:ext cx="1027549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A380E06D-B0ED-2043-0A03-CC9F7DBC514D}"/>
              </a:ext>
            </a:extLst>
          </p:cNvPr>
          <p:cNvCxnSpPr>
            <a:cxnSpLocks/>
          </p:cNvCxnSpPr>
          <p:nvPr/>
        </p:nvCxnSpPr>
        <p:spPr>
          <a:xfrm flipH="1">
            <a:off x="6729190" y="4773953"/>
            <a:ext cx="1027549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9039386B-665F-1D8F-418B-683BB2528DDC}"/>
              </a:ext>
            </a:extLst>
          </p:cNvPr>
          <p:cNvCxnSpPr>
            <a:cxnSpLocks/>
          </p:cNvCxnSpPr>
          <p:nvPr/>
        </p:nvCxnSpPr>
        <p:spPr>
          <a:xfrm flipH="1">
            <a:off x="5846654" y="5735211"/>
            <a:ext cx="1027549" cy="0"/>
          </a:xfrm>
          <a:prstGeom prst="straightConnector1">
            <a:avLst/>
          </a:prstGeom>
          <a:ln w="539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1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HI 2024">
      <a:dk1>
        <a:srgbClr val="393C61"/>
      </a:dk1>
      <a:lt1>
        <a:srgbClr val="FFFFFF"/>
      </a:lt1>
      <a:dk2>
        <a:srgbClr val="222222"/>
      </a:dk2>
      <a:lt2>
        <a:srgbClr val="FAD8D7"/>
      </a:lt2>
      <a:accent1>
        <a:srgbClr val="65ADC3"/>
      </a:accent1>
      <a:accent2>
        <a:srgbClr val="EE7068"/>
      </a:accent2>
      <a:accent3>
        <a:srgbClr val="68CDAF"/>
      </a:accent3>
      <a:accent4>
        <a:srgbClr val="F7B665"/>
      </a:accent4>
      <a:accent5>
        <a:srgbClr val="435C68"/>
      </a:accent5>
      <a:accent6>
        <a:srgbClr val="767676"/>
      </a:accent6>
      <a:hlink>
        <a:srgbClr val="386E84"/>
      </a:hlink>
      <a:folHlink>
        <a:srgbClr val="7676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 FHI 2024.pptx" id="{5627FC42-59DF-4551-BB05-36D74CEB3923}" vid="{D2BD3721-571A-472D-971E-1F5FB3EF39C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aae31f-6aa6-4a37-b3b9-c0b1f42a9666"/>
    <lcf76f155ced4ddcb4097134ff3c332f xmlns="f5db6a02-c68b-4d24-adb7-354dd1c259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0A9F4FE906B43A3562F5CF7359A8B" ma:contentTypeVersion="16" ma:contentTypeDescription="Create a new document." ma:contentTypeScope="" ma:versionID="72fe032bbce4ac8b858e30342239d07c">
  <xsd:schema xmlns:xsd="http://www.w3.org/2001/XMLSchema" xmlns:xs="http://www.w3.org/2001/XMLSchema" xmlns:p="http://schemas.microsoft.com/office/2006/metadata/properties" xmlns:ns2="f5db6a02-c68b-4d24-adb7-354dd1c2592b" xmlns:ns3="31aae31f-6aa6-4a37-b3b9-c0b1f42a9666" targetNamespace="http://schemas.microsoft.com/office/2006/metadata/properties" ma:root="true" ma:fieldsID="d4547d22d60e5ccbc9bd85391bb8e209" ns2:_="" ns3:_="">
    <xsd:import namespace="f5db6a02-c68b-4d24-adb7-354dd1c2592b"/>
    <xsd:import namespace="31aae31f-6aa6-4a37-b3b9-c0b1f42a9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b6a02-c68b-4d24-adb7-354dd1c25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7140caa-8402-4c36-9a5d-f51276ec0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ae31f-6aa6-4a37-b3b9-c0b1f42a966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8c6769b-b026-42f4-b6a3-27f5ce6c3c2b}" ma:internalName="TaxCatchAll" ma:showField="CatchAllData" ma:web="31aae31f-6aa6-4a37-b3b9-c0b1f42a9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EADB7-E3AD-46B7-AA21-B5023B583EE7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31aae31f-6aa6-4a37-b3b9-c0b1f42a9666"/>
    <ds:schemaRef ds:uri="http://purl.org/dc/elements/1.1/"/>
    <ds:schemaRef ds:uri="f5db6a02-c68b-4d24-adb7-354dd1c2592b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4FB996-8DAE-48F1-90A6-4FEFD24D7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b6a02-c68b-4d24-adb7-354dd1c2592b"/>
    <ds:schemaRef ds:uri="31aae31f-6aa6-4a37-b3b9-c0b1f42a9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557068-32CB-4A75-BA58-9F3C0FB7C7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4475f80-1baa-4ea9-9185-c0de5cc603fe}" enabled="0" method="" siteId="{54475f80-1baa-4ea9-9185-c0de5cc603f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1533</Words>
  <Application>Microsoft Office PowerPoint</Application>
  <PresentationFormat>Widescreen</PresentationFormat>
  <Paragraphs>202</Paragraphs>
  <Slides>36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1" baseType="lpstr">
      <vt:lpstr>Arial</vt:lpstr>
      <vt:lpstr>Brandon Text</vt:lpstr>
      <vt:lpstr>Calibri</vt:lpstr>
      <vt:lpstr>Courier New</vt:lpstr>
      <vt:lpstr>Office-tema</vt:lpstr>
      <vt:lpstr>PowerPoint-presentasjon</vt:lpstr>
      <vt:lpstr>Koordinators rolle</vt:lpstr>
      <vt:lpstr>Koordinators rolle</vt:lpstr>
      <vt:lpstr>Koordinators oppgaver</vt:lpstr>
      <vt:lpstr>Hvordan administrere løsningen</vt:lpstr>
      <vt:lpstr>PowerPoint-presentasjon</vt:lpstr>
      <vt:lpstr>Struktur</vt:lpstr>
      <vt:lpstr>Avdelinger og klinikk </vt:lpstr>
      <vt:lpstr>Avdelinger og klinikk</vt:lpstr>
      <vt:lpstr>Avdelinger og klinikk</vt:lpstr>
      <vt:lpstr>Avdelinger og klinikk</vt:lpstr>
      <vt:lpstr>Avdelinger og klinikk</vt:lpstr>
      <vt:lpstr>Avdelinger og klinikk</vt:lpstr>
      <vt:lpstr>Avdelinger og klinikk</vt:lpstr>
      <vt:lpstr>Det er mulig å legge til predefinerte kommentarer</vt:lpstr>
      <vt:lpstr>PowerPoint-presentasjon</vt:lpstr>
      <vt:lpstr>Administrere observatører </vt:lpstr>
      <vt:lpstr>Administrere observatører</vt:lpstr>
      <vt:lpstr>Administrere observatører</vt:lpstr>
      <vt:lpstr>Administrere observatører</vt:lpstr>
      <vt:lpstr>Administrere observatører</vt:lpstr>
      <vt:lpstr>Administrere observatører</vt:lpstr>
      <vt:lpstr>Administrere observatører</vt:lpstr>
      <vt:lpstr>Administrere observatører</vt:lpstr>
      <vt:lpstr>Administrere observatører</vt:lpstr>
      <vt:lpstr>PowerPoint-presentasjon</vt:lpstr>
      <vt:lpstr>Observasjoner og rapporter</vt:lpstr>
      <vt:lpstr>Observasjoner og rapporter</vt:lpstr>
      <vt:lpstr>Observasjoner og rapporter</vt:lpstr>
      <vt:lpstr>Observasjoner og rapporter</vt:lpstr>
      <vt:lpstr>Observasjoner og rapporter</vt:lpstr>
      <vt:lpstr>Observasjoner og rapporter</vt:lpstr>
      <vt:lpstr>Bruk dataene til forbedringsarbeid</vt:lpstr>
      <vt:lpstr>PowerPoint-presentasjon</vt:lpstr>
      <vt:lpstr>Administrasjonsgrensesnittet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NOST Administrasjonsgrensesnittet og koordinators rolle</dc:title>
  <dc:creator>Pia Cathrin Kristiansen</dc:creator>
  <cp:lastModifiedBy>Sara Martine Berge</cp:lastModifiedBy>
  <cp:revision>5</cp:revision>
  <dcterms:created xsi:type="dcterms:W3CDTF">2026-04-28T11:32:38Z</dcterms:created>
  <dcterms:modified xsi:type="dcterms:W3CDTF">2026-05-04T08:58:23Z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0x010100A640A9F4FE906B43A3562F5CF7359A8B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FHI_Topic">
    <vt:lpwstr>1;#Grafikk/design|abd6547c-3db3-4774-9a58-34d089437463;#2;#Foto/video|2d93bb1a-c6b1-4388-9016-7231accce0b7;#3;#Kommunikasjon|dd9224db-6926-4d09-8bf4-12359b890369</vt:lpwstr>
  </property>
</Properties>
</file>