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593" r:id="rId5"/>
    <p:sldId id="263" r:id="rId6"/>
    <p:sldId id="592" r:id="rId7"/>
    <p:sldId id="594" r:id="rId8"/>
    <p:sldId id="607" r:id="rId9"/>
    <p:sldId id="598" r:id="rId10"/>
    <p:sldId id="603" r:id="rId11"/>
    <p:sldId id="595" r:id="rId12"/>
    <p:sldId id="596" r:id="rId13"/>
    <p:sldId id="597" r:id="rId14"/>
    <p:sldId id="599" r:id="rId15"/>
    <p:sldId id="584" r:id="rId16"/>
    <p:sldId id="585" r:id="rId17"/>
    <p:sldId id="600" r:id="rId18"/>
    <p:sldId id="589" r:id="rId19"/>
    <p:sldId id="604" r:id="rId20"/>
    <p:sldId id="605" r:id="rId21"/>
    <p:sldId id="606" r:id="rId22"/>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8"/>
    <a:srgbClr val="E0DBD4"/>
    <a:srgbClr val="363F66"/>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104" d="100"/>
          <a:sy n="104" d="100"/>
        </p:scale>
        <p:origin x="858"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EBC5B-04F3-4C11-9453-AD70019F1296}" type="datetimeFigureOut">
              <a:rPr lang="nb-NO" smtClean="0"/>
              <a:t>26.04.2021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AD8F3-0350-44BA-933B-98872F5805AB}" type="slidenum">
              <a:rPr lang="nb-NO" smtClean="0"/>
              <a:t>‹#›</a:t>
            </a:fld>
            <a:endParaRPr lang="nb-NO"/>
          </a:p>
        </p:txBody>
      </p:sp>
    </p:spTree>
    <p:extLst>
      <p:ext uri="{BB962C8B-B14F-4D97-AF65-F5344CB8AC3E}">
        <p14:creationId xmlns:p14="http://schemas.microsoft.com/office/powerpoint/2010/main" val="1762048884"/>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4760" y="0"/>
            <a:ext cx="2597240" cy="1450257"/>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1787633" y="4223636"/>
            <a:ext cx="1575130" cy="215444"/>
          </a:xfrm>
          <a:prstGeom prst="rect">
            <a:avLst/>
          </a:prstGeom>
        </p:spPr>
        <p:txBody>
          <a:bodyPr lIns="0" tIns="0" rIns="0" bIns="0">
            <a:spAutoFit/>
          </a:bodyPr>
          <a:lstStyle>
            <a:lvl1pPr marL="0" indent="0">
              <a:buNone/>
              <a:defRPr sz="1250">
                <a:solidFill>
                  <a:schemeClr val="accent4"/>
                </a:solidFill>
              </a:defRPr>
            </a:lvl1pPr>
          </a:lstStyle>
          <a:p>
            <a:pPr lvl="0"/>
            <a:r>
              <a:rPr lang="nb-NO" dirty="0"/>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accent1"/>
                </a:solidFill>
              </a:defRPr>
            </a:lvl1pPr>
          </a:lstStyle>
          <a:p>
            <a:pPr lvl="0"/>
            <a:r>
              <a:rPr lang="nb-NO"/>
              <a:t>Klikk for å redigere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accent4"/>
                </a:solidFill>
              </a:defRPr>
            </a:lvl1pPr>
          </a:lstStyle>
          <a:p>
            <a:pPr lvl="0"/>
            <a:r>
              <a:rPr lang="nb-NO"/>
              <a:t>Klikk for å redigere tekststiler i malen</a:t>
            </a:r>
          </a:p>
        </p:txBody>
      </p:sp>
    </p:spTree>
    <p:extLst>
      <p:ext uri="{BB962C8B-B14F-4D97-AF65-F5344CB8AC3E}">
        <p14:creationId xmlns:p14="http://schemas.microsoft.com/office/powerpoint/2010/main" val="204403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886854"/>
            <a:ext cx="10160523" cy="4172835"/>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a:t>Klikk på ikonet for å legge til et bilde</a:t>
            </a:r>
            <a:endParaRPr lang="en-US" dirty="0"/>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015459" y="718428"/>
            <a:ext cx="10515600" cy="644097"/>
          </a:xfrm>
        </p:spPr>
        <p:txBody>
          <a:bodyPr>
            <a:spAutoFit/>
          </a:bodyPr>
          <a:lstStyle>
            <a:lvl1pPr>
              <a:defRPr/>
            </a:lvl1pPr>
          </a:lstStyle>
          <a:p>
            <a:r>
              <a:rPr lang="nb-NO"/>
              <a:t>Klikk for å redigere tittelstil</a:t>
            </a:r>
            <a:endParaRPr lang="en-US" dirty="0"/>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a:t>Klikk for å redigere tekststiler i malen</a:t>
            </a:r>
          </a:p>
        </p:txBody>
      </p:sp>
    </p:spTree>
    <p:extLst>
      <p:ext uri="{BB962C8B-B14F-4D97-AF65-F5344CB8AC3E}">
        <p14:creationId xmlns:p14="http://schemas.microsoft.com/office/powerpoint/2010/main" val="234229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5" y="2304555"/>
            <a:ext cx="5012505" cy="3753904"/>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a:t>Klikk på ikonet for å legge til et bilde</a:t>
            </a:r>
            <a:endParaRPr lang="en-US" dirty="0"/>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015459" y="718428"/>
            <a:ext cx="10515600" cy="644097"/>
          </a:xfrm>
        </p:spPr>
        <p:txBody>
          <a:bodyPr>
            <a:spAutoFit/>
          </a:bodyPr>
          <a:lstStyle>
            <a:lvl1pPr>
              <a:defRPr/>
            </a:lvl1pPr>
          </a:lstStyle>
          <a:p>
            <a:r>
              <a:rPr lang="nb-NO"/>
              <a:t>Klikk for å redigere tittelstil</a:t>
            </a:r>
            <a:endParaRPr lang="en-US" dirty="0"/>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a:t>Klikk for å redigere tekststiler i malen</a:t>
            </a:r>
          </a:p>
        </p:txBody>
      </p:sp>
      <p:sp>
        <p:nvSpPr>
          <p:cNvPr id="8" name="Plassholder for tekst 3">
            <a:extLst>
              <a:ext uri="{FF2B5EF4-FFF2-40B4-BE49-F238E27FC236}">
                <a16:creationId xmlns:a16="http://schemas.microsoft.com/office/drawing/2014/main" id="{F9DE84A6-17C0-4C02-A8D5-E719114951C9}"/>
              </a:ext>
            </a:extLst>
          </p:cNvPr>
          <p:cNvSpPr>
            <a:spLocks noGrp="1"/>
          </p:cNvSpPr>
          <p:nvPr>
            <p:ph type="body" sz="quarter" idx="13"/>
          </p:nvPr>
        </p:nvSpPr>
        <p:spPr>
          <a:xfrm>
            <a:off x="1015459" y="2177396"/>
            <a:ext cx="4652654" cy="36411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852325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a:t>Klikk på ikonet for å legge til et bilde</a:t>
            </a:r>
            <a:endParaRPr lang="nb-NO" dirty="0"/>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015459" y="718428"/>
            <a:ext cx="4652654" cy="1288194"/>
          </a:xfrm>
        </p:spPr>
        <p:txBody>
          <a:bodyPr wrap="square">
            <a:normAutofit/>
          </a:bodyPr>
          <a:lstStyle>
            <a:lvl1pPr>
              <a:defRPr/>
            </a:lvl1pPr>
          </a:lstStyle>
          <a:p>
            <a:r>
              <a:rPr lang="nb-NO"/>
              <a:t>Klikk for å redigere tittelstil</a:t>
            </a:r>
            <a:endParaRPr lang="en-US" dirty="0"/>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015339" y="2016562"/>
            <a:ext cx="4652654"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a:t>Klikk for å redigere tekststiler i malen</a:t>
            </a:r>
          </a:p>
        </p:txBody>
      </p:sp>
      <p:sp>
        <p:nvSpPr>
          <p:cNvPr id="9" name="Plassholder for tekst 3">
            <a:extLst>
              <a:ext uri="{FF2B5EF4-FFF2-40B4-BE49-F238E27FC236}">
                <a16:creationId xmlns:a16="http://schemas.microsoft.com/office/drawing/2014/main" id="{99581385-AFD9-41D4-8184-E39DB5EDF20D}"/>
              </a:ext>
            </a:extLst>
          </p:cNvPr>
          <p:cNvSpPr>
            <a:spLocks noGrp="1"/>
          </p:cNvSpPr>
          <p:nvPr>
            <p:ph type="body" sz="quarter" idx="13"/>
          </p:nvPr>
        </p:nvSpPr>
        <p:spPr>
          <a:xfrm>
            <a:off x="1015459" y="3000723"/>
            <a:ext cx="4652654" cy="281782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067580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a:t>Klikk på ikonet for å legge til et bilde</a:t>
            </a:r>
            <a:endParaRPr lang="nb-NO" dirty="0"/>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015460"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a:t>Klikk på ikonet for å legge til et bilde</a:t>
            </a:r>
            <a:endParaRPr lang="nb-NO" dirty="0"/>
          </a:p>
        </p:txBody>
      </p:sp>
    </p:spTree>
    <p:extLst>
      <p:ext uri="{BB962C8B-B14F-4D97-AF65-F5344CB8AC3E}">
        <p14:creationId xmlns:p14="http://schemas.microsoft.com/office/powerpoint/2010/main" val="429461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2192000" cy="6858000"/>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a:t>Klikk på ikonet for å legge til et bilde</a:t>
            </a:r>
            <a:endParaRPr lang="nb-NO" dirty="0"/>
          </a:p>
        </p:txBody>
      </p:sp>
    </p:spTree>
    <p:extLst>
      <p:ext uri="{BB962C8B-B14F-4D97-AF65-F5344CB8AC3E}">
        <p14:creationId xmlns:p14="http://schemas.microsoft.com/office/powerpoint/2010/main" val="2318130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015459" y="718428"/>
            <a:ext cx="10515600" cy="644097"/>
          </a:xfrm>
        </p:spPr>
        <p:txBody>
          <a:bodyPr>
            <a:spAutoFit/>
          </a:bodyPr>
          <a:lstStyle>
            <a:lvl1pPr>
              <a:defRPr/>
            </a:lvl1pPr>
          </a:lstStyle>
          <a:p>
            <a:r>
              <a:rPr lang="nb-NO"/>
              <a:t>Klikk for å redigere tittelstil</a:t>
            </a:r>
            <a:endParaRPr lang="en-US" dirty="0"/>
          </a:p>
        </p:txBody>
      </p:sp>
      <p:sp>
        <p:nvSpPr>
          <p:cNvPr id="8" name="Plassholder for innhold 6">
            <a:extLst>
              <a:ext uri="{FF2B5EF4-FFF2-40B4-BE49-F238E27FC236}">
                <a16:creationId xmlns:a16="http://schemas.microsoft.com/office/drawing/2014/main" id="{FFDE66EE-3198-45B5-9D05-5E301D4F6ADB}"/>
              </a:ext>
            </a:extLst>
          </p:cNvPr>
          <p:cNvSpPr>
            <a:spLocks noGrp="1"/>
          </p:cNvSpPr>
          <p:nvPr>
            <p:ph sz="quarter" idx="14"/>
          </p:nvPr>
        </p:nvSpPr>
        <p:spPr>
          <a:xfrm>
            <a:off x="1015457" y="1825625"/>
            <a:ext cx="4896969" cy="399291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6">
            <a:extLst>
              <a:ext uri="{FF2B5EF4-FFF2-40B4-BE49-F238E27FC236}">
                <a16:creationId xmlns:a16="http://schemas.microsoft.com/office/drawing/2014/main" id="{16F96EB8-7127-4811-90DA-3D1F6F798B21}"/>
              </a:ext>
            </a:extLst>
          </p:cNvPr>
          <p:cNvSpPr>
            <a:spLocks noGrp="1"/>
          </p:cNvSpPr>
          <p:nvPr>
            <p:ph sz="quarter" idx="15"/>
          </p:nvPr>
        </p:nvSpPr>
        <p:spPr>
          <a:xfrm>
            <a:off x="6634090" y="1825625"/>
            <a:ext cx="4896969" cy="399291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550101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015459" y="718428"/>
            <a:ext cx="10515600" cy="644097"/>
          </a:xfrm>
        </p:spPr>
        <p:txBody>
          <a:bodyPr>
            <a:spAutoFit/>
          </a:bodyPr>
          <a:lstStyle>
            <a:lvl1pPr>
              <a:defRPr/>
            </a:lvl1pPr>
          </a:lstStyle>
          <a:p>
            <a:r>
              <a:rPr lang="nb-NO"/>
              <a:t>Klikk for å redigere tittelstil</a:t>
            </a:r>
            <a:endParaRPr lang="en-US" dirty="0"/>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015457" y="1363702"/>
            <a:ext cx="4896969"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a:t>Klikk for å redigere tekststiler i malen</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6634090" y="1363702"/>
            <a:ext cx="4896969"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a:t>Klikk for å redigere tekststiler i malen</a:t>
            </a:r>
          </a:p>
        </p:txBody>
      </p:sp>
      <p:sp>
        <p:nvSpPr>
          <p:cNvPr id="12" name="Plassholder for innhold 6">
            <a:extLst>
              <a:ext uri="{FF2B5EF4-FFF2-40B4-BE49-F238E27FC236}">
                <a16:creationId xmlns:a16="http://schemas.microsoft.com/office/drawing/2014/main" id="{F71BB101-025E-4F4A-82D1-EF1861D81ABE}"/>
              </a:ext>
            </a:extLst>
          </p:cNvPr>
          <p:cNvSpPr>
            <a:spLocks noGrp="1"/>
          </p:cNvSpPr>
          <p:nvPr>
            <p:ph sz="quarter" idx="17"/>
          </p:nvPr>
        </p:nvSpPr>
        <p:spPr>
          <a:xfrm>
            <a:off x="1015457" y="2177397"/>
            <a:ext cx="4896969" cy="364114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innhold 6">
            <a:extLst>
              <a:ext uri="{FF2B5EF4-FFF2-40B4-BE49-F238E27FC236}">
                <a16:creationId xmlns:a16="http://schemas.microsoft.com/office/drawing/2014/main" id="{89C1D998-2F94-4B8D-95A1-A60D90B940AF}"/>
              </a:ext>
            </a:extLst>
          </p:cNvPr>
          <p:cNvSpPr>
            <a:spLocks noGrp="1"/>
          </p:cNvSpPr>
          <p:nvPr>
            <p:ph sz="quarter" idx="15"/>
          </p:nvPr>
        </p:nvSpPr>
        <p:spPr>
          <a:xfrm>
            <a:off x="6634090" y="2177397"/>
            <a:ext cx="4896969" cy="364114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08213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015459" y="718428"/>
            <a:ext cx="10515600" cy="644097"/>
          </a:xfrm>
        </p:spPr>
        <p:txBody>
          <a:bodyPr>
            <a:spAutoFit/>
          </a:bodyPr>
          <a:lstStyle>
            <a:lvl1pPr>
              <a:defRPr/>
            </a:lvl1pPr>
          </a:lstStyle>
          <a:p>
            <a:r>
              <a:rPr lang="nb-NO"/>
              <a:t>Klikk for å redigere tittelstil</a:t>
            </a:r>
            <a:endParaRPr lang="en-US" dirty="0"/>
          </a:p>
        </p:txBody>
      </p:sp>
    </p:spTree>
    <p:extLst>
      <p:ext uri="{BB962C8B-B14F-4D97-AF65-F5344CB8AC3E}">
        <p14:creationId xmlns:p14="http://schemas.microsoft.com/office/powerpoint/2010/main" val="2581053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2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289163" y="1886854"/>
            <a:ext cx="11611163" cy="4681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dirty="0"/>
          </a:p>
        </p:txBody>
      </p:sp>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69257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85177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112858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96575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a:t>Klikk for å redigere tekststiler i malen</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1458037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291674" y="291670"/>
            <a:ext cx="11611163" cy="6276311"/>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1015459" y="718428"/>
            <a:ext cx="10515600" cy="644097"/>
          </a:xfrm>
        </p:spPr>
        <p:txBody>
          <a:bodyPr>
            <a:spAutoFit/>
          </a:bodyPr>
          <a:lstStyle>
            <a:lvl1pPr>
              <a:defRPr/>
            </a:lvl1pPr>
          </a:lstStyle>
          <a:p>
            <a:r>
              <a:rPr lang="nb-NO"/>
              <a:t>Klikk for å redigere tittelstil</a:t>
            </a:r>
            <a:endParaRPr lang="en-US" dirty="0"/>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a:t>Klikk for å redigere tekststiler i malen</a:t>
            </a:r>
          </a:p>
        </p:txBody>
      </p:sp>
      <p:sp>
        <p:nvSpPr>
          <p:cNvPr id="9" name="Plassholder for tekst 3">
            <a:extLst>
              <a:ext uri="{FF2B5EF4-FFF2-40B4-BE49-F238E27FC236}">
                <a16:creationId xmlns:a16="http://schemas.microsoft.com/office/drawing/2014/main" id="{988337F4-0EAE-4190-9837-17391DC08EA1}"/>
              </a:ext>
            </a:extLst>
          </p:cNvPr>
          <p:cNvSpPr>
            <a:spLocks noGrp="1"/>
          </p:cNvSpPr>
          <p:nvPr>
            <p:ph type="body" sz="quarter" idx="13"/>
          </p:nvPr>
        </p:nvSpPr>
        <p:spPr>
          <a:xfrm>
            <a:off x="1015459" y="2177396"/>
            <a:ext cx="10515600" cy="36411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43282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015459" y="718428"/>
            <a:ext cx="10515600" cy="644097"/>
          </a:xfrm>
        </p:spPr>
        <p:txBody>
          <a:bodyPr>
            <a:spAutoFit/>
          </a:bodyPr>
          <a:lstStyle>
            <a:lvl1pPr>
              <a:defRPr/>
            </a:lvl1pPr>
          </a:lstStyle>
          <a:p>
            <a:r>
              <a:rPr lang="nb-NO"/>
              <a:t>Klikk for å redigere tittelstil</a:t>
            </a:r>
            <a:endParaRPr lang="en-US" dirty="0"/>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a:t>Klikk for å redigere tekststiler i malen</a:t>
            </a:r>
          </a:p>
        </p:txBody>
      </p:sp>
      <p:sp>
        <p:nvSpPr>
          <p:cNvPr id="5" name="Plassholder for tekst 3">
            <a:extLst>
              <a:ext uri="{FF2B5EF4-FFF2-40B4-BE49-F238E27FC236}">
                <a16:creationId xmlns:a16="http://schemas.microsoft.com/office/drawing/2014/main" id="{7249BEA4-D06E-4C20-83BD-17A917A012CC}"/>
              </a:ext>
            </a:extLst>
          </p:cNvPr>
          <p:cNvSpPr>
            <a:spLocks noGrp="1"/>
          </p:cNvSpPr>
          <p:nvPr>
            <p:ph type="body" sz="quarter" idx="13"/>
          </p:nvPr>
        </p:nvSpPr>
        <p:spPr>
          <a:xfrm>
            <a:off x="1015459" y="2177396"/>
            <a:ext cx="10515600" cy="36411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1262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505162"/>
            <a:ext cx="10160523" cy="4554527"/>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a:t>Klikk på ikonet for å legge til et bilde</a:t>
            </a:r>
            <a:endParaRPr lang="en-US" dirty="0"/>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015459" y="718428"/>
            <a:ext cx="10515600" cy="644097"/>
          </a:xfrm>
        </p:spPr>
        <p:txBody>
          <a:bodyPr>
            <a:spAutoFit/>
          </a:bodyPr>
          <a:lstStyle>
            <a:lvl1pPr>
              <a:defRPr/>
            </a:lvl1pPr>
          </a:lstStyle>
          <a:p>
            <a:r>
              <a:rPr lang="nb-NO"/>
              <a:t>Klikk for å redigere tittelstil</a:t>
            </a:r>
            <a:endParaRPr lang="en-US" dirty="0"/>
          </a:p>
        </p:txBody>
      </p:sp>
    </p:spTree>
    <p:extLst>
      <p:ext uri="{BB962C8B-B14F-4D97-AF65-F5344CB8AC3E}">
        <p14:creationId xmlns:p14="http://schemas.microsoft.com/office/powerpoint/2010/main" val="300523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459" y="662815"/>
            <a:ext cx="10515600" cy="644097"/>
          </a:xfrm>
          <a:prstGeom prst="rect">
            <a:avLst/>
          </a:prstGeom>
        </p:spPr>
        <p:txBody>
          <a:bodyPr vert="horz" lIns="0" tIns="0" rIns="0" bIns="0" rtlCol="0" anchor="t" anchorCtr="0">
            <a:spAutoFit/>
          </a:bodyPr>
          <a:lstStyle/>
          <a:p>
            <a:r>
              <a:rPr lang="nb-NO" dirty="0"/>
              <a:t>Klikk for å redigere tittelstil</a:t>
            </a:r>
            <a:endParaRPr lang="en-US" dirty="0"/>
          </a:p>
        </p:txBody>
      </p:sp>
      <p:sp>
        <p:nvSpPr>
          <p:cNvPr id="3" name="Text Placeholder 2"/>
          <p:cNvSpPr>
            <a:spLocks noGrp="1"/>
          </p:cNvSpPr>
          <p:nvPr>
            <p:ph type="body" idx="1"/>
          </p:nvPr>
        </p:nvSpPr>
        <p:spPr>
          <a:xfrm>
            <a:off x="1015459" y="2177396"/>
            <a:ext cx="10515600" cy="3732598"/>
          </a:xfrm>
          <a:prstGeom prst="rect">
            <a:avLst/>
          </a:prstGeom>
        </p:spPr>
        <p:txBody>
          <a:bodyPr vert="horz"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401088777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62" r:id="rId7"/>
    <p:sldLayoutId id="2147483677" r:id="rId8"/>
    <p:sldLayoutId id="2147483669" r:id="rId9"/>
    <p:sldLayoutId id="2147483678" r:id="rId10"/>
    <p:sldLayoutId id="2147483679" r:id="rId11"/>
    <p:sldLayoutId id="2147483680" r:id="rId12"/>
    <p:sldLayoutId id="2147483681" r:id="rId13"/>
    <p:sldLayoutId id="2147483682" r:id="rId14"/>
    <p:sldLayoutId id="2147483664" r:id="rId15"/>
    <p:sldLayoutId id="2147483665" r:id="rId16"/>
    <p:sldLayoutId id="2147483666" r:id="rId17"/>
    <p:sldLayoutId id="2147483667" r:id="rId18"/>
  </p:sldLayoutIdLst>
  <p:hf sldNum="0" hdr="0" ftr="0"/>
  <p:txStyles>
    <p:titleStyle>
      <a:lvl1pPr algn="l" defTabSz="914446" rtl="0" eaLnBrk="1" latinLnBrk="0" hangingPunct="1">
        <a:lnSpc>
          <a:spcPct val="90000"/>
        </a:lnSpc>
        <a:spcBef>
          <a:spcPct val="0"/>
        </a:spcBef>
        <a:buNone/>
        <a:defRPr sz="4651" kern="1200">
          <a:solidFill>
            <a:schemeClr val="accent6"/>
          </a:solidFill>
          <a:latin typeface="+mj-lt"/>
          <a:ea typeface="+mj-ea"/>
          <a:cs typeface="+mj-cs"/>
        </a:defRPr>
      </a:lvl1pPr>
    </p:titleStyle>
    <p:bodyStyle>
      <a:lvl1pPr marL="270054" indent="-270054" algn="l" defTabSz="914446" rtl="0" eaLnBrk="1" latinLnBrk="0" hangingPunct="1">
        <a:lnSpc>
          <a:spcPct val="120000"/>
        </a:lnSpc>
        <a:spcBef>
          <a:spcPts val="0"/>
        </a:spcBef>
        <a:spcAft>
          <a:spcPts val="300"/>
        </a:spcAft>
        <a:buClr>
          <a:schemeClr val="accent4"/>
        </a:buClr>
        <a:buSzPct val="100000"/>
        <a:buFontTx/>
        <a:buBlip>
          <a:blip r:embed="rId20"/>
        </a:buBlip>
        <a:defRPr sz="2800" kern="1200">
          <a:solidFill>
            <a:schemeClr val="dk1"/>
          </a:solidFill>
          <a:latin typeface="+mn-lt"/>
          <a:ea typeface="+mn-ea"/>
          <a:cs typeface="+mn-cs"/>
        </a:defRPr>
      </a:lvl1pPr>
      <a:lvl2pPr marL="540108" indent="-180036" algn="l" defTabSz="914446" rtl="0" eaLnBrk="1" latinLnBrk="0" hangingPunct="1">
        <a:lnSpc>
          <a:spcPct val="90000"/>
        </a:lnSpc>
        <a:spcBef>
          <a:spcPts val="0"/>
        </a:spcBef>
        <a:buClr>
          <a:schemeClr val="accent4"/>
        </a:buClr>
        <a:buFontTx/>
        <a:buBlip>
          <a:blip r:embed="rId20"/>
        </a:buBlip>
        <a:defRPr sz="2000" kern="1200">
          <a:solidFill>
            <a:schemeClr val="dk1"/>
          </a:solidFill>
          <a:latin typeface="+mn-lt"/>
          <a:ea typeface="+mn-ea"/>
          <a:cs typeface="+mn-cs"/>
        </a:defRPr>
      </a:lvl2pPr>
      <a:lvl3pPr marL="720144" indent="-180036" algn="l" defTabSz="914446" rtl="0" eaLnBrk="1" latinLnBrk="0" hangingPunct="1">
        <a:lnSpc>
          <a:spcPct val="90000"/>
        </a:lnSpc>
        <a:spcBef>
          <a:spcPts val="500"/>
        </a:spcBef>
        <a:buClr>
          <a:schemeClr val="accent4"/>
        </a:buClr>
        <a:buFontTx/>
        <a:buBlip>
          <a:blip r:embed="rId20"/>
        </a:buBlip>
        <a:defRPr sz="1800" kern="1200">
          <a:solidFill>
            <a:schemeClr val="dk1"/>
          </a:solidFill>
          <a:latin typeface="+mn-lt"/>
          <a:ea typeface="+mn-ea"/>
          <a:cs typeface="+mn-cs"/>
        </a:defRPr>
      </a:lvl3pPr>
      <a:lvl4pPr marL="900180" indent="-180036" algn="l" defTabSz="914446" rtl="0" eaLnBrk="1" latinLnBrk="0" hangingPunct="1">
        <a:lnSpc>
          <a:spcPct val="90000"/>
        </a:lnSpc>
        <a:spcBef>
          <a:spcPts val="500"/>
        </a:spcBef>
        <a:buClr>
          <a:schemeClr val="accent4"/>
        </a:buClr>
        <a:buFontTx/>
        <a:buBlip>
          <a:blip r:embed="rId20"/>
        </a:buBlip>
        <a:defRPr sz="1600" kern="1200">
          <a:solidFill>
            <a:schemeClr val="dk1"/>
          </a:solidFill>
          <a:latin typeface="+mn-lt"/>
          <a:ea typeface="+mn-ea"/>
          <a:cs typeface="+mn-cs"/>
        </a:defRPr>
      </a:lvl4pPr>
      <a:lvl5pPr marL="1080216" indent="-180036" algn="l" defTabSz="914446" rtl="0" eaLnBrk="1" latinLnBrk="0" hangingPunct="1">
        <a:lnSpc>
          <a:spcPct val="90000"/>
        </a:lnSpc>
        <a:spcBef>
          <a:spcPts val="500"/>
        </a:spcBef>
        <a:buClr>
          <a:schemeClr val="accent4"/>
        </a:buClr>
        <a:buFontTx/>
        <a:buBlip>
          <a:blip r:embed="rId20"/>
        </a:buBlip>
        <a:defRPr sz="1400" kern="1200">
          <a:solidFill>
            <a:schemeClr val="dk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XywY2QSGMDY"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fhi.no/sv/forebygging-i-helsetjenesten/handhygiene/" TargetMode="External"/><Relationship Id="rId2" Type="http://schemas.openxmlformats.org/officeDocument/2006/relationships/hyperlink" Target="https://www.fhi.no/nettpub/handhygiene/" TargetMode="Externa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www.fhi.no/publ/eldre/isoleringsveileder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CA41A356-0CBD-4F0A-94A9-78BCE63F380B}"/>
              </a:ext>
            </a:extLst>
          </p:cNvPr>
          <p:cNvSpPr>
            <a:spLocks noGrp="1"/>
          </p:cNvSpPr>
          <p:nvPr>
            <p:ph type="body" sz="quarter" idx="13"/>
          </p:nvPr>
        </p:nvSpPr>
        <p:spPr>
          <a:xfrm>
            <a:off x="1094427" y="370984"/>
            <a:ext cx="7807127" cy="2093137"/>
          </a:xfrm>
        </p:spPr>
        <p:txBody>
          <a:bodyPr/>
          <a:lstStyle/>
          <a:p>
            <a:pPr lvl="0"/>
            <a:r>
              <a:rPr lang="nb-NO" b="1" dirty="0">
                <a:solidFill>
                  <a:srgbClr val="FFC000"/>
                </a:solidFill>
                <a:effectLst>
                  <a:outerShdw blurRad="38100" dist="38100" dir="2700000" algn="tl">
                    <a:srgbClr val="000000">
                      <a:alpha val="43137"/>
                    </a:srgbClr>
                  </a:outerShdw>
                </a:effectLst>
              </a:rPr>
              <a:t>Hånd, eller hånd i hanske?</a:t>
            </a:r>
          </a:p>
          <a:p>
            <a:pPr lvl="0"/>
            <a:r>
              <a:rPr lang="nb-NO" sz="3200" b="1" dirty="0">
                <a:solidFill>
                  <a:srgbClr val="FFC000"/>
                </a:solidFill>
                <a:effectLst>
                  <a:outerShdw blurRad="38100" dist="38100" dir="2700000" algn="tl">
                    <a:srgbClr val="000000">
                      <a:alpha val="43137"/>
                    </a:srgbClr>
                  </a:outerShdw>
                </a:effectLst>
              </a:rPr>
              <a:t>Hansker – til rett tid!</a:t>
            </a:r>
            <a:br>
              <a:rPr lang="nb-NO" dirty="0">
                <a:solidFill>
                  <a:srgbClr val="FFC000"/>
                </a:solidFill>
              </a:rPr>
            </a:br>
            <a:endParaRPr lang="nb-NO" dirty="0">
              <a:solidFill>
                <a:srgbClr val="FFC000"/>
              </a:solidFill>
            </a:endParaRPr>
          </a:p>
        </p:txBody>
      </p:sp>
      <p:sp>
        <p:nvSpPr>
          <p:cNvPr id="5" name="Plassholder for tekst 4">
            <a:extLst>
              <a:ext uri="{FF2B5EF4-FFF2-40B4-BE49-F238E27FC236}">
                <a16:creationId xmlns:a16="http://schemas.microsoft.com/office/drawing/2014/main" id="{4F85242A-D1CF-4991-9751-9F7D109CD7EC}"/>
              </a:ext>
            </a:extLst>
          </p:cNvPr>
          <p:cNvSpPr>
            <a:spLocks noGrp="1"/>
          </p:cNvSpPr>
          <p:nvPr>
            <p:ph type="body" sz="quarter" idx="14"/>
          </p:nvPr>
        </p:nvSpPr>
        <p:spPr>
          <a:xfrm>
            <a:off x="1022522" y="2829936"/>
            <a:ext cx="11169478" cy="3616503"/>
          </a:xfrm>
        </p:spPr>
        <p:txBody>
          <a:bodyPr/>
          <a:lstStyle/>
          <a:p>
            <a:r>
              <a:rPr lang="nb-NO" sz="4000" b="1" dirty="0">
                <a:effectLst>
                  <a:outerShdw blurRad="38100" dist="38100" dir="2700000" algn="tl">
                    <a:srgbClr val="000000">
                      <a:alpha val="43137"/>
                    </a:srgbClr>
                  </a:outerShdw>
                </a:effectLst>
              </a:rPr>
              <a:t>Hanskebruk for renholdspersonell i helsetjenesten</a:t>
            </a:r>
            <a:br>
              <a:rPr lang="nb-NO" sz="2800" b="1" dirty="0">
                <a:effectLst>
                  <a:outerShdw blurRad="38100" dist="38100" dir="2700000" algn="tl">
                    <a:srgbClr val="000000">
                      <a:alpha val="43137"/>
                    </a:srgbClr>
                  </a:outerShdw>
                </a:effectLst>
              </a:rPr>
            </a:br>
            <a:br>
              <a:rPr lang="nb-NO" sz="2800" b="1" dirty="0">
                <a:effectLst>
                  <a:outerShdw blurRad="38100" dist="38100" dir="2700000" algn="tl">
                    <a:srgbClr val="000000">
                      <a:alpha val="43137"/>
                    </a:srgbClr>
                  </a:outerShdw>
                </a:effectLst>
              </a:rPr>
            </a:br>
            <a:endParaRPr lang="nb-NO" sz="2800" b="1" dirty="0">
              <a:effectLst>
                <a:outerShdw blurRad="38100" dist="38100" dir="2700000" algn="tl">
                  <a:srgbClr val="000000">
                    <a:alpha val="43137"/>
                  </a:srgbClr>
                </a:outerShdw>
              </a:effectLst>
            </a:endParaRPr>
          </a:p>
          <a:p>
            <a:r>
              <a:rPr lang="nb-NO" sz="2800" b="1" dirty="0">
                <a:effectLst>
                  <a:outerShdw blurRad="38100" dist="38100" dir="2700000" algn="tl">
                    <a:srgbClr val="000000">
                      <a:alpha val="43137"/>
                    </a:srgbClr>
                  </a:outerShdw>
                </a:effectLst>
              </a:rPr>
              <a:t>Nasjonal arbeidsgruppe for markering av 5. mai 2021</a:t>
            </a:r>
          </a:p>
          <a:p>
            <a:endParaRPr lang="nb-NO" sz="2800" b="1" dirty="0">
              <a:effectLst>
                <a:outerShdw blurRad="38100" dist="38100" dir="2700000" algn="tl">
                  <a:srgbClr val="000000">
                    <a:alpha val="43137"/>
                  </a:srgbClr>
                </a:outerShdw>
              </a:effectLst>
            </a:endParaRPr>
          </a:p>
          <a:p>
            <a:r>
              <a:rPr lang="nb-NO" sz="2800" dirty="0"/>
              <a:t>#håndhygiene2021 </a:t>
            </a:r>
            <a:endParaRPr lang="nb-NO" sz="2800" b="1" dirty="0">
              <a:effectLst>
                <a:outerShdw blurRad="38100" dist="38100" dir="2700000" algn="tl">
                  <a:srgbClr val="000000">
                    <a:alpha val="43137"/>
                  </a:srgbClr>
                </a:outerShdw>
              </a:effectLst>
            </a:endParaRPr>
          </a:p>
          <a:p>
            <a:endParaRPr lang="en-US" sz="2800" dirty="0">
              <a:solidFill>
                <a:schemeClr val="accent4"/>
              </a:solidFill>
            </a:endParaRPr>
          </a:p>
          <a:p>
            <a:endParaRPr lang="nb-NO" dirty="0"/>
          </a:p>
        </p:txBody>
      </p:sp>
      <p:pic>
        <p:nvPicPr>
          <p:cNvPr id="7" name="Bilde 6" descr="Et bilde som inneholder tekst&#10;&#10;Automatisk generert beskrivelse">
            <a:extLst>
              <a:ext uri="{FF2B5EF4-FFF2-40B4-BE49-F238E27FC236}">
                <a16:creationId xmlns:a16="http://schemas.microsoft.com/office/drawing/2014/main" id="{D02F7BE3-50A3-48FE-9167-5DD75F15B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588" y="5273839"/>
            <a:ext cx="4086712" cy="808805"/>
          </a:xfrm>
          <a:prstGeom prst="rect">
            <a:avLst/>
          </a:prstGeom>
        </p:spPr>
      </p:pic>
    </p:spTree>
    <p:extLst>
      <p:ext uri="{BB962C8B-B14F-4D97-AF65-F5344CB8AC3E}">
        <p14:creationId xmlns:p14="http://schemas.microsoft.com/office/powerpoint/2010/main" val="4284454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63F39-3CBF-46B3-A17C-8ECD5675E910}"/>
              </a:ext>
            </a:extLst>
          </p:cNvPr>
          <p:cNvSpPr>
            <a:spLocks noGrp="1"/>
          </p:cNvSpPr>
          <p:nvPr>
            <p:ph type="title"/>
          </p:nvPr>
        </p:nvSpPr>
        <p:spPr/>
        <p:txBody>
          <a:bodyPr/>
          <a:lstStyle/>
          <a:p>
            <a:r>
              <a:rPr lang="nb-NO" b="1" dirty="0"/>
              <a:t>Andre tips om hansker</a:t>
            </a:r>
            <a:endParaRPr lang="nb-NO" dirty="0"/>
          </a:p>
        </p:txBody>
      </p:sp>
      <p:sp>
        <p:nvSpPr>
          <p:cNvPr id="4" name="Plassholder for tekst 3">
            <a:extLst>
              <a:ext uri="{FF2B5EF4-FFF2-40B4-BE49-F238E27FC236}">
                <a16:creationId xmlns:a16="http://schemas.microsoft.com/office/drawing/2014/main" id="{F55D00FC-3937-44CB-96CC-631B718F1365}"/>
              </a:ext>
            </a:extLst>
          </p:cNvPr>
          <p:cNvSpPr>
            <a:spLocks noGrp="1"/>
          </p:cNvSpPr>
          <p:nvPr>
            <p:ph type="body" sz="quarter" idx="13"/>
          </p:nvPr>
        </p:nvSpPr>
        <p:spPr>
          <a:xfrm>
            <a:off x="3883503" y="1726193"/>
            <a:ext cx="7974127" cy="4413379"/>
          </a:xfrm>
        </p:spPr>
        <p:txBody>
          <a:bodyPr>
            <a:normAutofit fontScale="70000" lnSpcReduction="20000"/>
          </a:bodyPr>
          <a:lstStyle/>
          <a:p>
            <a:pPr>
              <a:buClr>
                <a:srgbClr val="FFC000"/>
              </a:buClr>
              <a:buFont typeface="Arial" panose="020B0604020202020204" pitchFamily="34" charset="0"/>
              <a:buChar char="•"/>
            </a:pPr>
            <a:r>
              <a:rPr lang="nb-NO" dirty="0"/>
              <a:t>Ha alltid tørre hender når du tar hansken på – våte hender gir økt hudirritasjon.</a:t>
            </a:r>
          </a:p>
          <a:p>
            <a:pPr>
              <a:buClr>
                <a:srgbClr val="FFC000"/>
              </a:buClr>
              <a:buFont typeface="Arial" panose="020B0604020202020204" pitchFamily="34" charset="0"/>
              <a:buChar char="•"/>
            </a:pPr>
            <a:endParaRPr lang="nb-NO" dirty="0"/>
          </a:p>
          <a:p>
            <a:pPr lvl="0">
              <a:buClr>
                <a:srgbClr val="FFC000"/>
              </a:buClr>
              <a:buFont typeface="Arial" panose="020B0604020202020204" pitchFamily="34" charset="0"/>
              <a:buChar char="•"/>
            </a:pPr>
            <a:r>
              <a:rPr lang="nb-NO" dirty="0"/>
              <a:t>Bruk fuktighetskrem ofte, det forebygger hudirritasjon.</a:t>
            </a:r>
          </a:p>
          <a:p>
            <a:pPr>
              <a:buClr>
                <a:srgbClr val="FFC000"/>
              </a:buClr>
              <a:buFont typeface="Arial" panose="020B0604020202020204" pitchFamily="34" charset="0"/>
              <a:buChar char="•"/>
            </a:pPr>
            <a:endParaRPr lang="nb-NO" dirty="0"/>
          </a:p>
          <a:p>
            <a:pPr lvl="0">
              <a:buClr>
                <a:srgbClr val="FFC000"/>
              </a:buClr>
              <a:buFont typeface="Arial" panose="020B0604020202020204" pitchFamily="34" charset="0"/>
              <a:buChar char="•"/>
            </a:pPr>
            <a:r>
              <a:rPr lang="nb-NO" dirty="0"/>
              <a:t>Ikke bruk hansker når det ikke er behov– hyppig bruk øker risikoen for hudirritasjon.</a:t>
            </a:r>
          </a:p>
          <a:p>
            <a:pPr>
              <a:buClr>
                <a:srgbClr val="FFC000"/>
              </a:buClr>
              <a:buFont typeface="Arial" panose="020B0604020202020204" pitchFamily="34" charset="0"/>
              <a:buChar char="•"/>
            </a:pPr>
            <a:endParaRPr lang="nb-NO" dirty="0"/>
          </a:p>
          <a:p>
            <a:pPr lvl="0">
              <a:buClr>
                <a:srgbClr val="FFC000"/>
              </a:buClr>
              <a:buFont typeface="Arial" panose="020B0604020202020204" pitchFamily="34" charset="0"/>
              <a:buChar char="•"/>
            </a:pPr>
            <a:r>
              <a:rPr lang="nb-NO" dirty="0"/>
              <a:t>Bruk hansker av lateks eller nitril med lang</a:t>
            </a:r>
            <a:r>
              <a:rPr lang="nb-NO" baseline="30000" dirty="0"/>
              <a:t>1</a:t>
            </a:r>
            <a:r>
              <a:rPr lang="nb-NO" dirty="0"/>
              <a:t> mansjett, det gir best beskyttelse. </a:t>
            </a:r>
          </a:p>
          <a:p>
            <a:pPr>
              <a:buClr>
                <a:srgbClr val="FFC000"/>
              </a:buClr>
              <a:buFont typeface="Arial" panose="020B0604020202020204" pitchFamily="34" charset="0"/>
              <a:buChar char="•"/>
            </a:pPr>
            <a:endParaRPr lang="nb-NO" dirty="0"/>
          </a:p>
          <a:p>
            <a:pPr lvl="0">
              <a:buClr>
                <a:srgbClr val="FFC000"/>
              </a:buClr>
              <a:buFont typeface="Arial" panose="020B0604020202020204" pitchFamily="34" charset="0"/>
              <a:buChar char="•"/>
            </a:pPr>
            <a:r>
              <a:rPr lang="nb-NO" dirty="0"/>
              <a:t>Ikke desinfiser hanskene, det reduserer hanskenes beskyttelsesevne. Bytt hansker når det er behov for håndhygiene.</a:t>
            </a:r>
          </a:p>
          <a:p>
            <a:endParaRPr lang="nb-NO" dirty="0"/>
          </a:p>
        </p:txBody>
      </p:sp>
      <p:pic>
        <p:nvPicPr>
          <p:cNvPr id="5" name="Bilde 4">
            <a:extLst>
              <a:ext uri="{FF2B5EF4-FFF2-40B4-BE49-F238E27FC236}">
                <a16:creationId xmlns:a16="http://schemas.microsoft.com/office/drawing/2014/main" id="{901FAC91-BAA2-4A8E-AA38-B5513751D1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340" r="-3" b="-3"/>
          <a:stretch/>
        </p:blipFill>
        <p:spPr>
          <a:xfrm>
            <a:off x="676517" y="2547257"/>
            <a:ext cx="3006637" cy="2235588"/>
          </a:xfrm>
          <a:prstGeom prst="rect">
            <a:avLst/>
          </a:prstGeom>
          <a:noFill/>
          <a:ln>
            <a:noFill/>
          </a:ln>
          <a:effectLst>
            <a:softEdge rad="112500"/>
          </a:effectLst>
        </p:spPr>
      </p:pic>
      <p:sp>
        <p:nvSpPr>
          <p:cNvPr id="3" name="Rektangel 2">
            <a:extLst>
              <a:ext uri="{FF2B5EF4-FFF2-40B4-BE49-F238E27FC236}">
                <a16:creationId xmlns:a16="http://schemas.microsoft.com/office/drawing/2014/main" id="{67AA0C8C-D907-42BC-9885-0276B57B9BE3}"/>
              </a:ext>
            </a:extLst>
          </p:cNvPr>
          <p:cNvSpPr/>
          <p:nvPr/>
        </p:nvSpPr>
        <p:spPr>
          <a:xfrm>
            <a:off x="5950244" y="6391469"/>
            <a:ext cx="5907386" cy="230832"/>
          </a:xfrm>
          <a:prstGeom prst="rect">
            <a:avLst/>
          </a:prstGeom>
        </p:spPr>
        <p:txBody>
          <a:bodyPr wrap="none">
            <a:spAutoFit/>
          </a:bodyPr>
          <a:lstStyle/>
          <a:p>
            <a:r>
              <a:rPr lang="nb-NO" dirty="0"/>
              <a:t>1. Dersom mangelsituasjon/utfordring knyttet anskaffelse av hansker lang mansjett, benyttes hansker med kort mansjett. </a:t>
            </a:r>
          </a:p>
        </p:txBody>
      </p:sp>
    </p:spTree>
    <p:extLst>
      <p:ext uri="{BB962C8B-B14F-4D97-AF65-F5344CB8AC3E}">
        <p14:creationId xmlns:p14="http://schemas.microsoft.com/office/powerpoint/2010/main" val="1438367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3D74A6-AB9C-4BA9-B272-5C7BAA366289}"/>
              </a:ext>
            </a:extLst>
          </p:cNvPr>
          <p:cNvSpPr>
            <a:spLocks noGrp="1"/>
          </p:cNvSpPr>
          <p:nvPr>
            <p:ph type="title"/>
          </p:nvPr>
        </p:nvSpPr>
        <p:spPr>
          <a:xfrm>
            <a:off x="1015339" y="524325"/>
            <a:ext cx="10515600" cy="644151"/>
          </a:xfrm>
        </p:spPr>
        <p:txBody>
          <a:bodyPr/>
          <a:lstStyle/>
          <a:p>
            <a:r>
              <a:rPr lang="nb-NO" dirty="0"/>
              <a:t>Den usynlige utfordringen II </a:t>
            </a:r>
          </a:p>
        </p:txBody>
      </p:sp>
      <p:sp>
        <p:nvSpPr>
          <p:cNvPr id="3" name="Plassholder for tekst 2">
            <a:extLst>
              <a:ext uri="{FF2B5EF4-FFF2-40B4-BE49-F238E27FC236}">
                <a16:creationId xmlns:a16="http://schemas.microsoft.com/office/drawing/2014/main" id="{FC5F430E-73CD-4DB7-B96E-6F2B71F0E3FF}"/>
              </a:ext>
            </a:extLst>
          </p:cNvPr>
          <p:cNvSpPr>
            <a:spLocks noGrp="1"/>
          </p:cNvSpPr>
          <p:nvPr>
            <p:ph type="body" sz="quarter" idx="11"/>
          </p:nvPr>
        </p:nvSpPr>
        <p:spPr/>
        <p:txBody>
          <a:bodyPr/>
          <a:lstStyle/>
          <a:p>
            <a:r>
              <a:rPr lang="nb-NO" b="1" dirty="0">
                <a:solidFill>
                  <a:srgbClr val="FFC000"/>
                </a:solidFill>
                <a:effectLst>
                  <a:outerShdw blurRad="38100" dist="38100" dir="2700000" algn="tl">
                    <a:srgbClr val="000000">
                      <a:alpha val="43137"/>
                    </a:srgbClr>
                  </a:outerShdw>
                </a:effectLst>
              </a:rPr>
              <a:t>Hansker erstatter ikke håndhygiene</a:t>
            </a:r>
            <a:endParaRPr lang="nb-NO" dirty="0">
              <a:solidFill>
                <a:srgbClr val="FFC000"/>
              </a:solidFill>
              <a:effectLst>
                <a:outerShdw blurRad="38100" dist="38100" dir="2700000" algn="tl">
                  <a:srgbClr val="000000">
                    <a:alpha val="43137"/>
                  </a:srgbClr>
                </a:outerShdw>
              </a:effectLst>
            </a:endParaRPr>
          </a:p>
        </p:txBody>
      </p:sp>
      <p:sp>
        <p:nvSpPr>
          <p:cNvPr id="4" name="Plassholder for tekst 3">
            <a:extLst>
              <a:ext uri="{FF2B5EF4-FFF2-40B4-BE49-F238E27FC236}">
                <a16:creationId xmlns:a16="http://schemas.microsoft.com/office/drawing/2014/main" id="{CD0DD390-463B-44E9-9F2A-A766667FA963}"/>
              </a:ext>
            </a:extLst>
          </p:cNvPr>
          <p:cNvSpPr>
            <a:spLocks noGrp="1"/>
          </p:cNvSpPr>
          <p:nvPr>
            <p:ph type="body" sz="quarter" idx="13"/>
          </p:nvPr>
        </p:nvSpPr>
        <p:spPr>
          <a:xfrm>
            <a:off x="1015459" y="2177396"/>
            <a:ext cx="10515600" cy="4232735"/>
          </a:xfrm>
        </p:spPr>
        <p:txBody>
          <a:bodyPr/>
          <a:lstStyle/>
          <a:p>
            <a:pPr marL="0" indent="0">
              <a:buNone/>
            </a:pPr>
            <a:br>
              <a:rPr lang="nb-NO" dirty="0">
                <a:hlinkClick r:id="" action="ppaction://noaction"/>
              </a:rPr>
            </a:br>
            <a:br>
              <a:rPr lang="nb-NO" dirty="0">
                <a:hlinkClick r:id="" action="ppaction://noaction"/>
              </a:rPr>
            </a:br>
            <a:br>
              <a:rPr lang="nb-NO" dirty="0">
                <a:hlinkClick r:id="" action="ppaction://noaction"/>
              </a:rPr>
            </a:br>
            <a:br>
              <a:rPr lang="nb-NO" dirty="0">
                <a:hlinkClick r:id="" action="ppaction://noaction"/>
              </a:rPr>
            </a:br>
            <a:br>
              <a:rPr lang="nb-NO" dirty="0">
                <a:hlinkClick r:id="" action="ppaction://noaction"/>
              </a:rPr>
            </a:br>
            <a:br>
              <a:rPr lang="nb-NO" dirty="0">
                <a:hlinkClick r:id="" action="ppaction://noaction"/>
              </a:rPr>
            </a:br>
            <a:endParaRPr lang="nb-NO" dirty="0">
              <a:hlinkClick r:id="" action="ppaction://noaction"/>
            </a:endParaRPr>
          </a:p>
          <a:p>
            <a:pPr marL="0" indent="0">
              <a:buNone/>
            </a:pPr>
            <a:r>
              <a:rPr lang="nb-NO" dirty="0">
                <a:hlinkClick r:id="" action="ppaction://noaction"/>
              </a:rPr>
              <a:t>https</a:t>
            </a:r>
            <a:r>
              <a:rPr lang="nb-NO" dirty="0">
                <a:hlinkClick r:id="rId2"/>
              </a:rPr>
              <a:t>://youtu.be/XywY2QSGMDY</a:t>
            </a:r>
            <a:endParaRPr lang="nb-NO" dirty="0"/>
          </a:p>
        </p:txBody>
      </p:sp>
      <p:pic>
        <p:nvPicPr>
          <p:cNvPr id="5" name="Bilde 4">
            <a:extLst>
              <a:ext uri="{FF2B5EF4-FFF2-40B4-BE49-F238E27FC236}">
                <a16:creationId xmlns:a16="http://schemas.microsoft.com/office/drawing/2014/main" id="{AC3B2FC3-465C-4723-B6F2-B8A8B54B1C46}"/>
              </a:ext>
            </a:extLst>
          </p:cNvPr>
          <p:cNvPicPr>
            <a:picLocks noChangeAspect="1"/>
          </p:cNvPicPr>
          <p:nvPr/>
        </p:nvPicPr>
        <p:blipFill>
          <a:blip r:embed="rId3"/>
          <a:stretch>
            <a:fillRect/>
          </a:stretch>
        </p:blipFill>
        <p:spPr>
          <a:xfrm>
            <a:off x="3147384" y="2210414"/>
            <a:ext cx="5176778" cy="3283884"/>
          </a:xfrm>
          <a:prstGeom prst="rect">
            <a:avLst/>
          </a:prstGeom>
        </p:spPr>
      </p:pic>
    </p:spTree>
    <p:extLst>
      <p:ext uri="{BB962C8B-B14F-4D97-AF65-F5344CB8AC3E}">
        <p14:creationId xmlns:p14="http://schemas.microsoft.com/office/powerpoint/2010/main" val="64929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4E790B-3B5F-4519-A607-278E4688E07D}"/>
              </a:ext>
            </a:extLst>
          </p:cNvPr>
          <p:cNvSpPr>
            <a:spLocks noGrp="1"/>
          </p:cNvSpPr>
          <p:nvPr>
            <p:ph type="title"/>
          </p:nvPr>
        </p:nvSpPr>
        <p:spPr>
          <a:xfrm>
            <a:off x="1015459" y="718428"/>
            <a:ext cx="10515600" cy="664797"/>
          </a:xfrm>
        </p:spPr>
        <p:txBody>
          <a:bodyPr/>
          <a:lstStyle/>
          <a:p>
            <a:r>
              <a:rPr lang="nb-NO" dirty="0"/>
              <a:t>Påkledning av hansker</a:t>
            </a:r>
          </a:p>
        </p:txBody>
      </p:sp>
      <p:pic>
        <p:nvPicPr>
          <p:cNvPr id="5" name="Bilde 4">
            <a:extLst>
              <a:ext uri="{FF2B5EF4-FFF2-40B4-BE49-F238E27FC236}">
                <a16:creationId xmlns:a16="http://schemas.microsoft.com/office/drawing/2014/main" id="{CC8F48FF-4072-4474-B78A-1CFD34F6A2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5459" y="1457589"/>
            <a:ext cx="6950042" cy="4852837"/>
          </a:xfrm>
          <a:prstGeom prst="rect">
            <a:avLst/>
          </a:prstGeom>
        </p:spPr>
      </p:pic>
    </p:spTree>
    <p:extLst>
      <p:ext uri="{BB962C8B-B14F-4D97-AF65-F5344CB8AC3E}">
        <p14:creationId xmlns:p14="http://schemas.microsoft.com/office/powerpoint/2010/main" val="1283008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43D554-E8BB-4671-84CD-7439D9F15807}"/>
              </a:ext>
            </a:extLst>
          </p:cNvPr>
          <p:cNvSpPr>
            <a:spLocks noGrp="1"/>
          </p:cNvSpPr>
          <p:nvPr>
            <p:ph type="title"/>
          </p:nvPr>
        </p:nvSpPr>
        <p:spPr>
          <a:xfrm>
            <a:off x="1015459" y="970098"/>
            <a:ext cx="10515600" cy="664797"/>
          </a:xfrm>
        </p:spPr>
        <p:txBody>
          <a:bodyPr/>
          <a:lstStyle/>
          <a:p>
            <a:r>
              <a:rPr lang="nb-NO" dirty="0"/>
              <a:t>Avkledning av hansker</a:t>
            </a:r>
          </a:p>
        </p:txBody>
      </p:sp>
      <p:pic>
        <p:nvPicPr>
          <p:cNvPr id="5" name="Plassholder for innhold 7">
            <a:extLst>
              <a:ext uri="{FF2B5EF4-FFF2-40B4-BE49-F238E27FC236}">
                <a16:creationId xmlns:a16="http://schemas.microsoft.com/office/drawing/2014/main" id="{66641694-2E09-4FB5-8848-66B8DB3B15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5459" y="1933898"/>
            <a:ext cx="9371909" cy="3820950"/>
          </a:xfrm>
          <a:prstGeom prst="rect">
            <a:avLst/>
          </a:prstGeom>
        </p:spPr>
      </p:pic>
    </p:spTree>
    <p:extLst>
      <p:ext uri="{BB962C8B-B14F-4D97-AF65-F5344CB8AC3E}">
        <p14:creationId xmlns:p14="http://schemas.microsoft.com/office/powerpoint/2010/main" val="4064200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2052ED-E1F8-4B77-A4C4-3E6C16270B3E}"/>
              </a:ext>
            </a:extLst>
          </p:cNvPr>
          <p:cNvSpPr>
            <a:spLocks noGrp="1"/>
          </p:cNvSpPr>
          <p:nvPr>
            <p:ph type="title"/>
          </p:nvPr>
        </p:nvSpPr>
        <p:spPr/>
        <p:txBody>
          <a:bodyPr/>
          <a:lstStyle/>
          <a:p>
            <a:r>
              <a:rPr lang="nb-NO" dirty="0"/>
              <a:t>Oppbevaring av rene hansker</a:t>
            </a:r>
          </a:p>
        </p:txBody>
      </p:sp>
      <p:sp>
        <p:nvSpPr>
          <p:cNvPr id="4" name="Plassholder for tekst 3">
            <a:extLst>
              <a:ext uri="{FF2B5EF4-FFF2-40B4-BE49-F238E27FC236}">
                <a16:creationId xmlns:a16="http://schemas.microsoft.com/office/drawing/2014/main" id="{0BDEC2F0-947F-42B4-AB44-3A512E352F4E}"/>
              </a:ext>
            </a:extLst>
          </p:cNvPr>
          <p:cNvSpPr>
            <a:spLocks noGrp="1"/>
          </p:cNvSpPr>
          <p:nvPr>
            <p:ph type="body" sz="quarter" idx="13"/>
          </p:nvPr>
        </p:nvSpPr>
        <p:spPr>
          <a:xfrm>
            <a:off x="1015459" y="1828800"/>
            <a:ext cx="10515600" cy="3989743"/>
          </a:xfrm>
        </p:spPr>
        <p:txBody>
          <a:bodyPr>
            <a:normAutofit/>
          </a:bodyPr>
          <a:lstStyle/>
          <a:p>
            <a:pPr>
              <a:buClr>
                <a:srgbClr val="FFC000"/>
              </a:buClr>
              <a:buFont typeface="Arial" panose="020B0604020202020204" pitchFamily="34" charset="0"/>
              <a:buChar char="•"/>
            </a:pPr>
            <a:r>
              <a:rPr lang="nb-NO" dirty="0"/>
              <a:t>Hanskebokser skal plasseres slik at rene hansker ikke forurenses. </a:t>
            </a:r>
          </a:p>
          <a:p>
            <a:pPr>
              <a:buClr>
                <a:srgbClr val="FFC000"/>
              </a:buClr>
              <a:buFont typeface="Arial" panose="020B0604020202020204" pitchFamily="34" charset="0"/>
              <a:buChar char="•"/>
            </a:pPr>
            <a:endParaRPr lang="nb-NO" dirty="0"/>
          </a:p>
          <a:p>
            <a:pPr>
              <a:buClr>
                <a:srgbClr val="FFC000"/>
              </a:buClr>
              <a:buFont typeface="Arial" panose="020B0604020202020204" pitchFamily="34" charset="0"/>
              <a:buChar char="•"/>
            </a:pPr>
            <a:r>
              <a:rPr lang="nb-NO" dirty="0"/>
              <a:t>Håndhygiene bør utføres før du tar ut rene engangshansker av hanskeboksen.</a:t>
            </a:r>
          </a:p>
          <a:p>
            <a:pPr>
              <a:buClr>
                <a:srgbClr val="FFC000"/>
              </a:buClr>
              <a:buFont typeface="Arial" panose="020B0604020202020204" pitchFamily="34" charset="0"/>
              <a:buChar char="•"/>
            </a:pPr>
            <a:endParaRPr lang="nb-NO" dirty="0"/>
          </a:p>
          <a:p>
            <a:pPr>
              <a:buClr>
                <a:srgbClr val="FFC000"/>
              </a:buClr>
              <a:buFont typeface="Arial" panose="020B0604020202020204" pitchFamily="34" charset="0"/>
              <a:buChar char="•"/>
            </a:pPr>
            <a:r>
              <a:rPr lang="nb-NO" dirty="0"/>
              <a:t>Det er viktig å ta ut en og en hanske, slik at man unngår å forurense flere hansker i boksen.</a:t>
            </a:r>
          </a:p>
          <a:p>
            <a:pPr marL="0" indent="0">
              <a:buNone/>
            </a:pPr>
            <a:endParaRPr lang="nb-NO" dirty="0"/>
          </a:p>
        </p:txBody>
      </p:sp>
    </p:spTree>
    <p:extLst>
      <p:ext uri="{BB962C8B-B14F-4D97-AF65-F5344CB8AC3E}">
        <p14:creationId xmlns:p14="http://schemas.microsoft.com/office/powerpoint/2010/main" val="4029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F20586-D12F-41E0-A617-2C82D42DFFD1}"/>
              </a:ext>
            </a:extLst>
          </p:cNvPr>
          <p:cNvSpPr>
            <a:spLocks noGrp="1"/>
          </p:cNvSpPr>
          <p:nvPr>
            <p:ph type="title"/>
          </p:nvPr>
        </p:nvSpPr>
        <p:spPr/>
        <p:txBody>
          <a:bodyPr/>
          <a:lstStyle/>
          <a:p>
            <a:r>
              <a:rPr lang="nb-NO" dirty="0"/>
              <a:t>Bruk av hansker på isoleringsrom</a:t>
            </a:r>
          </a:p>
        </p:txBody>
      </p:sp>
      <p:sp>
        <p:nvSpPr>
          <p:cNvPr id="4" name="Plassholder for tekst 3">
            <a:extLst>
              <a:ext uri="{FF2B5EF4-FFF2-40B4-BE49-F238E27FC236}">
                <a16:creationId xmlns:a16="http://schemas.microsoft.com/office/drawing/2014/main" id="{DC564EF7-DD1F-4127-BFE6-8FE8AD0F19EC}"/>
              </a:ext>
            </a:extLst>
          </p:cNvPr>
          <p:cNvSpPr>
            <a:spLocks noGrp="1"/>
          </p:cNvSpPr>
          <p:nvPr>
            <p:ph type="body" sz="quarter" idx="13"/>
          </p:nvPr>
        </p:nvSpPr>
        <p:spPr>
          <a:xfrm>
            <a:off x="1015459" y="2177396"/>
            <a:ext cx="8657047" cy="3641147"/>
          </a:xfrm>
        </p:spPr>
        <p:txBody>
          <a:bodyPr>
            <a:normAutofit fontScale="92500" lnSpcReduction="10000"/>
          </a:bodyPr>
          <a:lstStyle/>
          <a:p>
            <a:pPr>
              <a:buClr>
                <a:srgbClr val="FFC000"/>
              </a:buClr>
              <a:buFont typeface="Arial" panose="020B0604020202020204" pitchFamily="34" charset="0"/>
              <a:buChar char="•"/>
            </a:pPr>
            <a:r>
              <a:rPr lang="nb-NO" dirty="0"/>
              <a:t>Hansker benyttes ved all kontakt med pasienten og ved all kontakt med seng, utstyr, gjenstander og flater som kan være forurenset</a:t>
            </a:r>
          </a:p>
          <a:p>
            <a:pPr>
              <a:buClr>
                <a:srgbClr val="FFC000"/>
              </a:buClr>
              <a:buFont typeface="Arial" panose="020B0604020202020204" pitchFamily="34" charset="0"/>
              <a:buChar char="•"/>
            </a:pPr>
            <a:r>
              <a:rPr lang="nb-NO" dirty="0"/>
              <a:t>Arbeidet organiseres slik man vanligvis utfører renhold, jobber fra rent til mer urene områder</a:t>
            </a:r>
          </a:p>
          <a:p>
            <a:pPr>
              <a:buClr>
                <a:srgbClr val="FFC000"/>
              </a:buClr>
              <a:buFont typeface="Arial" panose="020B0604020202020204" pitchFamily="34" charset="0"/>
              <a:buChar char="•"/>
            </a:pPr>
            <a:r>
              <a:rPr lang="nb-NO" dirty="0"/>
              <a:t>Når man skal begynne på en </a:t>
            </a:r>
            <a:r>
              <a:rPr lang="nb-NO" b="1" dirty="0"/>
              <a:t>ny ren oppgave </a:t>
            </a:r>
            <a:r>
              <a:rPr lang="nb-NO" dirty="0"/>
              <a:t>der hansker må benyttes, tas hansker av, håndhygiene utføres før nye hansker tas på.</a:t>
            </a:r>
          </a:p>
          <a:p>
            <a:pPr>
              <a:buClr>
                <a:srgbClr val="FFFF00"/>
              </a:buClr>
              <a:buFont typeface="Arial" panose="020B0604020202020204" pitchFamily="34" charset="0"/>
              <a:buChar char="•"/>
            </a:pPr>
            <a:endParaRPr lang="nb-NO" dirty="0"/>
          </a:p>
          <a:p>
            <a:pPr>
              <a:buClr>
                <a:srgbClr val="FFFF00"/>
              </a:buClr>
              <a:buFont typeface="Arial" panose="020B0604020202020204" pitchFamily="34" charset="0"/>
              <a:buChar char="•"/>
            </a:pPr>
            <a:endParaRPr lang="nb-NO" dirty="0"/>
          </a:p>
        </p:txBody>
      </p:sp>
      <p:pic>
        <p:nvPicPr>
          <p:cNvPr id="6" name="Bilde 5" descr="Et bilde som inneholder tekst&#10;&#10;Automatisk generert beskrivelse">
            <a:extLst>
              <a:ext uri="{FF2B5EF4-FFF2-40B4-BE49-F238E27FC236}">
                <a16:creationId xmlns:a16="http://schemas.microsoft.com/office/drawing/2014/main" id="{CE3D77BD-3CA9-481C-8877-7AE69FB30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2213" y="1572584"/>
            <a:ext cx="4599963" cy="4470545"/>
          </a:xfrm>
          <a:prstGeom prst="rect">
            <a:avLst/>
          </a:prstGeom>
        </p:spPr>
      </p:pic>
    </p:spTree>
    <p:extLst>
      <p:ext uri="{BB962C8B-B14F-4D97-AF65-F5344CB8AC3E}">
        <p14:creationId xmlns:p14="http://schemas.microsoft.com/office/powerpoint/2010/main" val="2968051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1251436-2A92-4780-AEBE-3A8FD47AB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063" y="0"/>
            <a:ext cx="4847874" cy="6858000"/>
          </a:xfrm>
          <a:prstGeom prst="rect">
            <a:avLst/>
          </a:prstGeom>
        </p:spPr>
      </p:pic>
    </p:spTree>
    <p:extLst>
      <p:ext uri="{BB962C8B-B14F-4D97-AF65-F5344CB8AC3E}">
        <p14:creationId xmlns:p14="http://schemas.microsoft.com/office/powerpoint/2010/main" val="401141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2672E0-A584-4D91-BE2D-FBFF81F1EDCF}"/>
              </a:ext>
            </a:extLst>
          </p:cNvPr>
          <p:cNvSpPr>
            <a:spLocks noGrp="1"/>
          </p:cNvSpPr>
          <p:nvPr>
            <p:ph type="title"/>
          </p:nvPr>
        </p:nvSpPr>
        <p:spPr/>
        <p:txBody>
          <a:bodyPr/>
          <a:lstStyle/>
          <a:p>
            <a:r>
              <a:rPr lang="nb-NO" dirty="0"/>
              <a:t>Oppsummering</a:t>
            </a:r>
          </a:p>
        </p:txBody>
      </p:sp>
      <p:sp>
        <p:nvSpPr>
          <p:cNvPr id="4" name="Plassholder for tekst 3">
            <a:extLst>
              <a:ext uri="{FF2B5EF4-FFF2-40B4-BE49-F238E27FC236}">
                <a16:creationId xmlns:a16="http://schemas.microsoft.com/office/drawing/2014/main" id="{B11BB3CF-0585-475F-A22B-E0F4646AD581}"/>
              </a:ext>
            </a:extLst>
          </p:cNvPr>
          <p:cNvSpPr>
            <a:spLocks noGrp="1"/>
          </p:cNvSpPr>
          <p:nvPr>
            <p:ph type="body" sz="quarter" idx="13"/>
          </p:nvPr>
        </p:nvSpPr>
        <p:spPr>
          <a:xfrm>
            <a:off x="1015459" y="1895912"/>
            <a:ext cx="10515600" cy="3922631"/>
          </a:xfrm>
        </p:spPr>
        <p:txBody>
          <a:bodyPr>
            <a:normAutofit/>
          </a:bodyPr>
          <a:lstStyle/>
          <a:p>
            <a:pPr>
              <a:buClr>
                <a:srgbClr val="FFC000"/>
              </a:buClr>
              <a:buFont typeface="Arial" panose="020B0604020202020204" pitchFamily="34" charset="0"/>
              <a:buChar char="•"/>
            </a:pPr>
            <a:r>
              <a:rPr lang="nb-NO" dirty="0"/>
              <a:t>Hansker og annet beskyttelsesutstyr har god effekt når det benyttes riktig og til rett tid. </a:t>
            </a:r>
          </a:p>
          <a:p>
            <a:pPr>
              <a:buClr>
                <a:srgbClr val="FFC000"/>
              </a:buClr>
              <a:buFont typeface="Arial" panose="020B0604020202020204" pitchFamily="34" charset="0"/>
              <a:buChar char="•"/>
            </a:pPr>
            <a:r>
              <a:rPr lang="nb-NO" dirty="0"/>
              <a:t>Økt bruk av hansker fører til redusert etterlevelse av anbefalingene for håndhygiene.</a:t>
            </a:r>
          </a:p>
          <a:p>
            <a:pPr>
              <a:buClr>
                <a:srgbClr val="FFC000"/>
              </a:buClr>
              <a:buFont typeface="Arial" panose="020B0604020202020204" pitchFamily="34" charset="0"/>
              <a:buChar char="•"/>
            </a:pPr>
            <a:r>
              <a:rPr lang="nb-NO" dirty="0"/>
              <a:t>Økt bruk av hansker fører til risiko for kontaminering av inventar og utstyr som følge av at man ikke tar av hanskene rett etter at urene oppgave er utført. Dette fører til økt risiko for smittespredning!</a:t>
            </a:r>
          </a:p>
          <a:p>
            <a:pPr marL="0" indent="0">
              <a:buClr>
                <a:srgbClr val="FFC000"/>
              </a:buClr>
              <a:buNone/>
            </a:pPr>
            <a:endParaRPr lang="nb-NO" dirty="0"/>
          </a:p>
          <a:p>
            <a:pPr marL="0" indent="0">
              <a:buNone/>
            </a:pPr>
            <a:endParaRPr lang="nb-NO" dirty="0"/>
          </a:p>
        </p:txBody>
      </p:sp>
    </p:spTree>
    <p:extLst>
      <p:ext uri="{BB962C8B-B14F-4D97-AF65-F5344CB8AC3E}">
        <p14:creationId xmlns:p14="http://schemas.microsoft.com/office/powerpoint/2010/main" val="309074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3A44D2-2FEA-4826-BEF3-3F9F32A6EAEB}"/>
              </a:ext>
            </a:extLst>
          </p:cNvPr>
          <p:cNvSpPr>
            <a:spLocks noGrp="1"/>
          </p:cNvSpPr>
          <p:nvPr>
            <p:ph type="title"/>
          </p:nvPr>
        </p:nvSpPr>
        <p:spPr>
          <a:xfrm>
            <a:off x="1015459" y="718428"/>
            <a:ext cx="10515600" cy="664797"/>
          </a:xfrm>
        </p:spPr>
        <p:txBody>
          <a:bodyPr/>
          <a:lstStyle/>
          <a:p>
            <a:r>
              <a:rPr lang="nb-NO" sz="4800" dirty="0">
                <a:solidFill>
                  <a:srgbClr val="1F497D"/>
                </a:solidFill>
              </a:rPr>
              <a:t>Referanser</a:t>
            </a:r>
            <a:endParaRPr lang="nb-NO" dirty="0"/>
          </a:p>
        </p:txBody>
      </p:sp>
      <p:sp>
        <p:nvSpPr>
          <p:cNvPr id="4" name="Plassholder for tekst 3">
            <a:extLst>
              <a:ext uri="{FF2B5EF4-FFF2-40B4-BE49-F238E27FC236}">
                <a16:creationId xmlns:a16="http://schemas.microsoft.com/office/drawing/2014/main" id="{BAED8333-96A7-4EB1-B61F-A7DF96F03220}"/>
              </a:ext>
            </a:extLst>
          </p:cNvPr>
          <p:cNvSpPr>
            <a:spLocks noGrp="1"/>
          </p:cNvSpPr>
          <p:nvPr>
            <p:ph type="body" sz="quarter" idx="13"/>
          </p:nvPr>
        </p:nvSpPr>
        <p:spPr>
          <a:xfrm>
            <a:off x="763789" y="1774724"/>
            <a:ext cx="10515600" cy="3641147"/>
          </a:xfrm>
        </p:spPr>
        <p:txBody>
          <a:bodyPr/>
          <a:lstStyle/>
          <a:p>
            <a:pPr marL="0" indent="0">
              <a:buNone/>
            </a:pPr>
            <a:r>
              <a:rPr lang="nb-NO" dirty="0">
                <a:solidFill>
                  <a:schemeClr val="tx1"/>
                </a:solidFill>
                <a:hlinkClick r:id="rId2">
                  <a:extLst>
                    <a:ext uri="{A12FA001-AC4F-418D-AE19-62706E023703}">
                      <ahyp:hlinkClr xmlns:ahyp="http://schemas.microsoft.com/office/drawing/2018/hyperlinkcolor" val="tx"/>
                    </a:ext>
                  </a:extLst>
                </a:hlinkClick>
              </a:rPr>
              <a:t>Nasjonal veileder for håndhygiene</a:t>
            </a:r>
            <a:endParaRPr lang="nb-NO" dirty="0">
              <a:solidFill>
                <a:schemeClr val="tx1"/>
              </a:solidFill>
            </a:endParaRPr>
          </a:p>
          <a:p>
            <a:pPr marL="0" indent="0">
              <a:buNone/>
            </a:pPr>
            <a:endParaRPr lang="nb-NO" dirty="0">
              <a:solidFill>
                <a:schemeClr val="tx1"/>
              </a:solidFill>
            </a:endParaRPr>
          </a:p>
          <a:p>
            <a:pPr marL="0" indent="0">
              <a:buNone/>
            </a:pPr>
            <a:r>
              <a:rPr lang="nb-NO" dirty="0">
                <a:solidFill>
                  <a:schemeClr val="tx1"/>
                </a:solidFill>
                <a:hlinkClick r:id="rId3">
                  <a:extLst>
                    <a:ext uri="{A12FA001-AC4F-418D-AE19-62706E023703}">
                      <ahyp:hlinkClr xmlns:ahyp="http://schemas.microsoft.com/office/drawing/2018/hyperlinkcolor" val="tx"/>
                    </a:ext>
                  </a:extLst>
                </a:hlinkClick>
              </a:rPr>
              <a:t>Temasiden om håndhygiene i </a:t>
            </a:r>
          </a:p>
          <a:p>
            <a:pPr marL="0" indent="0">
              <a:buNone/>
            </a:pPr>
            <a:r>
              <a:rPr lang="nb-NO" dirty="0">
                <a:solidFill>
                  <a:schemeClr val="tx1"/>
                </a:solidFill>
                <a:hlinkClick r:id="rId3">
                  <a:extLst>
                    <a:ext uri="{A12FA001-AC4F-418D-AE19-62706E023703}">
                      <ahyp:hlinkClr xmlns:ahyp="http://schemas.microsoft.com/office/drawing/2018/hyperlinkcolor" val="tx"/>
                    </a:ext>
                  </a:extLst>
                </a:hlinkClick>
              </a:rPr>
              <a:t>Helsetjenesten</a:t>
            </a:r>
            <a:br>
              <a:rPr lang="nb-NO" dirty="0">
                <a:solidFill>
                  <a:schemeClr val="tx1"/>
                </a:solidFill>
              </a:rPr>
            </a:br>
            <a:endParaRPr lang="nb-NO" dirty="0">
              <a:solidFill>
                <a:schemeClr val="tx1"/>
              </a:solidFill>
            </a:endParaRPr>
          </a:p>
          <a:p>
            <a:pPr marL="0" indent="0">
              <a:buNone/>
            </a:pPr>
            <a:r>
              <a:rPr lang="nb-NO" dirty="0">
                <a:solidFill>
                  <a:schemeClr val="tx1"/>
                </a:solidFill>
                <a:hlinkClick r:id="rId4">
                  <a:extLst>
                    <a:ext uri="{A12FA001-AC4F-418D-AE19-62706E023703}">
                      <ahyp:hlinkClr xmlns:ahyp="http://schemas.microsoft.com/office/drawing/2018/hyperlinkcolor" val="tx"/>
                    </a:ext>
                  </a:extLst>
                </a:hlinkClick>
              </a:rPr>
              <a:t>Isoleringsveilederen</a:t>
            </a:r>
            <a:endParaRPr lang="nb-NO" dirty="0">
              <a:solidFill>
                <a:schemeClr val="tx1"/>
              </a:solidFill>
            </a:endParaRPr>
          </a:p>
          <a:p>
            <a:pPr marL="0" indent="0">
              <a:buNone/>
            </a:pPr>
            <a:endParaRPr lang="nb-NO" dirty="0"/>
          </a:p>
          <a:p>
            <a:pPr marL="0" indent="0">
              <a:buNone/>
            </a:pPr>
            <a:endParaRPr lang="nb-NO" dirty="0"/>
          </a:p>
        </p:txBody>
      </p:sp>
      <p:pic>
        <p:nvPicPr>
          <p:cNvPr id="6" name="Bilde 5">
            <a:extLst>
              <a:ext uri="{FF2B5EF4-FFF2-40B4-BE49-F238E27FC236}">
                <a16:creationId xmlns:a16="http://schemas.microsoft.com/office/drawing/2014/main" id="{5CD8460B-E22D-4985-9E3A-BEDC1A8C9AC4}"/>
              </a:ext>
            </a:extLst>
          </p:cNvPr>
          <p:cNvPicPr>
            <a:picLocks noChangeAspect="1"/>
          </p:cNvPicPr>
          <p:nvPr/>
        </p:nvPicPr>
        <p:blipFill rotWithShape="1">
          <a:blip r:embed="rId5"/>
          <a:srcRect l="12551" t="6667" r="13750" b="24353"/>
          <a:stretch/>
        </p:blipFill>
        <p:spPr>
          <a:xfrm>
            <a:off x="6096000" y="1838129"/>
            <a:ext cx="5547187" cy="2920481"/>
          </a:xfrm>
          <a:prstGeom prst="rect">
            <a:avLst/>
          </a:prstGeom>
        </p:spPr>
      </p:pic>
    </p:spTree>
    <p:extLst>
      <p:ext uri="{BB962C8B-B14F-4D97-AF65-F5344CB8AC3E}">
        <p14:creationId xmlns:p14="http://schemas.microsoft.com/office/powerpoint/2010/main" val="2337495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5254EC1-2209-437B-B6D3-05569FE81C82}"/>
              </a:ext>
            </a:extLst>
          </p:cNvPr>
          <p:cNvSpPr>
            <a:spLocks noGrp="1"/>
          </p:cNvSpPr>
          <p:nvPr>
            <p:ph type="title"/>
          </p:nvPr>
        </p:nvSpPr>
        <p:spPr/>
        <p:txBody>
          <a:bodyPr/>
          <a:lstStyle/>
          <a:p>
            <a:r>
              <a:rPr lang="nb-NO" dirty="0"/>
              <a:t>Innhold</a:t>
            </a:r>
          </a:p>
        </p:txBody>
      </p:sp>
      <p:sp>
        <p:nvSpPr>
          <p:cNvPr id="6" name="Plassholder for tekst 5">
            <a:extLst>
              <a:ext uri="{FF2B5EF4-FFF2-40B4-BE49-F238E27FC236}">
                <a16:creationId xmlns:a16="http://schemas.microsoft.com/office/drawing/2014/main" id="{9AFCA728-91FE-4876-9F53-C455BB4646C9}"/>
              </a:ext>
            </a:extLst>
          </p:cNvPr>
          <p:cNvSpPr>
            <a:spLocks noGrp="1"/>
          </p:cNvSpPr>
          <p:nvPr>
            <p:ph type="body" sz="quarter" idx="13"/>
          </p:nvPr>
        </p:nvSpPr>
        <p:spPr>
          <a:xfrm>
            <a:off x="1015339" y="1639614"/>
            <a:ext cx="10515600" cy="4111817"/>
          </a:xfrm>
        </p:spPr>
        <p:txBody>
          <a:bodyPr>
            <a:normAutofit fontScale="25000" lnSpcReduction="20000"/>
          </a:bodyPr>
          <a:lstStyle/>
          <a:p>
            <a:pPr marL="571500" indent="-514350" defTabSz="914400">
              <a:spcBef>
                <a:spcPct val="0"/>
              </a:spcBef>
              <a:spcAft>
                <a:spcPts val="1200"/>
              </a:spcAft>
              <a:buClr>
                <a:srgbClr val="FFC000"/>
              </a:buClr>
              <a:buSzPct val="80000"/>
              <a:buFont typeface="+mj-lt"/>
              <a:buAutoNum type="arabicPeriod"/>
            </a:pPr>
            <a:r>
              <a:rPr lang="nb-NO" altLang="nb-NO" sz="7200" dirty="0"/>
              <a:t>Innledning</a:t>
            </a:r>
          </a:p>
          <a:p>
            <a:pPr marL="571500" indent="-514350" defTabSz="914400">
              <a:spcBef>
                <a:spcPct val="0"/>
              </a:spcBef>
              <a:spcAft>
                <a:spcPts val="1200"/>
              </a:spcAft>
              <a:buClr>
                <a:srgbClr val="FFC000"/>
              </a:buClr>
              <a:buSzPct val="80000"/>
              <a:buFont typeface="+mj-lt"/>
              <a:buAutoNum type="arabicPeriod"/>
            </a:pPr>
            <a:r>
              <a:rPr lang="nb-NO" sz="7200" dirty="0"/>
              <a:t>Renhold – en viktig del av smittevernet</a:t>
            </a:r>
          </a:p>
          <a:p>
            <a:pPr marL="571500" indent="-514350" defTabSz="914400">
              <a:spcBef>
                <a:spcPct val="0"/>
              </a:spcBef>
              <a:spcAft>
                <a:spcPts val="1200"/>
              </a:spcAft>
              <a:buClr>
                <a:srgbClr val="FFC000"/>
              </a:buClr>
              <a:buSzPct val="80000"/>
              <a:buFont typeface="+mj-lt"/>
              <a:buAutoNum type="arabicPeriod"/>
            </a:pPr>
            <a:r>
              <a:rPr lang="nb-NO" altLang="nb-NO" sz="7200" dirty="0"/>
              <a:t>Når skal man utføre håndhygiene</a:t>
            </a:r>
          </a:p>
          <a:p>
            <a:pPr marL="571500" indent="-514350" defTabSz="914400">
              <a:spcBef>
                <a:spcPct val="0"/>
              </a:spcBef>
              <a:spcAft>
                <a:spcPts val="1200"/>
              </a:spcAft>
              <a:buClr>
                <a:srgbClr val="FFC000"/>
              </a:buClr>
              <a:buSzPct val="80000"/>
              <a:buFont typeface="+mj-lt"/>
              <a:buAutoNum type="arabicPeriod"/>
            </a:pPr>
            <a:r>
              <a:rPr lang="nb-NO" sz="7200" dirty="0"/>
              <a:t>Når skal man bruke hansker</a:t>
            </a:r>
          </a:p>
          <a:p>
            <a:pPr marL="571500" indent="-514350" defTabSz="914400">
              <a:spcBef>
                <a:spcPct val="0"/>
              </a:spcBef>
              <a:spcAft>
                <a:spcPts val="1200"/>
              </a:spcAft>
              <a:buClr>
                <a:srgbClr val="FFC000"/>
              </a:buClr>
              <a:buSzPct val="80000"/>
              <a:buFont typeface="+mj-lt"/>
              <a:buAutoNum type="arabicPeriod"/>
            </a:pPr>
            <a:r>
              <a:rPr lang="nb-NO" sz="7200" dirty="0"/>
              <a:t>Tips om hanskebruk</a:t>
            </a:r>
          </a:p>
          <a:p>
            <a:pPr marL="571500" indent="-514350" defTabSz="914400">
              <a:spcBef>
                <a:spcPct val="0"/>
              </a:spcBef>
              <a:spcAft>
                <a:spcPts val="1200"/>
              </a:spcAft>
              <a:buClr>
                <a:srgbClr val="FFC000"/>
              </a:buClr>
              <a:buSzPct val="80000"/>
              <a:buFont typeface="+mj-lt"/>
              <a:buAutoNum type="arabicPeriod"/>
            </a:pPr>
            <a:r>
              <a:rPr lang="nb-NO" sz="7200" dirty="0"/>
              <a:t>Alltid håndhygiene etter hanskebruk</a:t>
            </a:r>
          </a:p>
          <a:p>
            <a:pPr marL="571500" indent="-514350" defTabSz="914400">
              <a:spcBef>
                <a:spcPct val="0"/>
              </a:spcBef>
              <a:spcAft>
                <a:spcPts val="1200"/>
              </a:spcAft>
              <a:buClr>
                <a:srgbClr val="FFC000"/>
              </a:buClr>
              <a:buSzPct val="80000"/>
              <a:buFont typeface="+mj-lt"/>
              <a:buAutoNum type="arabicPeriod"/>
            </a:pPr>
            <a:r>
              <a:rPr lang="nb-NO" altLang="nb-NO" sz="7200" dirty="0"/>
              <a:t>På- og avkledning av hansker</a:t>
            </a:r>
          </a:p>
          <a:p>
            <a:pPr marL="571500" indent="-514350" defTabSz="914400">
              <a:spcBef>
                <a:spcPct val="0"/>
              </a:spcBef>
              <a:spcAft>
                <a:spcPts val="1200"/>
              </a:spcAft>
              <a:buClr>
                <a:srgbClr val="FFC000"/>
              </a:buClr>
              <a:buSzPct val="80000"/>
              <a:buFont typeface="+mj-lt"/>
              <a:buAutoNum type="arabicPeriod"/>
            </a:pPr>
            <a:r>
              <a:rPr lang="nb-NO" altLang="nb-NO" sz="7200" dirty="0"/>
              <a:t>Bruk av hansker på isoleringsrom </a:t>
            </a:r>
          </a:p>
          <a:p>
            <a:pPr marL="571500" indent="-514350" defTabSz="914400">
              <a:spcBef>
                <a:spcPct val="0"/>
              </a:spcBef>
              <a:spcAft>
                <a:spcPts val="1200"/>
              </a:spcAft>
              <a:buClr>
                <a:srgbClr val="FFC000"/>
              </a:buClr>
              <a:buSzPct val="80000"/>
              <a:buFont typeface="+mj-lt"/>
              <a:buAutoNum type="arabicPeriod"/>
            </a:pPr>
            <a:r>
              <a:rPr lang="nb-NO" altLang="nb-NO" sz="7200" dirty="0"/>
              <a:t>Oppsummering</a:t>
            </a:r>
          </a:p>
          <a:p>
            <a:pPr marL="571500" indent="-514350" defTabSz="914400">
              <a:spcBef>
                <a:spcPct val="0"/>
              </a:spcBef>
              <a:spcAft>
                <a:spcPts val="1200"/>
              </a:spcAft>
              <a:buClr>
                <a:srgbClr val="FFC000"/>
              </a:buClr>
              <a:buSzPct val="80000"/>
              <a:buFont typeface="+mj-lt"/>
              <a:buAutoNum type="arabicPeriod"/>
            </a:pPr>
            <a:r>
              <a:rPr lang="nb-NO" altLang="nb-NO" sz="7200" dirty="0"/>
              <a:t>Referanser</a:t>
            </a:r>
          </a:p>
          <a:p>
            <a:endParaRPr lang="nb-NO" dirty="0"/>
          </a:p>
        </p:txBody>
      </p:sp>
    </p:spTree>
    <p:extLst>
      <p:ext uri="{BB962C8B-B14F-4D97-AF65-F5344CB8AC3E}">
        <p14:creationId xmlns:p14="http://schemas.microsoft.com/office/powerpoint/2010/main" val="2242488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419504-93C0-4FF7-B7EE-F11A35BE4147}"/>
              </a:ext>
            </a:extLst>
          </p:cNvPr>
          <p:cNvSpPr>
            <a:spLocks noGrp="1"/>
          </p:cNvSpPr>
          <p:nvPr>
            <p:ph type="title"/>
          </p:nvPr>
        </p:nvSpPr>
        <p:spPr/>
        <p:txBody>
          <a:bodyPr/>
          <a:lstStyle/>
          <a:p>
            <a:r>
              <a:rPr lang="nb-NO" dirty="0"/>
              <a:t>Innledning</a:t>
            </a:r>
          </a:p>
        </p:txBody>
      </p:sp>
      <p:sp>
        <p:nvSpPr>
          <p:cNvPr id="4" name="Plassholder for tekst 3">
            <a:extLst>
              <a:ext uri="{FF2B5EF4-FFF2-40B4-BE49-F238E27FC236}">
                <a16:creationId xmlns:a16="http://schemas.microsoft.com/office/drawing/2014/main" id="{3406FD36-7D2E-4675-9FAF-1F78D00FAA43}"/>
              </a:ext>
            </a:extLst>
          </p:cNvPr>
          <p:cNvSpPr>
            <a:spLocks noGrp="1"/>
          </p:cNvSpPr>
          <p:nvPr>
            <p:ph type="body" sz="quarter" idx="13"/>
          </p:nvPr>
        </p:nvSpPr>
        <p:spPr/>
        <p:txBody>
          <a:bodyPr/>
          <a:lstStyle/>
          <a:p>
            <a:pPr marL="0" indent="0">
              <a:buNone/>
            </a:pPr>
            <a:r>
              <a:rPr lang="nb-NO" dirty="0"/>
              <a:t>Hansker skal beskytte personell i helsetjenesten for eksponering av kroppsvæsker og eventuelle smittestoffer. Hansker er et ekstra tiltak i tillegg til håndhygiene. Hansker kan ikke benyttes for å redusere eller for å ikke utføre håndhygiene, men kun som et supplement til håndhygiene. I helsetjenesten benyttes hansker oftere enn hva det er behov for, og det er derfor viktig å sette fokus på NÅR og HVORDAN hansker skal benyttes. </a:t>
            </a:r>
          </a:p>
        </p:txBody>
      </p:sp>
    </p:spTree>
    <p:extLst>
      <p:ext uri="{BB962C8B-B14F-4D97-AF65-F5344CB8AC3E}">
        <p14:creationId xmlns:p14="http://schemas.microsoft.com/office/powerpoint/2010/main" val="135130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3C140F-97B1-4BA1-870F-2A2D3DC5AC5E}"/>
              </a:ext>
            </a:extLst>
          </p:cNvPr>
          <p:cNvSpPr>
            <a:spLocks noGrp="1"/>
          </p:cNvSpPr>
          <p:nvPr>
            <p:ph type="title"/>
          </p:nvPr>
        </p:nvSpPr>
        <p:spPr>
          <a:xfrm>
            <a:off x="1015459" y="718428"/>
            <a:ext cx="10515600" cy="664797"/>
          </a:xfrm>
        </p:spPr>
        <p:txBody>
          <a:bodyPr/>
          <a:lstStyle/>
          <a:p>
            <a:r>
              <a:rPr lang="nb-NO" dirty="0"/>
              <a:t>En viktig del av smittevernet</a:t>
            </a:r>
          </a:p>
        </p:txBody>
      </p:sp>
      <p:sp>
        <p:nvSpPr>
          <p:cNvPr id="4" name="Plassholder for tekst 3">
            <a:extLst>
              <a:ext uri="{FF2B5EF4-FFF2-40B4-BE49-F238E27FC236}">
                <a16:creationId xmlns:a16="http://schemas.microsoft.com/office/drawing/2014/main" id="{CBFE2852-264B-4B46-980F-7C2D4485FB71}"/>
              </a:ext>
            </a:extLst>
          </p:cNvPr>
          <p:cNvSpPr>
            <a:spLocks noGrp="1"/>
          </p:cNvSpPr>
          <p:nvPr>
            <p:ph type="body" sz="quarter" idx="13"/>
          </p:nvPr>
        </p:nvSpPr>
        <p:spPr>
          <a:xfrm>
            <a:off x="1015459" y="2177396"/>
            <a:ext cx="6829002" cy="3641147"/>
          </a:xfrm>
        </p:spPr>
        <p:txBody>
          <a:bodyPr>
            <a:normAutofit fontScale="92500" lnSpcReduction="20000"/>
          </a:bodyPr>
          <a:lstStyle/>
          <a:p>
            <a:pPr>
              <a:buClr>
                <a:srgbClr val="FFC000"/>
              </a:buClr>
              <a:buFont typeface="Arial" panose="020B0604020202020204" pitchFamily="34" charset="0"/>
              <a:buChar char="•"/>
            </a:pPr>
            <a:r>
              <a:rPr lang="nb-NO" dirty="0"/>
              <a:t>Renholdet utgjør en viktig del av smittevernet ved norske helseinstitusjoner. </a:t>
            </a:r>
          </a:p>
          <a:p>
            <a:pPr>
              <a:buClr>
                <a:srgbClr val="FFC000"/>
              </a:buClr>
              <a:buFont typeface="Arial" panose="020B0604020202020204" pitchFamily="34" charset="0"/>
              <a:buChar char="•"/>
            </a:pPr>
            <a:endParaRPr lang="nb-NO" dirty="0"/>
          </a:p>
          <a:p>
            <a:pPr>
              <a:buClr>
                <a:srgbClr val="FFC000"/>
              </a:buClr>
              <a:buFont typeface="Arial" panose="020B0604020202020204" pitchFamily="34" charset="0"/>
              <a:buChar char="•"/>
            </a:pPr>
            <a:r>
              <a:rPr lang="nb-NO" dirty="0"/>
              <a:t>Renholdere kan – i likhet med annet personell - også bidra til å spre smitte. </a:t>
            </a:r>
          </a:p>
          <a:p>
            <a:pPr>
              <a:buClr>
                <a:srgbClr val="FFC000"/>
              </a:buClr>
              <a:buFont typeface="Arial" panose="020B0604020202020204" pitchFamily="34" charset="0"/>
              <a:buChar char="•"/>
            </a:pPr>
            <a:endParaRPr lang="nb-NO" b="1" dirty="0"/>
          </a:p>
          <a:p>
            <a:pPr>
              <a:buClr>
                <a:srgbClr val="FFC000"/>
              </a:buClr>
              <a:buFont typeface="Arial" panose="020B0604020202020204" pitchFamily="34" charset="0"/>
              <a:buChar char="•"/>
            </a:pPr>
            <a:r>
              <a:rPr lang="nb-NO" dirty="0"/>
              <a:t>Håndhygiene og riktig bruk av hansker er viktig for å hindre smittespredning.</a:t>
            </a:r>
          </a:p>
          <a:p>
            <a:pPr marL="0" indent="0">
              <a:buNone/>
            </a:pPr>
            <a:endParaRPr lang="nb-NO" dirty="0"/>
          </a:p>
        </p:txBody>
      </p:sp>
      <p:pic>
        <p:nvPicPr>
          <p:cNvPr id="5" name="Bilde 4">
            <a:extLst>
              <a:ext uri="{FF2B5EF4-FFF2-40B4-BE49-F238E27FC236}">
                <a16:creationId xmlns:a16="http://schemas.microsoft.com/office/drawing/2014/main" id="{4BFD20AA-D53E-49A0-9B22-B6C6F73E6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4461" y="2805751"/>
            <a:ext cx="3901778" cy="2603218"/>
          </a:xfrm>
          <a:prstGeom prst="rect">
            <a:avLst/>
          </a:prstGeom>
        </p:spPr>
      </p:pic>
    </p:spTree>
    <p:extLst>
      <p:ext uri="{BB962C8B-B14F-4D97-AF65-F5344CB8AC3E}">
        <p14:creationId xmlns:p14="http://schemas.microsoft.com/office/powerpoint/2010/main" val="380043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40EF17-CB86-4483-B0D2-26E948C00D94}"/>
              </a:ext>
            </a:extLst>
          </p:cNvPr>
          <p:cNvSpPr>
            <a:spLocks noGrp="1"/>
          </p:cNvSpPr>
          <p:nvPr>
            <p:ph type="title"/>
          </p:nvPr>
        </p:nvSpPr>
        <p:spPr>
          <a:xfrm>
            <a:off x="1015459" y="718428"/>
            <a:ext cx="10515600" cy="664797"/>
          </a:xfrm>
        </p:spPr>
        <p:txBody>
          <a:bodyPr/>
          <a:lstStyle/>
          <a:p>
            <a:r>
              <a:rPr lang="nb-NO" sz="4800" dirty="0"/>
              <a:t>Håndhygiene til rett tid –</a:t>
            </a:r>
            <a:endParaRPr lang="nb-NO" dirty="0"/>
          </a:p>
        </p:txBody>
      </p:sp>
      <p:sp>
        <p:nvSpPr>
          <p:cNvPr id="3" name="Plassholder for tekst 2">
            <a:extLst>
              <a:ext uri="{FF2B5EF4-FFF2-40B4-BE49-F238E27FC236}">
                <a16:creationId xmlns:a16="http://schemas.microsoft.com/office/drawing/2014/main" id="{6B78AF54-3974-4170-8DC9-11917CD080E7}"/>
              </a:ext>
            </a:extLst>
          </p:cNvPr>
          <p:cNvSpPr>
            <a:spLocks noGrp="1"/>
          </p:cNvSpPr>
          <p:nvPr>
            <p:ph type="body" sz="quarter" idx="11"/>
          </p:nvPr>
        </p:nvSpPr>
        <p:spPr>
          <a:xfrm>
            <a:off x="1015339" y="1363702"/>
            <a:ext cx="10515600" cy="430887"/>
          </a:xfrm>
        </p:spPr>
        <p:txBody>
          <a:bodyPr/>
          <a:lstStyle/>
          <a:p>
            <a:r>
              <a:rPr lang="nb-NO" sz="2800" b="1" dirty="0">
                <a:solidFill>
                  <a:srgbClr val="FFC000"/>
                </a:solidFill>
              </a:rPr>
              <a:t>indikasjoner for håndhygiene for renholdspersonell på pasientrom</a:t>
            </a:r>
            <a:endParaRPr lang="nb-NO" dirty="0">
              <a:solidFill>
                <a:srgbClr val="FFC000"/>
              </a:solidFill>
            </a:endParaRPr>
          </a:p>
        </p:txBody>
      </p:sp>
      <p:sp>
        <p:nvSpPr>
          <p:cNvPr id="10" name="Plassholder for innhold 5">
            <a:extLst>
              <a:ext uri="{FF2B5EF4-FFF2-40B4-BE49-F238E27FC236}">
                <a16:creationId xmlns:a16="http://schemas.microsoft.com/office/drawing/2014/main" id="{E4BAF151-2251-469E-8EAC-A149791ACD8E}"/>
              </a:ext>
            </a:extLst>
          </p:cNvPr>
          <p:cNvSpPr txBox="1">
            <a:spLocks/>
          </p:cNvSpPr>
          <p:nvPr/>
        </p:nvSpPr>
        <p:spPr>
          <a:xfrm>
            <a:off x="1796283" y="1885478"/>
            <a:ext cx="2445489" cy="1582609"/>
          </a:xfrm>
          <a:prstGeom prst="rightArrow">
            <a:avLst/>
          </a:prstGeom>
          <a:solidFill>
            <a:srgbClr val="FFC000"/>
          </a:solidFill>
          <a:effec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387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387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387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387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387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800100" lvl="2" indent="0">
              <a:buNone/>
            </a:pPr>
            <a:r>
              <a:rPr lang="nb-NO" sz="1100" b="1" dirty="0">
                <a:solidFill>
                  <a:schemeClr val="tx1"/>
                </a:solidFill>
                <a:latin typeface="Arial Black" panose="020B0A04020102020204" pitchFamily="34" charset="0"/>
                <a:cs typeface="Arial" panose="020B0604020202020204" pitchFamily="34" charset="0"/>
              </a:rPr>
              <a:t>Før kontakt med pasientens omgivelser  </a:t>
            </a:r>
          </a:p>
        </p:txBody>
      </p:sp>
      <p:sp>
        <p:nvSpPr>
          <p:cNvPr id="11" name="Plassholder for innhold 5">
            <a:extLst>
              <a:ext uri="{FF2B5EF4-FFF2-40B4-BE49-F238E27FC236}">
                <a16:creationId xmlns:a16="http://schemas.microsoft.com/office/drawing/2014/main" id="{96001E77-3350-4E1B-B84D-6A3D50D2C4C0}"/>
              </a:ext>
            </a:extLst>
          </p:cNvPr>
          <p:cNvSpPr txBox="1">
            <a:spLocks/>
          </p:cNvSpPr>
          <p:nvPr/>
        </p:nvSpPr>
        <p:spPr>
          <a:xfrm rot="1408162">
            <a:off x="4944386" y="3905525"/>
            <a:ext cx="2544972" cy="1676389"/>
          </a:xfrm>
          <a:prstGeom prst="rightArrow">
            <a:avLst/>
          </a:prstGeom>
          <a:solidFill>
            <a:srgbClr val="FFC000"/>
          </a:solidFill>
          <a:effec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387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387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387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387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387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800100" lvl="2" indent="0">
              <a:buNone/>
            </a:pPr>
            <a:r>
              <a:rPr lang="nb-NO" sz="1100" b="1" dirty="0">
                <a:solidFill>
                  <a:schemeClr val="tx1"/>
                </a:solidFill>
                <a:latin typeface="Arial Black" panose="020B0A04020102020204" pitchFamily="34" charset="0"/>
                <a:cs typeface="Arial" panose="020B0604020202020204" pitchFamily="34" charset="0"/>
              </a:rPr>
              <a:t>Etter kontakt med kroppsvæske</a:t>
            </a:r>
          </a:p>
        </p:txBody>
      </p:sp>
      <p:sp>
        <p:nvSpPr>
          <p:cNvPr id="12" name="Plassholder for innhold 5">
            <a:extLst>
              <a:ext uri="{FF2B5EF4-FFF2-40B4-BE49-F238E27FC236}">
                <a16:creationId xmlns:a16="http://schemas.microsoft.com/office/drawing/2014/main" id="{4BEAB54A-4802-4BCE-8AA1-D19D9A2379BD}"/>
              </a:ext>
            </a:extLst>
          </p:cNvPr>
          <p:cNvSpPr txBox="1">
            <a:spLocks/>
          </p:cNvSpPr>
          <p:nvPr/>
        </p:nvSpPr>
        <p:spPr>
          <a:xfrm rot="9475820">
            <a:off x="6411151" y="2041076"/>
            <a:ext cx="2032844" cy="1711614"/>
          </a:xfrm>
          <a:prstGeom prst="rightArrow">
            <a:avLst/>
          </a:prstGeom>
          <a:solidFill>
            <a:srgbClr val="FFC000"/>
          </a:solidFill>
          <a:effec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387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387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387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387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387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800100" lvl="2" indent="0">
              <a:buNone/>
            </a:pPr>
            <a:endParaRPr lang="nb-NO" sz="1100" b="1" dirty="0">
              <a:solidFill>
                <a:schemeClr val="tx1"/>
              </a:solidFill>
              <a:latin typeface="Arial Black" panose="020B0A04020102020204" pitchFamily="34" charset="0"/>
              <a:cs typeface="Arial" panose="020B0604020202020204" pitchFamily="34" charset="0"/>
            </a:endParaRPr>
          </a:p>
        </p:txBody>
      </p:sp>
      <p:sp>
        <p:nvSpPr>
          <p:cNvPr id="13" name="TekstSylinder 12">
            <a:extLst>
              <a:ext uri="{FF2B5EF4-FFF2-40B4-BE49-F238E27FC236}">
                <a16:creationId xmlns:a16="http://schemas.microsoft.com/office/drawing/2014/main" id="{D6F05D98-E529-4748-AA30-5FC74C1B3CE1}"/>
              </a:ext>
            </a:extLst>
          </p:cNvPr>
          <p:cNvSpPr txBox="1"/>
          <p:nvPr/>
        </p:nvSpPr>
        <p:spPr>
          <a:xfrm rot="20338296">
            <a:off x="7301475" y="2480151"/>
            <a:ext cx="1313047" cy="430887"/>
          </a:xfrm>
          <a:prstGeom prst="rect">
            <a:avLst/>
          </a:prstGeom>
          <a:noFill/>
        </p:spPr>
        <p:txBody>
          <a:bodyPr wrap="square" rtlCol="0">
            <a:spAutoFit/>
          </a:bodyPr>
          <a:lstStyle/>
          <a:p>
            <a:r>
              <a:rPr lang="nb-NO" sz="1100" b="1" dirty="0">
                <a:latin typeface="Arial Black" panose="020B0A04020102020204" pitchFamily="34" charset="0"/>
              </a:rPr>
              <a:t>Føre rene oppgaver</a:t>
            </a:r>
          </a:p>
        </p:txBody>
      </p:sp>
      <p:sp>
        <p:nvSpPr>
          <p:cNvPr id="14" name="Plassholder for innhold 5">
            <a:extLst>
              <a:ext uri="{FF2B5EF4-FFF2-40B4-BE49-F238E27FC236}">
                <a16:creationId xmlns:a16="http://schemas.microsoft.com/office/drawing/2014/main" id="{05F34916-30B7-4B7D-A0D3-2042574198FB}"/>
              </a:ext>
            </a:extLst>
          </p:cNvPr>
          <p:cNvSpPr txBox="1">
            <a:spLocks/>
          </p:cNvSpPr>
          <p:nvPr/>
        </p:nvSpPr>
        <p:spPr>
          <a:xfrm>
            <a:off x="7685773" y="3468087"/>
            <a:ext cx="2632685" cy="1770375"/>
          </a:xfrm>
          <a:prstGeom prst="rightArrow">
            <a:avLst/>
          </a:prstGeom>
          <a:solidFill>
            <a:srgbClr val="FFC000"/>
          </a:solidFill>
          <a:effec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387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387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387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387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387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800100" lvl="2" indent="0">
              <a:buNone/>
            </a:pPr>
            <a:r>
              <a:rPr lang="nb-NO" sz="1100" b="1" dirty="0">
                <a:solidFill>
                  <a:schemeClr val="tx1"/>
                </a:solidFill>
                <a:latin typeface="Arial Black" panose="020B0A04020102020204" pitchFamily="34" charset="0"/>
                <a:cs typeface="Arial" panose="020B0604020202020204" pitchFamily="34" charset="0"/>
              </a:rPr>
              <a:t>Etter kontakt med pasientens omgivelser  </a:t>
            </a:r>
          </a:p>
        </p:txBody>
      </p:sp>
      <p:sp>
        <p:nvSpPr>
          <p:cNvPr id="15" name="TekstSylinder 14">
            <a:extLst>
              <a:ext uri="{FF2B5EF4-FFF2-40B4-BE49-F238E27FC236}">
                <a16:creationId xmlns:a16="http://schemas.microsoft.com/office/drawing/2014/main" id="{0462E5C7-5FC6-4EC0-92E9-8CBF8D12842D}"/>
              </a:ext>
            </a:extLst>
          </p:cNvPr>
          <p:cNvSpPr txBox="1"/>
          <p:nvPr/>
        </p:nvSpPr>
        <p:spPr>
          <a:xfrm>
            <a:off x="1862849" y="2043180"/>
            <a:ext cx="552893" cy="1200329"/>
          </a:xfrm>
          <a:prstGeom prst="rect">
            <a:avLst/>
          </a:prstGeom>
          <a:noFill/>
        </p:spPr>
        <p:txBody>
          <a:bodyPr wrap="square" rtlCol="0">
            <a:spAutoFit/>
          </a:bodyPr>
          <a:lstStyle/>
          <a:p>
            <a:r>
              <a:rPr lang="nb-NO" sz="7200" b="1" dirty="0">
                <a:solidFill>
                  <a:schemeClr val="bg1"/>
                </a:solidFill>
              </a:rPr>
              <a:t>1</a:t>
            </a:r>
          </a:p>
        </p:txBody>
      </p:sp>
      <p:sp>
        <p:nvSpPr>
          <p:cNvPr id="16" name="TekstSylinder 15">
            <a:extLst>
              <a:ext uri="{FF2B5EF4-FFF2-40B4-BE49-F238E27FC236}">
                <a16:creationId xmlns:a16="http://schemas.microsoft.com/office/drawing/2014/main" id="{986C0738-34B7-430D-8E69-43244C268954}"/>
              </a:ext>
            </a:extLst>
          </p:cNvPr>
          <p:cNvSpPr txBox="1"/>
          <p:nvPr/>
        </p:nvSpPr>
        <p:spPr>
          <a:xfrm rot="1392783">
            <a:off x="5089685" y="3756295"/>
            <a:ext cx="552893" cy="1200329"/>
          </a:xfrm>
          <a:prstGeom prst="rect">
            <a:avLst/>
          </a:prstGeom>
          <a:noFill/>
        </p:spPr>
        <p:txBody>
          <a:bodyPr wrap="square" rtlCol="0">
            <a:spAutoFit/>
          </a:bodyPr>
          <a:lstStyle/>
          <a:p>
            <a:r>
              <a:rPr lang="nb-NO" sz="7200" b="1" dirty="0">
                <a:solidFill>
                  <a:schemeClr val="bg1"/>
                </a:solidFill>
              </a:rPr>
              <a:t>3</a:t>
            </a:r>
          </a:p>
        </p:txBody>
      </p:sp>
      <p:sp>
        <p:nvSpPr>
          <p:cNvPr id="17" name="TekstSylinder 16">
            <a:extLst>
              <a:ext uri="{FF2B5EF4-FFF2-40B4-BE49-F238E27FC236}">
                <a16:creationId xmlns:a16="http://schemas.microsoft.com/office/drawing/2014/main" id="{816228CF-4E28-4BF9-8465-B536B1525B53}"/>
              </a:ext>
            </a:extLst>
          </p:cNvPr>
          <p:cNvSpPr txBox="1"/>
          <p:nvPr/>
        </p:nvSpPr>
        <p:spPr>
          <a:xfrm rot="20400047">
            <a:off x="6655311" y="2411885"/>
            <a:ext cx="552893" cy="1200329"/>
          </a:xfrm>
          <a:prstGeom prst="rect">
            <a:avLst/>
          </a:prstGeom>
          <a:noFill/>
        </p:spPr>
        <p:txBody>
          <a:bodyPr wrap="square" rtlCol="0">
            <a:spAutoFit/>
          </a:bodyPr>
          <a:lstStyle/>
          <a:p>
            <a:r>
              <a:rPr lang="nb-NO" sz="7200" b="1" dirty="0">
                <a:solidFill>
                  <a:schemeClr val="bg1"/>
                </a:solidFill>
              </a:rPr>
              <a:t>2</a:t>
            </a:r>
          </a:p>
        </p:txBody>
      </p:sp>
      <p:sp>
        <p:nvSpPr>
          <p:cNvPr id="18" name="TekstSylinder 17">
            <a:extLst>
              <a:ext uri="{FF2B5EF4-FFF2-40B4-BE49-F238E27FC236}">
                <a16:creationId xmlns:a16="http://schemas.microsoft.com/office/drawing/2014/main" id="{07506448-A886-424A-98E9-2F4D025F9199}"/>
              </a:ext>
            </a:extLst>
          </p:cNvPr>
          <p:cNvSpPr txBox="1"/>
          <p:nvPr/>
        </p:nvSpPr>
        <p:spPr>
          <a:xfrm>
            <a:off x="7750040" y="3780401"/>
            <a:ext cx="682008" cy="1210381"/>
          </a:xfrm>
          <a:prstGeom prst="rect">
            <a:avLst/>
          </a:prstGeom>
          <a:noFill/>
        </p:spPr>
        <p:txBody>
          <a:bodyPr wrap="square" rtlCol="0">
            <a:spAutoFit/>
          </a:bodyPr>
          <a:lstStyle/>
          <a:p>
            <a:r>
              <a:rPr lang="nb-NO" sz="7200" b="1" dirty="0">
                <a:solidFill>
                  <a:schemeClr val="bg1"/>
                </a:solidFill>
              </a:rPr>
              <a:t>4</a:t>
            </a:r>
          </a:p>
        </p:txBody>
      </p:sp>
      <p:pic>
        <p:nvPicPr>
          <p:cNvPr id="19" name="Bilde 18">
            <a:extLst>
              <a:ext uri="{FF2B5EF4-FFF2-40B4-BE49-F238E27FC236}">
                <a16:creationId xmlns:a16="http://schemas.microsoft.com/office/drawing/2014/main" id="{D43023D7-26FB-49B6-B8A4-95BDA8F99A21}"/>
              </a:ext>
            </a:extLst>
          </p:cNvPr>
          <p:cNvPicPr>
            <a:picLocks noChangeAspect="1"/>
          </p:cNvPicPr>
          <p:nvPr/>
        </p:nvPicPr>
        <p:blipFill rotWithShape="1">
          <a:blip r:embed="rId2">
            <a:extLst>
              <a:ext uri="{28A0092B-C50C-407E-A947-70E740481C1C}">
                <a14:useLocalDpi xmlns:a14="http://schemas.microsoft.com/office/drawing/2010/main" val="0"/>
              </a:ext>
            </a:extLst>
          </a:blip>
          <a:srcRect l="21384" t="20659" r="20418" b="16718"/>
          <a:stretch/>
        </p:blipFill>
        <p:spPr>
          <a:xfrm>
            <a:off x="3856412" y="2028499"/>
            <a:ext cx="2742443" cy="2295758"/>
          </a:xfrm>
          <a:prstGeom prst="rect">
            <a:avLst/>
          </a:prstGeom>
        </p:spPr>
      </p:pic>
      <p:sp>
        <p:nvSpPr>
          <p:cNvPr id="20" name="Plassholder for tekst 2">
            <a:extLst>
              <a:ext uri="{FF2B5EF4-FFF2-40B4-BE49-F238E27FC236}">
                <a16:creationId xmlns:a16="http://schemas.microsoft.com/office/drawing/2014/main" id="{E8D11538-BF6A-4E83-895D-9964CA4F5414}"/>
              </a:ext>
            </a:extLst>
          </p:cNvPr>
          <p:cNvSpPr txBox="1">
            <a:spLocks/>
          </p:cNvSpPr>
          <p:nvPr/>
        </p:nvSpPr>
        <p:spPr>
          <a:xfrm>
            <a:off x="505674" y="5574279"/>
            <a:ext cx="10515600" cy="1215974"/>
          </a:xfrm>
          <a:prstGeom prst="rect">
            <a:avLst/>
          </a:prstGeom>
        </p:spPr>
        <p:txBody>
          <a:bodyPr vert="horz" wrap="square" lIns="0" tIns="0" rIns="0" bIns="0" rtlCol="0">
            <a:spAutoFit/>
          </a:bodyPr>
          <a:lstStyle>
            <a:lvl1pPr marL="0" indent="0" algn="l" defTabSz="914446" rtl="0" eaLnBrk="1" latinLnBrk="0" hangingPunct="1">
              <a:lnSpc>
                <a:spcPct val="100000"/>
              </a:lnSpc>
              <a:spcBef>
                <a:spcPts val="0"/>
              </a:spcBef>
              <a:spcAft>
                <a:spcPts val="0"/>
              </a:spcAft>
              <a:buClr>
                <a:schemeClr val="accent4"/>
              </a:buClr>
              <a:buSzPct val="100000"/>
              <a:buFontTx/>
              <a:buNone/>
              <a:defRPr sz="2751" kern="1200">
                <a:solidFill>
                  <a:schemeClr val="accent4"/>
                </a:solidFill>
                <a:latin typeface="+mn-lt"/>
                <a:ea typeface="+mn-ea"/>
                <a:cs typeface="+mn-cs"/>
              </a:defRPr>
            </a:lvl1pPr>
            <a:lvl2pPr marL="360072" indent="0" algn="l" defTabSz="914446" rtl="0" eaLnBrk="1" latinLnBrk="0" hangingPunct="1">
              <a:lnSpc>
                <a:spcPct val="90000"/>
              </a:lnSpc>
              <a:spcBef>
                <a:spcPts val="0"/>
              </a:spcBef>
              <a:buClr>
                <a:schemeClr val="accent4"/>
              </a:buClr>
              <a:buFontTx/>
              <a:buNone/>
              <a:defRPr sz="2000" kern="1200">
                <a:solidFill>
                  <a:schemeClr val="dk1"/>
                </a:solidFill>
                <a:latin typeface="+mn-lt"/>
                <a:ea typeface="+mn-ea"/>
                <a:cs typeface="+mn-cs"/>
              </a:defRPr>
            </a:lvl2pPr>
            <a:lvl3pPr marL="720144" indent="-180036" algn="l" defTabSz="914446" rtl="0" eaLnBrk="1" latinLnBrk="0" hangingPunct="1">
              <a:lnSpc>
                <a:spcPct val="90000"/>
              </a:lnSpc>
              <a:spcBef>
                <a:spcPts val="500"/>
              </a:spcBef>
              <a:buClr>
                <a:schemeClr val="accent4"/>
              </a:buClr>
              <a:buFontTx/>
              <a:buBlip>
                <a:blip r:embed="rId3"/>
              </a:buBlip>
              <a:defRPr sz="1800" kern="1200">
                <a:solidFill>
                  <a:schemeClr val="dk1"/>
                </a:solidFill>
                <a:latin typeface="+mn-lt"/>
                <a:ea typeface="+mn-ea"/>
                <a:cs typeface="+mn-cs"/>
              </a:defRPr>
            </a:lvl3pPr>
            <a:lvl4pPr marL="900180" indent="-180036" algn="l" defTabSz="914446" rtl="0" eaLnBrk="1" latinLnBrk="0" hangingPunct="1">
              <a:lnSpc>
                <a:spcPct val="90000"/>
              </a:lnSpc>
              <a:spcBef>
                <a:spcPts val="500"/>
              </a:spcBef>
              <a:buClr>
                <a:schemeClr val="accent4"/>
              </a:buClr>
              <a:buFontTx/>
              <a:buBlip>
                <a:blip r:embed="rId3"/>
              </a:buBlip>
              <a:defRPr sz="1600" kern="1200">
                <a:solidFill>
                  <a:schemeClr val="dk1"/>
                </a:solidFill>
                <a:latin typeface="+mn-lt"/>
                <a:ea typeface="+mn-ea"/>
                <a:cs typeface="+mn-cs"/>
              </a:defRPr>
            </a:lvl4pPr>
            <a:lvl5pPr marL="1080216" indent="-180036" algn="l" defTabSz="914446" rtl="0" eaLnBrk="1" latinLnBrk="0" hangingPunct="1">
              <a:lnSpc>
                <a:spcPct val="90000"/>
              </a:lnSpc>
              <a:spcBef>
                <a:spcPts val="500"/>
              </a:spcBef>
              <a:buClr>
                <a:schemeClr val="accent4"/>
              </a:buClr>
              <a:buFontTx/>
              <a:buBlip>
                <a:blip r:embed="rId3"/>
              </a:buBlip>
              <a:defRPr sz="1400" kern="1200">
                <a:solidFill>
                  <a:schemeClr val="dk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b="1" dirty="0">
                <a:solidFill>
                  <a:srgbClr val="FFC000"/>
                </a:solidFill>
                <a:effectLst>
                  <a:outerShdw blurRad="38100" dist="38100" dir="2700000" algn="tl">
                    <a:srgbClr val="000000">
                      <a:alpha val="43137"/>
                    </a:srgbClr>
                  </a:outerShdw>
                </a:effectLst>
              </a:rPr>
              <a:t>- </a:t>
            </a:r>
            <a:r>
              <a:rPr lang="nb-NO" sz="2400" b="1" dirty="0">
                <a:solidFill>
                  <a:srgbClr val="FFC000"/>
                </a:solidFill>
                <a:effectLst>
                  <a:outerShdw blurRad="38100" dist="38100" dir="2700000" algn="tl">
                    <a:srgbClr val="000000">
                      <a:alpha val="43137"/>
                    </a:srgbClr>
                  </a:outerShdw>
                </a:effectLst>
              </a:rPr>
              <a:t>hanskebruk erstatter ikke håndhygiene</a:t>
            </a:r>
            <a:br>
              <a:rPr lang="nb-NO" b="1" dirty="0">
                <a:solidFill>
                  <a:srgbClr val="FFC000"/>
                </a:solidFill>
                <a:effectLst>
                  <a:outerShdw blurRad="38100" dist="38100" dir="2700000" algn="tl">
                    <a:srgbClr val="000000">
                      <a:alpha val="43137"/>
                    </a:srgbClr>
                  </a:outerShdw>
                </a:effectLst>
              </a:rPr>
            </a:br>
            <a:r>
              <a:rPr lang="nb-NO" altLang="nb-NO" sz="2400" b="1" dirty="0">
                <a:solidFill>
                  <a:schemeClr val="tx1"/>
                </a:solidFill>
              </a:rPr>
              <a:t>Utfør </a:t>
            </a:r>
            <a:r>
              <a:rPr lang="en-US" altLang="nb-NO" sz="2400" b="1" dirty="0" err="1">
                <a:solidFill>
                  <a:schemeClr val="tx1"/>
                </a:solidFill>
              </a:rPr>
              <a:t>håndhygiene</a:t>
            </a:r>
            <a:r>
              <a:rPr lang="en-US" altLang="nb-NO" sz="2400" b="1" dirty="0">
                <a:solidFill>
                  <a:schemeClr val="tx1"/>
                </a:solidFill>
              </a:rPr>
              <a:t> </a:t>
            </a:r>
            <a:r>
              <a:rPr lang="en-US" altLang="nb-NO" sz="2400" b="1" dirty="0" err="1">
                <a:solidFill>
                  <a:schemeClr val="tx1"/>
                </a:solidFill>
              </a:rPr>
              <a:t>til</a:t>
            </a:r>
            <a:r>
              <a:rPr lang="en-US" altLang="nb-NO" sz="2400" b="1" dirty="0">
                <a:solidFill>
                  <a:schemeClr val="tx1"/>
                </a:solidFill>
              </a:rPr>
              <a:t> </a:t>
            </a:r>
            <a:r>
              <a:rPr lang="en-US" altLang="nb-NO" sz="2400" b="1" dirty="0" err="1">
                <a:solidFill>
                  <a:schemeClr val="tx1"/>
                </a:solidFill>
              </a:rPr>
              <a:t>rett</a:t>
            </a:r>
            <a:r>
              <a:rPr lang="en-US" altLang="nb-NO" sz="2400" b="1" dirty="0">
                <a:solidFill>
                  <a:schemeClr val="tx1"/>
                </a:solidFill>
              </a:rPr>
              <a:t> </a:t>
            </a:r>
            <a:r>
              <a:rPr lang="en-US" altLang="nb-NO" sz="2400" b="1" dirty="0" err="1">
                <a:solidFill>
                  <a:schemeClr val="tx1"/>
                </a:solidFill>
              </a:rPr>
              <a:t>tid</a:t>
            </a:r>
            <a:r>
              <a:rPr lang="en-US" altLang="nb-NO" sz="2400" b="1" dirty="0">
                <a:solidFill>
                  <a:schemeClr val="tx1"/>
                </a:solidFill>
              </a:rPr>
              <a:t>!</a:t>
            </a:r>
            <a:endParaRPr lang="nb-NO" altLang="nb-NO" sz="2400" b="1" dirty="0">
              <a:solidFill>
                <a:schemeClr val="tx1"/>
              </a:solidFill>
            </a:endParaRPr>
          </a:p>
          <a:p>
            <a:endParaRPr lang="nb-NO"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6228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25AA8A-A7A1-48EC-9DED-9B94A8AD09FA}"/>
              </a:ext>
            </a:extLst>
          </p:cNvPr>
          <p:cNvSpPr>
            <a:spLocks noGrp="1"/>
          </p:cNvSpPr>
          <p:nvPr>
            <p:ph type="title"/>
          </p:nvPr>
        </p:nvSpPr>
        <p:spPr>
          <a:xfrm>
            <a:off x="1015459" y="718428"/>
            <a:ext cx="10515600" cy="664797"/>
          </a:xfrm>
        </p:spPr>
        <p:txBody>
          <a:bodyPr/>
          <a:lstStyle/>
          <a:p>
            <a:r>
              <a:rPr lang="nb-NO" altLang="nb-NO" dirty="0"/>
              <a:t>Når skal du utføre håndhygiene?</a:t>
            </a:r>
            <a:endParaRPr lang="nb-NO" dirty="0"/>
          </a:p>
        </p:txBody>
      </p:sp>
      <p:sp>
        <p:nvSpPr>
          <p:cNvPr id="4" name="Plassholder for tekst 3">
            <a:extLst>
              <a:ext uri="{FF2B5EF4-FFF2-40B4-BE49-F238E27FC236}">
                <a16:creationId xmlns:a16="http://schemas.microsoft.com/office/drawing/2014/main" id="{DEAA90E0-DAA9-4520-A3E2-4A88F407CA3A}"/>
              </a:ext>
            </a:extLst>
          </p:cNvPr>
          <p:cNvSpPr>
            <a:spLocks noGrp="1"/>
          </p:cNvSpPr>
          <p:nvPr>
            <p:ph type="body" sz="quarter" idx="13"/>
          </p:nvPr>
        </p:nvSpPr>
        <p:spPr>
          <a:xfrm>
            <a:off x="889215" y="1800827"/>
            <a:ext cx="8564889" cy="4338745"/>
          </a:xfrm>
        </p:spPr>
        <p:txBody>
          <a:bodyPr>
            <a:normAutofit fontScale="85000" lnSpcReduction="10000"/>
          </a:bodyPr>
          <a:lstStyle/>
          <a:p>
            <a:pPr lvl="0">
              <a:buClr>
                <a:srgbClr val="FFC000"/>
              </a:buClr>
              <a:buFont typeface="Arial" panose="020B0604020202020204" pitchFamily="34" charset="0"/>
              <a:buChar char="•"/>
            </a:pPr>
            <a:r>
              <a:rPr lang="nb-NO" dirty="0"/>
              <a:t>Utfør alltid håndhygiene før du starter arbeidet på et nytt rom. Det gjelder uavhengig av type rom.</a:t>
            </a:r>
          </a:p>
          <a:p>
            <a:pPr>
              <a:buClr>
                <a:srgbClr val="FFC000"/>
              </a:buClr>
              <a:buFont typeface="Arial" panose="020B0604020202020204" pitchFamily="34" charset="0"/>
              <a:buChar char="•"/>
            </a:pPr>
            <a:endParaRPr lang="nb-NO" dirty="0"/>
          </a:p>
          <a:p>
            <a:pPr lvl="0">
              <a:buClr>
                <a:srgbClr val="FFC000"/>
              </a:buClr>
              <a:buFont typeface="Arial" panose="020B0604020202020204" pitchFamily="34" charset="0"/>
              <a:buChar char="•"/>
            </a:pPr>
            <a:r>
              <a:rPr lang="nb-NO" dirty="0"/>
              <a:t>Dersom du tar på ting som er tilsølt, med for eksempel urin, avføring eller blod, må du utføre håndhygiene før du fortsetter med arbeidet på rommet. Har du brukt hansker må du ta dem av og utføre håndhygiene før du fortsetter arbeidet.</a:t>
            </a:r>
          </a:p>
          <a:p>
            <a:pPr>
              <a:buClr>
                <a:srgbClr val="FFC000"/>
              </a:buClr>
              <a:buFont typeface="Arial" panose="020B0604020202020204" pitchFamily="34" charset="0"/>
              <a:buChar char="•"/>
            </a:pPr>
            <a:endParaRPr lang="nb-NO" dirty="0"/>
          </a:p>
          <a:p>
            <a:pPr>
              <a:buClr>
                <a:srgbClr val="FFC000"/>
              </a:buClr>
              <a:buFont typeface="Arial" panose="020B0604020202020204" pitchFamily="34" charset="0"/>
              <a:buChar char="•"/>
            </a:pPr>
            <a:r>
              <a:rPr lang="nb-NO" dirty="0"/>
              <a:t>Utfør alltid håndhygiene etter at du er ferdig med å rengjøre et rom, uansett om du har hatt hansker på eller ikke. </a:t>
            </a:r>
          </a:p>
          <a:p>
            <a:endParaRPr lang="nb-NO" dirty="0"/>
          </a:p>
        </p:txBody>
      </p:sp>
      <p:pic>
        <p:nvPicPr>
          <p:cNvPr id="5" name="Bilde 4">
            <a:extLst>
              <a:ext uri="{FF2B5EF4-FFF2-40B4-BE49-F238E27FC236}">
                <a16:creationId xmlns:a16="http://schemas.microsoft.com/office/drawing/2014/main" id="{A8D86065-0B61-4A58-A31D-14B4A4490A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4104" y="2485974"/>
            <a:ext cx="2168449" cy="3252673"/>
          </a:xfrm>
          <a:prstGeom prst="rect">
            <a:avLst/>
          </a:prstGeom>
        </p:spPr>
      </p:pic>
    </p:spTree>
    <p:extLst>
      <p:ext uri="{BB962C8B-B14F-4D97-AF65-F5344CB8AC3E}">
        <p14:creationId xmlns:p14="http://schemas.microsoft.com/office/powerpoint/2010/main" val="339742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2">
            <a:extLst>
              <a:ext uri="{FF2B5EF4-FFF2-40B4-BE49-F238E27FC236}">
                <a16:creationId xmlns:a16="http://schemas.microsoft.com/office/drawing/2014/main" id="{CCFBDF15-CBF0-4133-97D5-A1952EFC27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6065" y="1120614"/>
            <a:ext cx="8812909" cy="4795283"/>
          </a:xfrm>
          <a:prstGeom prst="rect">
            <a:avLst/>
          </a:prstGeom>
        </p:spPr>
      </p:pic>
    </p:spTree>
    <p:extLst>
      <p:ext uri="{BB962C8B-B14F-4D97-AF65-F5344CB8AC3E}">
        <p14:creationId xmlns:p14="http://schemas.microsoft.com/office/powerpoint/2010/main" val="1228355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40006E-C185-4A43-BE7F-1BD10D68EB6F}"/>
              </a:ext>
            </a:extLst>
          </p:cNvPr>
          <p:cNvSpPr>
            <a:spLocks noGrp="1"/>
          </p:cNvSpPr>
          <p:nvPr>
            <p:ph type="title"/>
          </p:nvPr>
        </p:nvSpPr>
        <p:spPr/>
        <p:txBody>
          <a:bodyPr/>
          <a:lstStyle/>
          <a:p>
            <a:r>
              <a:rPr lang="nb-NO" b="1" dirty="0"/>
              <a:t>Bruk av hansker</a:t>
            </a:r>
            <a:endParaRPr lang="nb-NO" dirty="0"/>
          </a:p>
        </p:txBody>
      </p:sp>
      <p:sp>
        <p:nvSpPr>
          <p:cNvPr id="4" name="Plassholder for tekst 3">
            <a:extLst>
              <a:ext uri="{FF2B5EF4-FFF2-40B4-BE49-F238E27FC236}">
                <a16:creationId xmlns:a16="http://schemas.microsoft.com/office/drawing/2014/main" id="{C9BED060-1E7A-4A41-BCF7-9CA6A2A05B88}"/>
              </a:ext>
            </a:extLst>
          </p:cNvPr>
          <p:cNvSpPr>
            <a:spLocks noGrp="1"/>
          </p:cNvSpPr>
          <p:nvPr>
            <p:ph type="body" sz="quarter" idx="13"/>
          </p:nvPr>
        </p:nvSpPr>
        <p:spPr>
          <a:xfrm>
            <a:off x="4767943" y="2177396"/>
            <a:ext cx="6763115" cy="4260726"/>
          </a:xfrm>
        </p:spPr>
        <p:txBody>
          <a:bodyPr>
            <a:normAutofit fontScale="85000" lnSpcReduction="20000"/>
          </a:bodyPr>
          <a:lstStyle/>
          <a:p>
            <a:pPr>
              <a:buClr>
                <a:srgbClr val="FFC000"/>
              </a:buClr>
              <a:buFont typeface="Arial" panose="020B0604020202020204" pitchFamily="34" charset="0"/>
              <a:buChar char="•"/>
            </a:pPr>
            <a:r>
              <a:rPr lang="nb-NO" dirty="0"/>
              <a:t>Hansker reduserer forurensning på hendene og brukes i kontakt med kroppsvæsker som urin, avføring, blod, oppkast og spytt. </a:t>
            </a:r>
          </a:p>
          <a:p>
            <a:pPr>
              <a:buClr>
                <a:srgbClr val="FFC000"/>
              </a:buClr>
              <a:buFont typeface="Arial" panose="020B0604020202020204" pitchFamily="34" charset="0"/>
              <a:buChar char="•"/>
            </a:pPr>
            <a:endParaRPr lang="nb-NO" dirty="0"/>
          </a:p>
          <a:p>
            <a:pPr>
              <a:buClr>
                <a:srgbClr val="FFC000"/>
              </a:buClr>
              <a:buFont typeface="Arial" panose="020B0604020202020204" pitchFamily="34" charset="0"/>
              <a:buChar char="•"/>
            </a:pPr>
            <a:r>
              <a:rPr lang="nb-NO" dirty="0"/>
              <a:t>Hansker gir ikke full beskyttelse. Det kan være små hull i hanskene og i tillegg blir hendene ofte forurenset i forbindelse med at man tar av seg hanskene. </a:t>
            </a:r>
            <a:br>
              <a:rPr lang="nb-NO" dirty="0"/>
            </a:br>
            <a:endParaRPr lang="nb-NO" dirty="0"/>
          </a:p>
          <a:p>
            <a:pPr>
              <a:buClr>
                <a:srgbClr val="FFC000"/>
              </a:buClr>
              <a:buFont typeface="Arial" panose="020B0604020202020204" pitchFamily="34" charset="0"/>
              <a:buChar char="•"/>
            </a:pPr>
            <a:r>
              <a:rPr lang="nb-NO" dirty="0"/>
              <a:t>Utfør derfor alltid håndhygiene etter at du har tatt hanskene av.</a:t>
            </a:r>
          </a:p>
          <a:p>
            <a:pPr marL="0" indent="0">
              <a:buNone/>
            </a:pPr>
            <a:endParaRPr lang="nb-NO" dirty="0"/>
          </a:p>
        </p:txBody>
      </p:sp>
      <p:pic>
        <p:nvPicPr>
          <p:cNvPr id="5" name="Bilde 4">
            <a:extLst>
              <a:ext uri="{FF2B5EF4-FFF2-40B4-BE49-F238E27FC236}">
                <a16:creationId xmlns:a16="http://schemas.microsoft.com/office/drawing/2014/main" id="{DA9761DD-A18E-4896-9652-B2B1696EF4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5339" y="2556591"/>
            <a:ext cx="3521052" cy="1959425"/>
          </a:xfrm>
          <a:prstGeom prst="rect">
            <a:avLst/>
          </a:prstGeom>
        </p:spPr>
      </p:pic>
    </p:spTree>
    <p:extLst>
      <p:ext uri="{BB962C8B-B14F-4D97-AF65-F5344CB8AC3E}">
        <p14:creationId xmlns:p14="http://schemas.microsoft.com/office/powerpoint/2010/main" val="1836605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004DAB-4FE6-4333-8E29-DEC7B1D69E8D}"/>
              </a:ext>
            </a:extLst>
          </p:cNvPr>
          <p:cNvSpPr>
            <a:spLocks noGrp="1"/>
          </p:cNvSpPr>
          <p:nvPr>
            <p:ph type="title"/>
          </p:nvPr>
        </p:nvSpPr>
        <p:spPr/>
        <p:txBody>
          <a:bodyPr/>
          <a:lstStyle/>
          <a:p>
            <a:r>
              <a:rPr lang="nb-NO" dirty="0"/>
              <a:t>Når bør du bruke hansker?</a:t>
            </a:r>
          </a:p>
        </p:txBody>
      </p:sp>
      <p:sp>
        <p:nvSpPr>
          <p:cNvPr id="4" name="Plassholder for tekst 3">
            <a:extLst>
              <a:ext uri="{FF2B5EF4-FFF2-40B4-BE49-F238E27FC236}">
                <a16:creationId xmlns:a16="http://schemas.microsoft.com/office/drawing/2014/main" id="{4882439A-8508-49E4-A9A3-1CD71E87784C}"/>
              </a:ext>
            </a:extLst>
          </p:cNvPr>
          <p:cNvSpPr>
            <a:spLocks noGrp="1"/>
          </p:cNvSpPr>
          <p:nvPr>
            <p:ph type="body" sz="quarter" idx="13"/>
          </p:nvPr>
        </p:nvSpPr>
        <p:spPr>
          <a:xfrm>
            <a:off x="1015339" y="1992838"/>
            <a:ext cx="8816558" cy="3641147"/>
          </a:xfrm>
        </p:spPr>
        <p:txBody>
          <a:bodyPr>
            <a:normAutofit fontScale="77500" lnSpcReduction="20000"/>
          </a:bodyPr>
          <a:lstStyle/>
          <a:p>
            <a:pPr lvl="0">
              <a:buClr>
                <a:srgbClr val="FFC000"/>
              </a:buClr>
              <a:buFont typeface="Arial" panose="020B0604020202020204" pitchFamily="34" charset="0"/>
              <a:buChar char="•"/>
            </a:pPr>
            <a:r>
              <a:rPr lang="nb-NO" dirty="0"/>
              <a:t>Benytt hansker når du risikerer å komme i kontakt med kroppsvæsker, f.eks. urin, blod og spytt.</a:t>
            </a:r>
          </a:p>
          <a:p>
            <a:pPr>
              <a:buClr>
                <a:srgbClr val="FFC000"/>
              </a:buClr>
              <a:buFont typeface="Arial" panose="020B0604020202020204" pitchFamily="34" charset="0"/>
              <a:buChar char="•"/>
            </a:pPr>
            <a:endParaRPr lang="nb-NO" dirty="0"/>
          </a:p>
          <a:p>
            <a:pPr lvl="0">
              <a:buClr>
                <a:srgbClr val="FFC000"/>
              </a:buClr>
              <a:buFont typeface="Arial" panose="020B0604020202020204" pitchFamily="34" charset="0"/>
              <a:buChar char="•"/>
            </a:pPr>
            <a:r>
              <a:rPr lang="nb-NO" dirty="0"/>
              <a:t>Benytt hansker ved rengjøring av toalett, bad og desinfeksjonsrom (skyllerom). </a:t>
            </a:r>
          </a:p>
          <a:p>
            <a:pPr>
              <a:buClr>
                <a:srgbClr val="FFC000"/>
              </a:buClr>
              <a:buFont typeface="Arial" panose="020B0604020202020204" pitchFamily="34" charset="0"/>
              <a:buChar char="•"/>
            </a:pPr>
            <a:endParaRPr lang="nb-NO" dirty="0"/>
          </a:p>
          <a:p>
            <a:pPr lvl="0">
              <a:buClr>
                <a:srgbClr val="FFC000"/>
              </a:buClr>
              <a:buFont typeface="Arial" panose="020B0604020202020204" pitchFamily="34" charset="0"/>
              <a:buChar char="•"/>
            </a:pPr>
            <a:r>
              <a:rPr lang="nb-NO" dirty="0"/>
              <a:t>Benytt hansker ved kontakt med vaskemidler og kjemikalier </a:t>
            </a:r>
            <a:br>
              <a:rPr lang="nb-NO" dirty="0"/>
            </a:br>
            <a:r>
              <a:rPr lang="nb-NO" dirty="0"/>
              <a:t>når det er anbefalt.</a:t>
            </a:r>
          </a:p>
          <a:p>
            <a:pPr>
              <a:buClr>
                <a:srgbClr val="FFC000"/>
              </a:buClr>
              <a:buFont typeface="Arial" panose="020B0604020202020204" pitchFamily="34" charset="0"/>
              <a:buChar char="•"/>
            </a:pPr>
            <a:endParaRPr lang="nb-NO" dirty="0"/>
          </a:p>
          <a:p>
            <a:pPr lvl="0">
              <a:buClr>
                <a:srgbClr val="FFC000"/>
              </a:buClr>
              <a:buFont typeface="Arial" panose="020B0604020202020204" pitchFamily="34" charset="0"/>
              <a:buChar char="•"/>
            </a:pPr>
            <a:r>
              <a:rPr lang="nb-NO" dirty="0"/>
              <a:t>Benytt hansker ved rengjøring av isoleringsrom.</a:t>
            </a:r>
          </a:p>
          <a:p>
            <a:endParaRPr lang="nb-NO" dirty="0"/>
          </a:p>
        </p:txBody>
      </p:sp>
      <p:pic>
        <p:nvPicPr>
          <p:cNvPr id="6" name="Bilde 5">
            <a:extLst>
              <a:ext uri="{FF2B5EF4-FFF2-40B4-BE49-F238E27FC236}">
                <a16:creationId xmlns:a16="http://schemas.microsoft.com/office/drawing/2014/main" id="{B6F90560-EDC7-459C-99C8-382CC711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211" y="3669296"/>
            <a:ext cx="3478912" cy="2319274"/>
          </a:xfrm>
          <a:prstGeom prst="rect">
            <a:avLst/>
          </a:prstGeom>
          <a:ln>
            <a:noFill/>
          </a:ln>
          <a:effectLst>
            <a:softEdge rad="112500"/>
          </a:effectLst>
        </p:spPr>
      </p:pic>
    </p:spTree>
    <p:extLst>
      <p:ext uri="{BB962C8B-B14F-4D97-AF65-F5344CB8AC3E}">
        <p14:creationId xmlns:p14="http://schemas.microsoft.com/office/powerpoint/2010/main" val="4055065759"/>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err="1" smtClean="0"/>
        </a:defPPr>
      </a:lstStyle>
    </a:txDef>
  </a:objectDefaults>
  <a:extraClrSchemeLst/>
  <a:extLst>
    <a:ext uri="{05A4C25C-085E-4340-85A3-A5531E510DB2}">
      <thm15:themeFamily xmlns:thm15="http://schemas.microsoft.com/office/thememl/2012/main" name="FHI_PPT_Mal.potx" id="{E830C7F6-15D9-4E79-B5A6-AC7486A1DBBE}" vid="{C7B4B5BB-AB4F-4C6E-9FDA-88E11E3DD63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6EC19D615AC3748B5323C2DFBC5D0BD" ma:contentTypeVersion="5" ma:contentTypeDescription="Opprett et nytt dokument." ma:contentTypeScope="" ma:versionID="9de626ebdec54095d4da1d1dcb065e6e">
  <xsd:schema xmlns:xsd="http://www.w3.org/2001/XMLSchema" xmlns:xs="http://www.w3.org/2001/XMLSchema" xmlns:p="http://schemas.microsoft.com/office/2006/metadata/properties" xmlns:ns1="http://schemas.microsoft.com/sharepoint/v3" xmlns:ns2="1efd57d9-e196-426d-8733-cdf19f155125" targetNamespace="http://schemas.microsoft.com/office/2006/metadata/properties" ma:root="true" ma:fieldsID="821d6c4b966d1955c56f2f1943c6653a" ns1:_="" ns2:_="">
    <xsd:import namespace="http://schemas.microsoft.com/sharepoint/v3"/>
    <xsd:import namespace="1efd57d9-e196-426d-8733-cdf19f15512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5"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fd57d9-e196-426d-8733-cdf19f155125" elementFormDefault="qualified">
    <xsd:import namespace="http://schemas.microsoft.com/office/2006/documentManagement/types"/>
    <xsd:import namespace="http://schemas.microsoft.com/office/infopath/2007/PartnerControls"/>
    <xsd:element name="SharedWithUsers" ma:index="10" nillable="true" ma:displayName="Delt med" ma:descripti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Innholdstype"/>
        <xsd:element ref="dc:title" minOccurs="0" maxOccurs="1" ma:index="3"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557068-32CB-4A75-BA58-9F3C0FB7C795}">
  <ds:schemaRefs>
    <ds:schemaRef ds:uri="http://schemas.microsoft.com/sharepoint/v3/contenttype/forms"/>
  </ds:schemaRefs>
</ds:datastoreItem>
</file>

<file path=customXml/itemProps2.xml><?xml version="1.0" encoding="utf-8"?>
<ds:datastoreItem xmlns:ds="http://schemas.openxmlformats.org/officeDocument/2006/customXml" ds:itemID="{AAAEADB7-E3AD-46B7-AA21-B5023B583EE7}">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3BEE31F-E7B7-4715-B3EA-8A2EDCD660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fd57d9-e196-426d-8733-cdf19f1551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781</Words>
  <Application>Microsoft Office PowerPoint</Application>
  <PresentationFormat>Widescreen</PresentationFormat>
  <Paragraphs>92</Paragraphs>
  <Slides>18</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18</vt:i4>
      </vt:variant>
    </vt:vector>
  </HeadingPairs>
  <TitlesOfParts>
    <vt:vector size="22" baseType="lpstr">
      <vt:lpstr>Arial</vt:lpstr>
      <vt:lpstr>Arial Black</vt:lpstr>
      <vt:lpstr>Calibri</vt:lpstr>
      <vt:lpstr>Office-tema</vt:lpstr>
      <vt:lpstr>PowerPoint-presentasjon</vt:lpstr>
      <vt:lpstr>Innhold</vt:lpstr>
      <vt:lpstr>Innledning</vt:lpstr>
      <vt:lpstr>En viktig del av smittevernet</vt:lpstr>
      <vt:lpstr>Håndhygiene til rett tid –</vt:lpstr>
      <vt:lpstr>Når skal du utføre håndhygiene?</vt:lpstr>
      <vt:lpstr>PowerPoint-presentasjon</vt:lpstr>
      <vt:lpstr>Bruk av hansker</vt:lpstr>
      <vt:lpstr>Når bør du bruke hansker?</vt:lpstr>
      <vt:lpstr>Andre tips om hansker</vt:lpstr>
      <vt:lpstr>Den usynlige utfordringen II </vt:lpstr>
      <vt:lpstr>Påkledning av hansker</vt:lpstr>
      <vt:lpstr>Avkledning av hansker</vt:lpstr>
      <vt:lpstr>Oppbevaring av rene hansker</vt:lpstr>
      <vt:lpstr>Bruk av hansker på isoleringsrom</vt:lpstr>
      <vt:lpstr>PowerPoint-presentasjon</vt:lpstr>
      <vt:lpstr>Oppsummering</vt:lpstr>
      <vt:lpstr>Referanser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Børseth, Anita Wang</dc:creator>
  <cp:lastModifiedBy>Børseth, Anita Wang</cp:lastModifiedBy>
  <cp:revision>34</cp:revision>
  <dcterms:created xsi:type="dcterms:W3CDTF">2021-03-16T07:08:49Z</dcterms:created>
  <dcterms:modified xsi:type="dcterms:W3CDTF">2021-04-26T12:12:37Z</dcterms:modified>
</cp:coreProperties>
</file>