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150" d="100"/>
          <a:sy n="150" d="100"/>
        </p:scale>
        <p:origin x="5952" y="-12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 Martine Berge" userId="aed1822a-535d-4ca6-a395-6b29b031b4a5" providerId="ADAL" clId="{A44FFFBF-87A7-401F-83A0-CBED1A41D7E1}"/>
    <pc:docChg chg="undo custSel modSld modMainMaster">
      <pc:chgData name="Sara Martine Berge" userId="aed1822a-535d-4ca6-a395-6b29b031b4a5" providerId="ADAL" clId="{A44FFFBF-87A7-401F-83A0-CBED1A41D7E1}" dt="2026-04-28T11:47:29.789" v="179" actId="1038"/>
      <pc:docMkLst>
        <pc:docMk/>
      </pc:docMkLst>
      <pc:sldChg chg="delSp modSp mod">
        <pc:chgData name="Sara Martine Berge" userId="aed1822a-535d-4ca6-a395-6b29b031b4a5" providerId="ADAL" clId="{A44FFFBF-87A7-401F-83A0-CBED1A41D7E1}" dt="2026-04-28T11:47:18.086" v="175" actId="1038"/>
        <pc:sldMkLst>
          <pc:docMk/>
          <pc:sldMk cId="3270692433" sldId="258"/>
        </pc:sldMkLst>
        <pc:spChg chg="mod">
          <ac:chgData name="Sara Martine Berge" userId="aed1822a-535d-4ca6-a395-6b29b031b4a5" providerId="ADAL" clId="{A44FFFBF-87A7-401F-83A0-CBED1A41D7E1}" dt="2026-04-28T11:42:59.118" v="72" actId="1076"/>
          <ac:spMkLst>
            <pc:docMk/>
            <pc:sldMk cId="3270692433" sldId="258"/>
            <ac:spMk id="4" creationId="{B8462330-9E03-D58C-E0FC-428D20A49A0B}"/>
          </ac:spMkLst>
        </pc:spChg>
        <pc:spChg chg="mod">
          <ac:chgData name="Sara Martine Berge" userId="aed1822a-535d-4ca6-a395-6b29b031b4a5" providerId="ADAL" clId="{A44FFFBF-87A7-401F-83A0-CBED1A41D7E1}" dt="2026-04-28T11:47:18.086" v="175" actId="1038"/>
          <ac:spMkLst>
            <pc:docMk/>
            <pc:sldMk cId="3270692433" sldId="258"/>
            <ac:spMk id="6" creationId="{0136E24C-9B6D-6166-5D75-EF22510BCC43}"/>
          </ac:spMkLst>
        </pc:spChg>
        <pc:spChg chg="del">
          <ac:chgData name="Sara Martine Berge" userId="aed1822a-535d-4ca6-a395-6b29b031b4a5" providerId="ADAL" clId="{A44FFFBF-87A7-401F-83A0-CBED1A41D7E1}" dt="2026-04-28T11:38:52.826" v="11" actId="478"/>
          <ac:spMkLst>
            <pc:docMk/>
            <pc:sldMk cId="3270692433" sldId="258"/>
            <ac:spMk id="7" creationId="{36743B88-0F8B-3154-83C7-957185518072}"/>
          </ac:spMkLst>
        </pc:spChg>
      </pc:sldChg>
      <pc:sldMasterChg chg="modSldLayout">
        <pc:chgData name="Sara Martine Berge" userId="aed1822a-535d-4ca6-a395-6b29b031b4a5" providerId="ADAL" clId="{A44FFFBF-87A7-401F-83A0-CBED1A41D7E1}" dt="2026-04-28T11:47:29.789" v="179" actId="1038"/>
        <pc:sldMasterMkLst>
          <pc:docMk/>
          <pc:sldMasterMk cId="1792998829" sldId="2147483672"/>
        </pc:sldMasterMkLst>
        <pc:sldLayoutChg chg="modSp mod">
          <pc:chgData name="Sara Martine Berge" userId="aed1822a-535d-4ca6-a395-6b29b031b4a5" providerId="ADAL" clId="{A44FFFBF-87A7-401F-83A0-CBED1A41D7E1}" dt="2026-04-28T11:47:29.789" v="179" actId="1038"/>
          <pc:sldLayoutMkLst>
            <pc:docMk/>
            <pc:sldMasterMk cId="1792998829" sldId="2147483672"/>
            <pc:sldLayoutMk cId="4186578945" sldId="2147483684"/>
          </pc:sldLayoutMkLst>
          <pc:spChg chg="mod">
            <ac:chgData name="Sara Martine Berge" userId="aed1822a-535d-4ca6-a395-6b29b031b4a5" providerId="ADAL" clId="{A44FFFBF-87A7-401F-83A0-CBED1A41D7E1}" dt="2026-04-28T11:41:40.803" v="30" actId="1076"/>
            <ac:spMkLst>
              <pc:docMk/>
              <pc:sldMasterMk cId="1792998829" sldId="2147483672"/>
              <pc:sldLayoutMk cId="4186578945" sldId="2147483684"/>
              <ac:spMk id="10" creationId="{5CCDA406-695E-C8A9-1875-D8FF05231923}"/>
            </ac:spMkLst>
          </pc:spChg>
          <pc:spChg chg="mod">
            <ac:chgData name="Sara Martine Berge" userId="aed1822a-535d-4ca6-a395-6b29b031b4a5" providerId="ADAL" clId="{A44FFFBF-87A7-401F-83A0-CBED1A41D7E1}" dt="2026-04-28T11:47:29.789" v="179" actId="1038"/>
            <ac:spMkLst>
              <pc:docMk/>
              <pc:sldMasterMk cId="1792998829" sldId="2147483672"/>
              <pc:sldLayoutMk cId="4186578945" sldId="2147483684"/>
              <ac:spMk id="12" creationId="{1AA9FD00-3872-BD6E-A167-FB9E4F267E6D}"/>
            </ac:spMkLst>
          </pc:spChg>
          <pc:picChg chg="mod">
            <ac:chgData name="Sara Martine Berge" userId="aed1822a-535d-4ca6-a395-6b29b031b4a5" providerId="ADAL" clId="{A44FFFBF-87A7-401F-83A0-CBED1A41D7E1}" dt="2026-04-28T11:43:20.686" v="97" actId="1035"/>
            <ac:picMkLst>
              <pc:docMk/>
              <pc:sldMasterMk cId="1792998829" sldId="2147483672"/>
              <pc:sldLayoutMk cId="4186578945" sldId="2147483684"/>
              <ac:picMk id="7" creationId="{EA2F7C4F-B776-1D9F-5C19-3E0B81FF2236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28.04.2026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29655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28.04.2026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3357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28.04.2026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3156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>
            <a:extLst>
              <a:ext uri="{FF2B5EF4-FFF2-40B4-BE49-F238E27FC236}">
                <a16:creationId xmlns:a16="http://schemas.microsoft.com/office/drawing/2014/main" id="{EA2F7C4F-B776-1D9F-5C19-3E0B81FF223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99" y="3779089"/>
            <a:ext cx="4654001" cy="2974902"/>
          </a:xfrm>
          <a:prstGeom prst="rect">
            <a:avLst/>
          </a:prstGeom>
        </p:spPr>
      </p:pic>
      <p:pic>
        <p:nvPicPr>
          <p:cNvPr id="8" name="Bilde 7">
            <a:extLst>
              <a:ext uri="{FF2B5EF4-FFF2-40B4-BE49-F238E27FC236}">
                <a16:creationId xmlns:a16="http://schemas.microsoft.com/office/drawing/2014/main" id="{BD23F97E-A0B4-600B-E6B7-3874DEACA15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847" y="9070901"/>
            <a:ext cx="1174899" cy="565185"/>
          </a:xfrm>
          <a:prstGeom prst="rect">
            <a:avLst/>
          </a:prstGeom>
        </p:spPr>
      </p:pic>
      <p:sp>
        <p:nvSpPr>
          <p:cNvPr id="9" name="TekstSylinder 8">
            <a:extLst>
              <a:ext uri="{FF2B5EF4-FFF2-40B4-BE49-F238E27FC236}">
                <a16:creationId xmlns:a16="http://schemas.microsoft.com/office/drawing/2014/main" id="{D2204EF8-04E0-8281-1F98-27AC66ECDBB2}"/>
              </a:ext>
            </a:extLst>
          </p:cNvPr>
          <p:cNvSpPr txBox="1"/>
          <p:nvPr userDrawn="1"/>
        </p:nvSpPr>
        <p:spPr>
          <a:xfrm>
            <a:off x="542108" y="718458"/>
            <a:ext cx="5773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dirty="0">
                <a:latin typeface="Brandon Text Medium" panose="020B0603020203060203" pitchFamily="34" charset="0"/>
              </a:rPr>
              <a:t>Etterlevelse av håndhygiene</a:t>
            </a:r>
            <a:endParaRPr lang="nb-NO" sz="3600" dirty="0"/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5CCDA406-695E-C8A9-1875-D8FF05231923}"/>
              </a:ext>
            </a:extLst>
          </p:cNvPr>
          <p:cNvSpPr txBox="1"/>
          <p:nvPr userDrawn="1"/>
        </p:nvSpPr>
        <p:spPr>
          <a:xfrm>
            <a:off x="968992" y="1571831"/>
            <a:ext cx="28118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dirty="0">
                <a:latin typeface="Brandon Text Regular" panose="020B0503020203060203" pitchFamily="34" charset="0"/>
              </a:rPr>
              <a:t>Registrert i NOST –</a:t>
            </a:r>
            <a:endParaRPr lang="nb-NO" sz="2400" dirty="0"/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1AA9FD00-3872-BD6E-A167-FB9E4F267E6D}"/>
              </a:ext>
            </a:extLst>
          </p:cNvPr>
          <p:cNvSpPr txBox="1"/>
          <p:nvPr userDrawn="1"/>
        </p:nvSpPr>
        <p:spPr>
          <a:xfrm>
            <a:off x="1022747" y="3110382"/>
            <a:ext cx="3949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0" dirty="0">
                <a:latin typeface="Brandon Text Medium" panose="020B0603020203060203" pitchFamily="34" charset="0"/>
              </a:rPr>
              <a:t>Samlet etterlevelse (alle anledninger):</a:t>
            </a:r>
          </a:p>
        </p:txBody>
      </p:sp>
      <p:sp>
        <p:nvSpPr>
          <p:cNvPr id="21" name="Plassholder for bilde 20">
            <a:extLst>
              <a:ext uri="{FF2B5EF4-FFF2-40B4-BE49-F238E27FC236}">
                <a16:creationId xmlns:a16="http://schemas.microsoft.com/office/drawing/2014/main" id="{2747F380-CC91-9BFF-CAAC-0ECF7DA2AC5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762500" y="8993188"/>
            <a:ext cx="1174750" cy="565150"/>
          </a:xfrm>
        </p:spPr>
        <p:txBody>
          <a:bodyPr>
            <a:noAutofit/>
          </a:bodyPr>
          <a:lstStyle>
            <a:lvl1pPr>
              <a:buNone/>
              <a:defRPr sz="1100"/>
            </a:lvl1pPr>
          </a:lstStyle>
          <a:p>
            <a:r>
              <a:rPr lang="nb-NO" dirty="0"/>
              <a:t>Sett inn logo her</a:t>
            </a:r>
          </a:p>
        </p:txBody>
      </p:sp>
    </p:spTree>
    <p:extLst>
      <p:ext uri="{BB962C8B-B14F-4D97-AF65-F5344CB8AC3E}">
        <p14:creationId xmlns:p14="http://schemas.microsoft.com/office/powerpoint/2010/main" val="4186578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28.04.2026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3099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28.04.2026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92559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28.04.2026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02114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28.04.2026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827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28.04.2026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64867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28.04.2026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4617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28.04.2026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22369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28.04.2026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2040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9C0307-737F-4214-B25A-8304E276F6E6}" type="datetimeFigureOut">
              <a:rPr lang="nb-NO" smtClean="0"/>
              <a:t>28.04.2026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92998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ilde 1">
            <a:extLst>
              <a:ext uri="{FF2B5EF4-FFF2-40B4-BE49-F238E27FC236}">
                <a16:creationId xmlns:a16="http://schemas.microsoft.com/office/drawing/2014/main" id="{015B945B-7552-F146-77B7-FEE8F8A531F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Text Placeholder 3" descr="Skriv inn tertial">
            <a:extLst>
              <a:ext uri="{FF2B5EF4-FFF2-40B4-BE49-F238E27FC236}">
                <a16:creationId xmlns:a16="http://schemas.microsoft.com/office/drawing/2014/main" id="{D5299684-390E-9367-86E2-27748BAFE77E}"/>
              </a:ext>
            </a:extLst>
          </p:cNvPr>
          <p:cNvSpPr txBox="1">
            <a:spLocks/>
          </p:cNvSpPr>
          <p:nvPr/>
        </p:nvSpPr>
        <p:spPr>
          <a:xfrm>
            <a:off x="3695213" y="1598275"/>
            <a:ext cx="2292119" cy="461666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Brandon Text Regular" panose="020B0503020203060203" pitchFamily="34" charset="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dirty="0"/>
              <a:t>[</a:t>
            </a:r>
            <a:r>
              <a:rPr lang="nb-NO" dirty="0" err="1"/>
              <a:t>X</a:t>
            </a:r>
            <a:r>
              <a:rPr lang="nb-NO" dirty="0"/>
              <a:t>]. tertial 2026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462330-9E03-D58C-E0FC-428D20A49A0B}"/>
              </a:ext>
            </a:extLst>
          </p:cNvPr>
          <p:cNvSpPr txBox="1">
            <a:spLocks/>
          </p:cNvSpPr>
          <p:nvPr/>
        </p:nvSpPr>
        <p:spPr>
          <a:xfrm>
            <a:off x="2776181" y="7142692"/>
            <a:ext cx="1305637" cy="1365586"/>
          </a:xfrm>
          <a:prstGeom prst="rect">
            <a:avLst/>
          </a:prstGeom>
        </p:spPr>
        <p:txBody>
          <a:bodyPr/>
          <a:lstStyle>
            <a:lvl1pPr marL="342900" indent="-34290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AutoNum type="arabicPeriod"/>
              <a:defRPr sz="1800" b="0" kern="1200">
                <a:solidFill>
                  <a:schemeClr val="tx1"/>
                </a:solidFill>
                <a:latin typeface="Brandon Text Regular" panose="020B0503020203060203" pitchFamily="34" charset="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dirty="0"/>
              <a:t>[XXX] %</a:t>
            </a:r>
          </a:p>
          <a:p>
            <a:r>
              <a:rPr lang="nb-NO" dirty="0"/>
              <a:t>[XXX] %</a:t>
            </a:r>
          </a:p>
          <a:p>
            <a:r>
              <a:rPr lang="nb-NO" dirty="0"/>
              <a:t>[XXX] %</a:t>
            </a:r>
          </a:p>
          <a:p>
            <a:r>
              <a:rPr lang="nb-NO" dirty="0"/>
              <a:t>[XXX] %</a:t>
            </a:r>
          </a:p>
        </p:txBody>
      </p:sp>
      <p:sp>
        <p:nvSpPr>
          <p:cNvPr id="5" name="Text Placeholder 3" descr="Skriv inn avdelingens navn">
            <a:extLst>
              <a:ext uri="{FF2B5EF4-FFF2-40B4-BE49-F238E27FC236}">
                <a16:creationId xmlns:a16="http://schemas.microsoft.com/office/drawing/2014/main" id="{F84FC924-FBBB-3108-565F-472C6787E2B1}"/>
              </a:ext>
            </a:extLst>
          </p:cNvPr>
          <p:cNvSpPr txBox="1">
            <a:spLocks/>
          </p:cNvSpPr>
          <p:nvPr/>
        </p:nvSpPr>
        <p:spPr>
          <a:xfrm>
            <a:off x="1060847" y="2021780"/>
            <a:ext cx="4807691" cy="461666"/>
          </a:xfrm>
          <a:prstGeom prst="rect">
            <a:avLst/>
          </a:prstGeom>
        </p:spPr>
        <p:txBody>
          <a:bodyPr/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Brandon Text Regular" panose="020B0503020203060203" pitchFamily="34" charset="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dirty="0"/>
              <a:t>[Avdelingens navn]</a:t>
            </a:r>
          </a:p>
        </p:txBody>
      </p:sp>
      <p:sp>
        <p:nvSpPr>
          <p:cNvPr id="6" name="Text Placeholder 3" descr="skriv inn total etterlevelse for alle avdelingen, i prosent">
            <a:extLst>
              <a:ext uri="{FF2B5EF4-FFF2-40B4-BE49-F238E27FC236}">
                <a16:creationId xmlns:a16="http://schemas.microsoft.com/office/drawing/2014/main" id="{0136E24C-9B6D-6166-5D75-EF22510BCC43}"/>
              </a:ext>
            </a:extLst>
          </p:cNvPr>
          <p:cNvSpPr txBox="1">
            <a:spLocks/>
          </p:cNvSpPr>
          <p:nvPr/>
        </p:nvSpPr>
        <p:spPr>
          <a:xfrm>
            <a:off x="4892072" y="3133421"/>
            <a:ext cx="968978" cy="232860"/>
          </a:xfrm>
          <a:prstGeom prst="rect">
            <a:avLst/>
          </a:prstGeom>
        </p:spPr>
        <p:txBody>
          <a:bodyPr/>
          <a:lstStyle>
            <a:lvl1pPr marL="342900" indent="-34290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0" kern="1200">
                <a:solidFill>
                  <a:schemeClr val="tx1"/>
                </a:solidFill>
                <a:latin typeface="Brandon Text Regular" panose="020B0503020203060203" pitchFamily="34" charset="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dirty="0">
                <a:latin typeface="Brandon Text Medium" panose="020B0603020203060203" pitchFamily="34" charset="0"/>
              </a:rPr>
              <a:t>[XXX] %</a:t>
            </a:r>
          </a:p>
        </p:txBody>
      </p:sp>
    </p:spTree>
    <p:extLst>
      <p:ext uri="{BB962C8B-B14F-4D97-AF65-F5344CB8AC3E}">
        <p14:creationId xmlns:p14="http://schemas.microsoft.com/office/powerpoint/2010/main" val="3270692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</Words>
  <Application>Microsoft Office PowerPoint</Application>
  <PresentationFormat>A4 (210 x 297 mm)</PresentationFormat>
  <Paragraphs>7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Brandon Text Medium</vt:lpstr>
      <vt:lpstr>Brandon Text Regular</vt:lpstr>
      <vt:lpstr>Office-tema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Etterlevelse av håndhygiene med registrering i NOST</dc:title>
  <dc:creator/>
  <cp:lastModifiedBy>Sara Martine Berge</cp:lastModifiedBy>
  <cp:revision>1</cp:revision>
  <dcterms:created xsi:type="dcterms:W3CDTF">2026-04-21T10:17:33Z</dcterms:created>
  <dcterms:modified xsi:type="dcterms:W3CDTF">2026-04-28T11:47:34Z</dcterms:modified>
</cp:coreProperties>
</file>