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728" y="-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5994" y="3057662"/>
            <a:ext cx="5314950" cy="196003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5994" y="5398693"/>
            <a:ext cx="5289106" cy="233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994572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994572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3404792" y="817035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3404792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350567" y="3556002"/>
            <a:ext cx="2054225" cy="27389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994572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994572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705179" y="705181"/>
            <a:ext cx="1680633" cy="27027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3596546" y="5277181"/>
            <a:ext cx="7463367" cy="27027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5" y="78319"/>
            <a:ext cx="167879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45653" y="4572463"/>
            <a:ext cx="9144000" cy="1191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705179" y="705181"/>
            <a:ext cx="1680633" cy="27027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3596546" y="5277181"/>
            <a:ext cx="7463367" cy="27027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5" y="78319"/>
            <a:ext cx="167879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45653" y="4572463"/>
            <a:ext cx="9144000" cy="1191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858000" cy="9144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4686"/>
            <a:ext cx="6858000" cy="45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994572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994572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959776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959776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982975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982975"/>
            <a:ext cx="6858000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42901" y="1913468"/>
            <a:ext cx="2256235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342901" y="1913468"/>
            <a:ext cx="2256235" cy="2117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8663517"/>
            <a:ext cx="945356" cy="48048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945357" y="8663517"/>
            <a:ext cx="5912644" cy="48048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" y="8760886"/>
            <a:ext cx="864394" cy="2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hi.no/publikasjoner-og-haandboker/tuberkuloseveileder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1753" y="8430673"/>
            <a:ext cx="681020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Kilde: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Tuberkuloseveilederen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Flytskjema tuberkulose: for undersøkelse og smittesporing, 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75111" y="1224208"/>
            <a:ext cx="5502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Side 2, Flytskjema tuberkulose – for undersøkelse og smittesporing</a:t>
            </a:r>
            <a:endParaRPr lang="nb-N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F:\_IL\ILKO\Bildearkiv\Figurer og Illustrasjoner\Rutineundersøkelse for tuberkulose sid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11" y="2051720"/>
            <a:ext cx="5502334" cy="630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22</Words>
  <Application>Microsoft Office PowerPoint</Application>
  <PresentationFormat>Skjermfremvisning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82</cp:revision>
  <dcterms:created xsi:type="dcterms:W3CDTF">2014-09-04T12:42:46Z</dcterms:created>
  <dcterms:modified xsi:type="dcterms:W3CDTF">2014-10-14T12:35:06Z</dcterms:modified>
</cp:coreProperties>
</file>