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hi.no/folkehelserapport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8236" y="6266486"/>
            <a:ext cx="90802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Kilde: Folkehelserapporten 2014,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kapittel: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Drikkevann i </a:t>
            </a:r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Norge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9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www.fhi.no/folkehelserapporten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fhi.no/eway/imgstore/d261556f2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032" y="1591953"/>
            <a:ext cx="5184676" cy="454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12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78</cp:revision>
  <dcterms:created xsi:type="dcterms:W3CDTF">2014-09-04T12:42:46Z</dcterms:created>
  <dcterms:modified xsi:type="dcterms:W3CDTF">2014-09-10T12:47:09Z</dcterms:modified>
</cp:coreProperties>
</file>