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hi.no\Felles\Felles\RAPPORT 14\RAPPORT 30 juni\ALLE FIGURER versjon 3\2.2.Levealder  PUBLISERT\fhr2014-levealder-fig4-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391025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7253824" y="5981744"/>
            <a:ext cx="18722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Levealder i Norge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47</cp:revision>
  <dcterms:created xsi:type="dcterms:W3CDTF">2014-09-04T12:42:46Z</dcterms:created>
  <dcterms:modified xsi:type="dcterms:W3CDTF">2014-09-08T13:14:48Z</dcterms:modified>
</cp:coreProperties>
</file>