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69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P_grunnmal 254x195_alt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PP_grunnmal 254x195_alt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4659" y="2293245"/>
            <a:ext cx="70866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658" y="4049020"/>
            <a:ext cx="7052141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312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219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2_Picture with Caption">
    <p:bg>
      <p:bgPr>
        <a:solidFill>
          <a:srgbClr val="77933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7525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bg>
      <p:bgPr>
        <a:solidFill>
          <a:srgbClr val="342C26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874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Picture with Caption"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595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8585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4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9559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3579492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522813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7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16842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3_Picture with Caption">
    <p:bg>
      <p:bgPr>
        <a:solidFill>
          <a:srgbClr val="77933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99739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pic>
        <p:nvPicPr>
          <p:cNvPr id="6" name="Picture 11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8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sp>
        <p:nvSpPr>
          <p:cNvPr id="9" name="Rectangle 12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pic>
        <p:nvPicPr>
          <p:cNvPr id="10" name="Picture 13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7748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8_Picture with Caption">
    <p:bg>
      <p:bgPr>
        <a:solidFill>
          <a:srgbClr val="342C26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80298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Picture with Caption"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751888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0_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084638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5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6164138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998106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6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1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3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2740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rot="5400000">
            <a:off x="-450056" y="450056"/>
            <a:ext cx="1260475" cy="36036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 rot="5400000">
            <a:off x="-2618581" y="3879056"/>
            <a:ext cx="5597525" cy="36036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6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8738"/>
            <a:ext cx="223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/>
          <p:nvPr userDrawn="1"/>
        </p:nvSpPr>
        <p:spPr>
          <a:xfrm rot="5400000">
            <a:off x="-450056" y="450056"/>
            <a:ext cx="1260475" cy="36036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1"/>
          <p:cNvSpPr/>
          <p:nvPr userDrawn="1"/>
        </p:nvSpPr>
        <p:spPr>
          <a:xfrm rot="5400000">
            <a:off x="-2618581" y="3879056"/>
            <a:ext cx="5597525" cy="36036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8738"/>
            <a:ext cx="223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3"/>
          <p:cNvCxnSpPr/>
          <p:nvPr userDrawn="1"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2293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279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P_FHI_mal_254x19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3513"/>
            <a:ext cx="91440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8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10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1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2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3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189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9" name="Picture 11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0"/>
          <p:cNvCxnSpPr/>
          <p:nvPr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2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2" name="Rectangle 13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3" name="Picture 14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5"/>
          <p:cNvCxnSpPr/>
          <p:nvPr userDrawn="1"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412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5" name="Picture 7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8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9" name="Picture 10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1"/>
          <p:cNvCxnSpPr/>
          <p:nvPr userDrawn="1"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948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4" name="Picture 6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7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8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994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0" name="Rectangle 11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1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3"/>
          <p:cNvCxnSpPr/>
          <p:nvPr userDrawn="1"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202055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rgbClr val="003871"/>
          </a:solidFill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solidFill>
            <a:srgbClr val="39AEBB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416970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10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9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998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text styles</a:t>
            </a:r>
          </a:p>
          <a:p>
            <a:pPr lvl="1"/>
            <a:r>
              <a:rPr lang="nb-NO" altLang="nb-NO" smtClean="0"/>
              <a:t>Second level</a:t>
            </a:r>
          </a:p>
          <a:p>
            <a:pPr lvl="2"/>
            <a:r>
              <a:rPr lang="nb-NO" altLang="nb-NO" smtClean="0"/>
              <a:t>Third level</a:t>
            </a:r>
          </a:p>
          <a:p>
            <a:pPr lvl="3"/>
            <a:r>
              <a:rPr lang="nb-NO" altLang="nb-NO" smtClean="0"/>
              <a:t>Fourth level</a:t>
            </a:r>
          </a:p>
          <a:p>
            <a:pPr lvl="4"/>
            <a:r>
              <a:rPr lang="nb-NO" altLang="nb-NO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425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hi.no/folkehelserapporten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 descr="F:\Felles\RAPPORT 14\RAPPORT 30 juni\ALLE FIGURER versjon 3\2.2.Levealder  PUBLISERT\figurer til web\fhr2014-levealder-fig2-N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03391"/>
            <a:ext cx="475252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ktangel 2"/>
          <p:cNvSpPr/>
          <p:nvPr/>
        </p:nvSpPr>
        <p:spPr>
          <a:xfrm>
            <a:off x="7271792" y="5949280"/>
            <a:ext cx="1872208" cy="5078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900" dirty="0">
                <a:latin typeface="Arial" panose="020B0604020202020204" pitchFamily="34" charset="0"/>
                <a:cs typeface="Arial" panose="020B0604020202020204" pitchFamily="34" charset="0"/>
              </a:rPr>
              <a:t>Kilde: Folkehelserapporten 2014, </a:t>
            </a:r>
            <a:endParaRPr lang="nb-NO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kapittel</a:t>
            </a:r>
            <a:r>
              <a:rPr lang="nb-NO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Levealder i Norge</a:t>
            </a:r>
          </a:p>
          <a:p>
            <a:r>
              <a:rPr lang="nb-NO" sz="9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www.fhi.no/folkehelserapporten</a:t>
            </a:r>
            <a:endParaRPr lang="nb-NO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2780928" y="679713"/>
            <a:ext cx="3870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>
                <a:latin typeface="Arial" panose="020B0604020202020204" pitchFamily="34" charset="0"/>
                <a:cs typeface="Arial" panose="020B0604020202020204" pitchFamily="34" charset="0"/>
              </a:rPr>
              <a:t>Dødelighetsrater etter alder i Norge 1961-2009 (merk: logaritmisk skala).</a:t>
            </a:r>
          </a:p>
        </p:txBody>
      </p:sp>
    </p:spTree>
    <p:extLst>
      <p:ext uri="{BB962C8B-B14F-4D97-AF65-F5344CB8AC3E}">
        <p14:creationId xmlns:p14="http://schemas.microsoft.com/office/powerpoint/2010/main" val="8528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23</Words>
  <Application>Microsoft Office PowerPoint</Application>
  <PresentationFormat>Skjermfremvisning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FHI</vt:lpstr>
      <vt:lpstr>PowerPoint-presentasjon</vt:lpstr>
    </vt:vector>
  </TitlesOfParts>
  <Company>FHI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Aslaksrud, Lars Fredrik Bonde</dc:creator>
  <cp:lastModifiedBy>FHI</cp:lastModifiedBy>
  <cp:revision>45</cp:revision>
  <dcterms:created xsi:type="dcterms:W3CDTF">2014-09-04T12:42:46Z</dcterms:created>
  <dcterms:modified xsi:type="dcterms:W3CDTF">2014-09-08T13:20:11Z</dcterms:modified>
</cp:coreProperties>
</file>