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hi.no/folkehelserapport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8236" y="6266486"/>
            <a:ext cx="90802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kapittel: Klima og Helse, </a:t>
            </a:r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\\fhi.no\Felles\Felles\RAPPORT 14\RAPPORT 15 september\Andre kapitler\Klima og helse\webfigur - Klimasoner 1961-1990 og 2071 – 21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615" y="1592496"/>
            <a:ext cx="6403510" cy="467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770460" y="367894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latin typeface="Arial" panose="020B0604020202020204" pitchFamily="34" charset="0"/>
                <a:cs typeface="Arial" panose="020B0604020202020204" pitchFamily="34" charset="0"/>
              </a:rPr>
              <a:t>Kartet til venstre 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viser vekstsesongens lengde i perioden 1961-90</a:t>
            </a:r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 Flåttens utbredelse i dag samsvarer med 176-180 eller flere vekstdøgn, markert på kartet med oransje til rød farge. </a:t>
            </a:r>
            <a:endParaRPr lang="nb-NO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Kartet til høyre </a:t>
            </a:r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viser framskrivningene av vekstsesongens lengde i perioden 2071-2100, i følge modellen </a:t>
            </a:r>
            <a:r>
              <a:rPr lang="nb-NO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Hadley</a:t>
            </a:r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A2 2071-2100, viser 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at vekstsesongens lengde på 176 – 180 dager vil dekke stort sett alle lavlandsområdene i Norge med unntak av det aller nordligste. </a:t>
            </a: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85</Words>
  <Application>Microsoft Office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80</cp:revision>
  <dcterms:created xsi:type="dcterms:W3CDTF">2014-09-04T12:42:46Z</dcterms:created>
  <dcterms:modified xsi:type="dcterms:W3CDTF">2014-09-11T14:19:44Z</dcterms:modified>
</cp:coreProperties>
</file>