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90" y="-7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A4360-A81B-454D-9DC4-1BCAA5124469}" type="datetimeFigureOut">
              <a:rPr lang="nb-NO" smtClean="0"/>
              <a:t>08.09.2014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C66737-8076-46D0-BDEF-3D3FE71D7FF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86925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C66737-8076-46D0-BDEF-3D3FE71D7FF8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18512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PP_grunnmal 254x195_alt 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PP_grunnmal 254x195_alt 2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4659" y="2293245"/>
            <a:ext cx="7086600" cy="14700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4658" y="4049020"/>
            <a:ext cx="7052141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Click to edit Master subtitle style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5312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_Picture with Caption">
    <p:bg>
      <p:bgPr>
        <a:solidFill>
          <a:srgbClr val="E783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7" name="Picture 9" descr="Logo negativ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9" name="Rectangle 10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0" name="Picture 11" descr="Logo negati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3000" b="1">
                <a:solidFill>
                  <a:srgbClr val="FFFFFF"/>
                </a:solidFill>
              </a:defRPr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2190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2_Picture with Caption">
    <p:bg>
      <p:bgPr>
        <a:solidFill>
          <a:srgbClr val="77933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7" name="Picture 9" descr="Logo negativ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9" name="Rectangle 10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0" name="Picture 11" descr="Logo negati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3000" b="1">
                <a:solidFill>
                  <a:srgbClr val="FFFFFF"/>
                </a:solidFill>
              </a:defRPr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7525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_Picture with Caption">
    <p:bg>
      <p:bgPr>
        <a:solidFill>
          <a:srgbClr val="342C26">
            <a:alpha val="7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7" name="Picture 9" descr="Logo negativ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9" name="Rectangle 10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0" name="Picture 11" descr="Logo negati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3000" b="1"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98748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_Picture with Caption">
    <p:bg>
      <p:bgPr>
        <a:solidFill>
          <a:srgbClr val="A6A6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7" name="Picture 9" descr="Logo negativ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9" name="Rectangle 10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0" name="Picture 11" descr="Logo negati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3000" b="1">
                <a:solidFill>
                  <a:srgbClr val="003871"/>
                </a:solidFill>
              </a:defRPr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00387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75951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5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7" name="Picture 9" descr="Logo negativ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9" name="Rectangle 10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0" name="Picture 11" descr="Logo negativ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3000" b="1"/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85852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4_Picture with Caption">
    <p:bg>
      <p:bgPr>
        <a:solidFill>
          <a:srgbClr val="8A20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7" name="Picture 9" descr="Logo negativ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9" name="Rectangle 10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0" name="Picture 11" descr="Logo negativ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3000" b="1"/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95593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6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7" name="Picture 9" descr="Logo negativ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9" name="Rectangle 10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0" name="Picture 11" descr="Logo negati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003871"/>
                </a:solidFill>
              </a:defRPr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to </a:t>
            </a:r>
            <a:r>
              <a:rPr lang="nb-NO" dirty="0" err="1" smtClean="0"/>
              <a:t>edit</a:t>
            </a:r>
            <a:r>
              <a:rPr lang="nb-NO" dirty="0" smtClean="0"/>
              <a:t> Master </a:t>
            </a:r>
            <a:r>
              <a:rPr lang="nb-NO" dirty="0" err="1" smtClean="0"/>
              <a:t>title</a:t>
            </a:r>
            <a:r>
              <a:rPr lang="nb-NO" dirty="0" smtClean="0"/>
              <a:t> style</a:t>
            </a:r>
            <a:endParaRPr lang="nb-NO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387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dirty="0" err="1" smtClean="0"/>
              <a:t>Click</a:t>
            </a:r>
            <a:r>
              <a:rPr lang="nb-NO" dirty="0" smtClean="0"/>
              <a:t> to </a:t>
            </a:r>
            <a:r>
              <a:rPr lang="nb-NO" dirty="0" err="1" smtClean="0"/>
              <a:t>edit</a:t>
            </a:r>
            <a:r>
              <a:rPr lang="nb-NO" dirty="0" smtClean="0"/>
              <a:t> Master </a:t>
            </a:r>
            <a:r>
              <a:rPr lang="nb-NO" dirty="0" err="1" smtClean="0"/>
              <a:t>text</a:t>
            </a:r>
            <a:r>
              <a:rPr lang="nb-NO" dirty="0" smtClean="0"/>
              <a:t> styles</a:t>
            </a:r>
          </a:p>
        </p:txBody>
      </p:sp>
    </p:spTree>
    <p:extLst>
      <p:ext uri="{BB962C8B-B14F-4D97-AF65-F5344CB8AC3E}">
        <p14:creationId xmlns:p14="http://schemas.microsoft.com/office/powerpoint/2010/main" val="35794928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bg>
      <p:bgPr>
        <a:solidFill>
          <a:srgbClr val="0038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11" name="Rectangle 11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2" name="Picture 12" descr="Logo negativ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3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14" name="Rectangle 14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5" name="Picture 15" descr="Logo negati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3000" b="1"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0"/>
          </p:nvPr>
        </p:nvSpPr>
        <p:spPr>
          <a:xfrm>
            <a:off x="4539721" y="612775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1"/>
          </p:nvPr>
        </p:nvSpPr>
        <p:spPr>
          <a:xfrm>
            <a:off x="4539721" y="2667000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2"/>
          </p:nvPr>
        </p:nvSpPr>
        <p:spPr>
          <a:xfrm>
            <a:off x="1800754" y="2667000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5228132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7_Picture with Caption">
    <p:bg>
      <p:bgPr>
        <a:solidFill>
          <a:srgbClr val="E783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11" name="Rectangle 11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2" name="Picture 12" descr="Logo negativ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3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14" name="Rectangle 14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5" name="Picture 15" descr="Logo negati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3000" b="1">
                <a:solidFill>
                  <a:srgbClr val="FFFFFF"/>
                </a:solidFill>
              </a:defRPr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0"/>
          </p:nvPr>
        </p:nvSpPr>
        <p:spPr>
          <a:xfrm>
            <a:off x="4539721" y="612775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1"/>
          </p:nvPr>
        </p:nvSpPr>
        <p:spPr>
          <a:xfrm>
            <a:off x="4539721" y="2667000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2"/>
          </p:nvPr>
        </p:nvSpPr>
        <p:spPr>
          <a:xfrm>
            <a:off x="1800754" y="2667000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3168424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3_Picture with Caption">
    <p:bg>
      <p:bgPr>
        <a:solidFill>
          <a:srgbClr val="77933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11" name="Rectangle 11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2" name="Picture 12" descr="Logo negativ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3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14" name="Rectangle 14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5" name="Picture 15" descr="Logo negati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3000" b="1">
                <a:solidFill>
                  <a:srgbClr val="FFFFFF"/>
                </a:solidFill>
              </a:defRPr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0"/>
          </p:nvPr>
        </p:nvSpPr>
        <p:spPr>
          <a:xfrm>
            <a:off x="4539721" y="612775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1"/>
          </p:nvPr>
        </p:nvSpPr>
        <p:spPr>
          <a:xfrm>
            <a:off x="4539721" y="2667000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2"/>
          </p:nvPr>
        </p:nvSpPr>
        <p:spPr>
          <a:xfrm>
            <a:off x="1800754" y="2667000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2997392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nb-NO" kern="0">
              <a:solidFill>
                <a:sysClr val="window" lastClr="FFFFFF"/>
              </a:solidFill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nb-NO" kern="0">
              <a:solidFill>
                <a:sysClr val="window" lastClr="FFFFFF"/>
              </a:solidFill>
            </a:endParaRPr>
          </a:p>
        </p:txBody>
      </p:sp>
      <p:pic>
        <p:nvPicPr>
          <p:cNvPr id="6" name="Picture 11" descr="Logo negativ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7"/>
          <p:cNvCxnSpPr/>
          <p:nvPr/>
        </p:nvCxnSpPr>
        <p:spPr>
          <a:xfrm>
            <a:off x="0" y="1495929"/>
            <a:ext cx="9144000" cy="1588"/>
          </a:xfrm>
          <a:prstGeom prst="line">
            <a:avLst/>
          </a:prstGeom>
          <a:ln>
            <a:gradFill flip="none" rotWithShape="1">
              <a:gsLst>
                <a:gs pos="25000">
                  <a:srgbClr val="003871"/>
                </a:gs>
                <a:gs pos="100000">
                  <a:srgbClr val="39AEBB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8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nb-NO" kern="0">
              <a:solidFill>
                <a:sysClr val="window" lastClr="FFFFFF"/>
              </a:solidFill>
            </a:endParaRPr>
          </a:p>
        </p:txBody>
      </p:sp>
      <p:sp>
        <p:nvSpPr>
          <p:cNvPr id="9" name="Rectangle 12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nb-NO" kern="0">
              <a:solidFill>
                <a:sysClr val="window" lastClr="FFFFFF"/>
              </a:solidFill>
            </a:endParaRPr>
          </a:p>
        </p:txBody>
      </p:sp>
      <p:pic>
        <p:nvPicPr>
          <p:cNvPr id="10" name="Picture 13" descr="Logo negati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4"/>
          <p:cNvCxnSpPr/>
          <p:nvPr userDrawn="1"/>
        </p:nvCxnSpPr>
        <p:spPr>
          <a:xfrm>
            <a:off x="0" y="1495929"/>
            <a:ext cx="9144000" cy="1588"/>
          </a:xfrm>
          <a:prstGeom prst="line">
            <a:avLst/>
          </a:prstGeom>
          <a:ln>
            <a:gradFill flip="none" rotWithShape="1">
              <a:gsLst>
                <a:gs pos="25000">
                  <a:srgbClr val="003871"/>
                </a:gs>
                <a:gs pos="100000">
                  <a:srgbClr val="39AEBB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871"/>
                </a:solidFill>
              </a:defRPr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3871"/>
                </a:solidFill>
              </a:defRPr>
            </a:lvl1pPr>
            <a:lvl2pPr>
              <a:defRPr>
                <a:solidFill>
                  <a:srgbClr val="003871"/>
                </a:solidFill>
              </a:defRPr>
            </a:lvl2pPr>
            <a:lvl3pPr>
              <a:defRPr>
                <a:solidFill>
                  <a:srgbClr val="003871"/>
                </a:solidFill>
              </a:defRPr>
            </a:lvl3pPr>
            <a:lvl4pPr>
              <a:defRPr>
                <a:solidFill>
                  <a:srgbClr val="003871"/>
                </a:solidFill>
              </a:defRPr>
            </a:lvl4pPr>
            <a:lvl5pPr>
              <a:defRPr>
                <a:solidFill>
                  <a:srgbClr val="003871"/>
                </a:solidFill>
              </a:defRPr>
            </a:lvl5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877483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8_Picture with Caption">
    <p:bg>
      <p:bgPr>
        <a:solidFill>
          <a:srgbClr val="342C26">
            <a:alpha val="7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11" name="Rectangle 11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2" name="Picture 12" descr="Logo negativ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3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14" name="Rectangle 14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5" name="Picture 15" descr="Logo negati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3000" b="1">
                <a:solidFill>
                  <a:srgbClr val="FFFFFF"/>
                </a:solidFill>
              </a:defRPr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0"/>
          </p:nvPr>
        </p:nvSpPr>
        <p:spPr>
          <a:xfrm>
            <a:off x="4539721" y="612775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1"/>
          </p:nvPr>
        </p:nvSpPr>
        <p:spPr>
          <a:xfrm>
            <a:off x="4539721" y="2667000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2"/>
          </p:nvPr>
        </p:nvSpPr>
        <p:spPr>
          <a:xfrm>
            <a:off x="1800754" y="2667000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9802980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9_Picture with Caption">
    <p:bg>
      <p:bgPr>
        <a:solidFill>
          <a:srgbClr val="A6A6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11" name="Rectangle 11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2" name="Picture 12" descr="Logo negativ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3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14" name="Rectangle 14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5" name="Picture 15" descr="Logo negati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3000" b="1">
                <a:solidFill>
                  <a:srgbClr val="003871"/>
                </a:solidFill>
              </a:defRPr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00387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0"/>
          </p:nvPr>
        </p:nvSpPr>
        <p:spPr>
          <a:xfrm>
            <a:off x="4539721" y="612775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1"/>
          </p:nvPr>
        </p:nvSpPr>
        <p:spPr>
          <a:xfrm>
            <a:off x="4539721" y="2667000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2"/>
          </p:nvPr>
        </p:nvSpPr>
        <p:spPr>
          <a:xfrm>
            <a:off x="1800754" y="2667000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7518886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0_Picture with Capti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11" name="Rectangle 11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2" name="Picture 12" descr="Logo negativ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3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14" name="Rectangle 14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5" name="Picture 15" descr="Logo negati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3000" b="1"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0"/>
          </p:nvPr>
        </p:nvSpPr>
        <p:spPr>
          <a:xfrm>
            <a:off x="4539721" y="612775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1"/>
          </p:nvPr>
        </p:nvSpPr>
        <p:spPr>
          <a:xfrm>
            <a:off x="4539721" y="2667000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2"/>
          </p:nvPr>
        </p:nvSpPr>
        <p:spPr>
          <a:xfrm>
            <a:off x="1800754" y="2667000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10846382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5_Picture with Caption">
    <p:bg>
      <p:bgPr>
        <a:solidFill>
          <a:srgbClr val="8A20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11" name="Rectangle 11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2" name="Picture 12" descr="Logo negativ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3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14" name="Rectangle 14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5" name="Picture 15" descr="Logo negati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3000" b="1"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0"/>
          </p:nvPr>
        </p:nvSpPr>
        <p:spPr>
          <a:xfrm>
            <a:off x="4539721" y="612775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1"/>
          </p:nvPr>
        </p:nvSpPr>
        <p:spPr>
          <a:xfrm>
            <a:off x="4539721" y="2667000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2"/>
          </p:nvPr>
        </p:nvSpPr>
        <p:spPr>
          <a:xfrm>
            <a:off x="1800754" y="2667000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6164138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11" name="Rectangle 11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2" name="Picture 12" descr="Logo negativ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3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14" name="Rectangle 14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5" name="Picture 15" descr="Logo negati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3000" b="1">
                <a:solidFill>
                  <a:srgbClr val="003871"/>
                </a:solidFill>
              </a:defRPr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00387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7" name="Picture Placeholder 2"/>
          <p:cNvSpPr>
            <a:spLocks noGrp="1"/>
          </p:cNvSpPr>
          <p:nvPr>
            <p:ph type="pic" idx="10"/>
          </p:nvPr>
        </p:nvSpPr>
        <p:spPr>
          <a:xfrm>
            <a:off x="4539721" y="612775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1"/>
          </p:nvPr>
        </p:nvSpPr>
        <p:spPr>
          <a:xfrm>
            <a:off x="4539721" y="2667000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2"/>
          </p:nvPr>
        </p:nvSpPr>
        <p:spPr>
          <a:xfrm>
            <a:off x="1800754" y="2667000"/>
            <a:ext cx="2738967" cy="20542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 dirty="0"/>
          </a:p>
        </p:txBody>
      </p:sp>
    </p:spTree>
    <p:extLst>
      <p:ext uri="{BB962C8B-B14F-4D97-AF65-F5344CB8AC3E}">
        <p14:creationId xmlns:p14="http://schemas.microsoft.com/office/powerpoint/2010/main" val="9998106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5" name="Rectangle 8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6" name="Picture 9" descr="Logo negativ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/>
          <p:nvPr/>
        </p:nvCxnSpPr>
        <p:spPr>
          <a:xfrm>
            <a:off x="0" y="1495929"/>
            <a:ext cx="9144000" cy="1588"/>
          </a:xfrm>
          <a:prstGeom prst="line">
            <a:avLst/>
          </a:prstGeom>
          <a:ln>
            <a:gradFill flip="none" rotWithShape="1">
              <a:gsLst>
                <a:gs pos="25000">
                  <a:srgbClr val="003871"/>
                </a:gs>
                <a:gs pos="100000">
                  <a:srgbClr val="39AEBB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10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9" name="Rectangle 11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0" name="Picture 12" descr="Logo negati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3"/>
          <p:cNvCxnSpPr/>
          <p:nvPr userDrawn="1"/>
        </p:nvCxnSpPr>
        <p:spPr>
          <a:xfrm>
            <a:off x="0" y="1495929"/>
            <a:ext cx="9144000" cy="1588"/>
          </a:xfrm>
          <a:prstGeom prst="line">
            <a:avLst/>
          </a:prstGeom>
          <a:ln>
            <a:gradFill flip="none" rotWithShape="1">
              <a:gsLst>
                <a:gs pos="25000">
                  <a:srgbClr val="003871"/>
                </a:gs>
                <a:gs pos="100000">
                  <a:srgbClr val="39AEBB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871"/>
                </a:solidFill>
              </a:defRPr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3871"/>
                </a:solidFill>
              </a:defRPr>
            </a:lvl1pPr>
            <a:lvl2pPr>
              <a:defRPr>
                <a:solidFill>
                  <a:srgbClr val="003871"/>
                </a:solidFill>
              </a:defRPr>
            </a:lvl2pPr>
            <a:lvl3pPr>
              <a:defRPr>
                <a:solidFill>
                  <a:srgbClr val="003871"/>
                </a:solidFill>
              </a:defRPr>
            </a:lvl3pPr>
            <a:lvl4pPr>
              <a:defRPr>
                <a:solidFill>
                  <a:srgbClr val="003871"/>
                </a:solidFill>
              </a:defRPr>
            </a:lvl4pPr>
            <a:lvl5pPr>
              <a:defRPr>
                <a:solidFill>
                  <a:srgbClr val="003871"/>
                </a:solidFill>
              </a:defRPr>
            </a:lvl5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42740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/>
        </p:nvSpPr>
        <p:spPr>
          <a:xfrm rot="5400000">
            <a:off x="-450056" y="450056"/>
            <a:ext cx="1260475" cy="360363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5" name="Rectangle 8"/>
          <p:cNvSpPr/>
          <p:nvPr/>
        </p:nvSpPr>
        <p:spPr>
          <a:xfrm rot="5400000">
            <a:off x="-2618581" y="3879056"/>
            <a:ext cx="5597525" cy="360363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6" name="Picture 9" descr="Logo negativ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" y="58738"/>
            <a:ext cx="223838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/>
          <p:nvPr/>
        </p:nvCxnSpPr>
        <p:spPr>
          <a:xfrm rot="5400000" flipH="1" flipV="1">
            <a:off x="3127870" y="3429000"/>
            <a:ext cx="6858000" cy="1588"/>
          </a:xfrm>
          <a:prstGeom prst="line">
            <a:avLst/>
          </a:prstGeom>
          <a:ln>
            <a:gradFill flip="none" rotWithShape="1">
              <a:gsLst>
                <a:gs pos="25000">
                  <a:srgbClr val="003871"/>
                </a:gs>
                <a:gs pos="100000">
                  <a:srgbClr val="39AEBB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10"/>
          <p:cNvSpPr/>
          <p:nvPr userDrawn="1"/>
        </p:nvSpPr>
        <p:spPr>
          <a:xfrm rot="5400000">
            <a:off x="-450056" y="450056"/>
            <a:ext cx="1260475" cy="360363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9" name="Rectangle 11"/>
          <p:cNvSpPr/>
          <p:nvPr userDrawn="1"/>
        </p:nvSpPr>
        <p:spPr>
          <a:xfrm rot="5400000">
            <a:off x="-2618581" y="3879056"/>
            <a:ext cx="5597525" cy="360363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0" name="Picture 12" descr="Logo negati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" y="58738"/>
            <a:ext cx="223838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3"/>
          <p:cNvCxnSpPr/>
          <p:nvPr userDrawn="1"/>
        </p:nvCxnSpPr>
        <p:spPr>
          <a:xfrm rot="5400000" flipH="1" flipV="1">
            <a:off x="3127870" y="3429000"/>
            <a:ext cx="6858000" cy="1588"/>
          </a:xfrm>
          <a:prstGeom prst="line">
            <a:avLst/>
          </a:prstGeom>
          <a:ln>
            <a:gradFill flip="none" rotWithShape="1">
              <a:gsLst>
                <a:gs pos="25000">
                  <a:srgbClr val="003871"/>
                </a:gs>
                <a:gs pos="100000">
                  <a:srgbClr val="39AEBB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rgbClr val="003871"/>
                </a:solidFill>
              </a:defRPr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rgbClr val="003871"/>
                </a:solidFill>
              </a:defRPr>
            </a:lvl1pPr>
            <a:lvl2pPr>
              <a:defRPr>
                <a:solidFill>
                  <a:srgbClr val="003871"/>
                </a:solidFill>
              </a:defRPr>
            </a:lvl2pPr>
            <a:lvl3pPr>
              <a:defRPr>
                <a:solidFill>
                  <a:srgbClr val="003871"/>
                </a:solidFill>
              </a:defRPr>
            </a:lvl3pPr>
            <a:lvl4pPr>
              <a:defRPr>
                <a:solidFill>
                  <a:srgbClr val="003871"/>
                </a:solidFill>
              </a:defRPr>
            </a:lvl4pPr>
            <a:lvl5pPr>
              <a:defRPr>
                <a:solidFill>
                  <a:srgbClr val="003871"/>
                </a:solidFill>
              </a:defRPr>
            </a:lvl5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122936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6858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22794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PP_FHI_mal_254x195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13513"/>
            <a:ext cx="9144000" cy="34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7" name="Rectangle 7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8" name="Picture 9" descr="Logo negativ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10"/>
          <p:cNvCxnSpPr/>
          <p:nvPr/>
        </p:nvCxnSpPr>
        <p:spPr>
          <a:xfrm>
            <a:off x="0" y="1495929"/>
            <a:ext cx="9144000" cy="1588"/>
          </a:xfrm>
          <a:prstGeom prst="line">
            <a:avLst/>
          </a:prstGeom>
          <a:ln>
            <a:gradFill flip="none" rotWithShape="1">
              <a:gsLst>
                <a:gs pos="25000">
                  <a:srgbClr val="003871"/>
                </a:gs>
                <a:gs pos="100000">
                  <a:srgbClr val="39AEBB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11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11" name="Rectangle 12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2" name="Picture 13" descr="Logo negativ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4"/>
          <p:cNvCxnSpPr/>
          <p:nvPr userDrawn="1"/>
        </p:nvCxnSpPr>
        <p:spPr>
          <a:xfrm>
            <a:off x="0" y="1495929"/>
            <a:ext cx="9144000" cy="1588"/>
          </a:xfrm>
          <a:prstGeom prst="line">
            <a:avLst/>
          </a:prstGeom>
          <a:ln>
            <a:gradFill flip="none" rotWithShape="1">
              <a:gsLst>
                <a:gs pos="25000">
                  <a:srgbClr val="003871"/>
                </a:gs>
                <a:gs pos="100000">
                  <a:srgbClr val="39AEBB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871"/>
                </a:solidFill>
              </a:defRPr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003871"/>
                </a:solidFill>
              </a:defRPr>
            </a:lvl1pPr>
            <a:lvl2pPr>
              <a:defRPr sz="2400">
                <a:solidFill>
                  <a:srgbClr val="003871"/>
                </a:solidFill>
              </a:defRPr>
            </a:lvl2pPr>
            <a:lvl3pPr>
              <a:defRPr sz="2000">
                <a:solidFill>
                  <a:srgbClr val="003871"/>
                </a:solidFill>
              </a:defRPr>
            </a:lvl3pPr>
            <a:lvl4pPr>
              <a:defRPr sz="1800">
                <a:solidFill>
                  <a:srgbClr val="003871"/>
                </a:solidFill>
              </a:defRPr>
            </a:lvl4pPr>
            <a:lvl5pPr>
              <a:defRPr sz="1800">
                <a:solidFill>
                  <a:srgbClr val="00387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nb-NO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003871"/>
                </a:solidFill>
              </a:defRPr>
            </a:lvl1pPr>
            <a:lvl2pPr>
              <a:defRPr sz="2400">
                <a:solidFill>
                  <a:srgbClr val="003871"/>
                </a:solidFill>
              </a:defRPr>
            </a:lvl2pPr>
            <a:lvl3pPr>
              <a:defRPr sz="2000">
                <a:solidFill>
                  <a:srgbClr val="003871"/>
                </a:solidFill>
              </a:defRPr>
            </a:lvl3pPr>
            <a:lvl4pPr>
              <a:defRPr sz="1800">
                <a:solidFill>
                  <a:srgbClr val="003871"/>
                </a:solidFill>
              </a:defRPr>
            </a:lvl4pPr>
            <a:lvl5pPr>
              <a:defRPr sz="1800">
                <a:solidFill>
                  <a:srgbClr val="00387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9189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8" name="Rectangle 9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9" name="Picture 11" descr="Logo negativ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10"/>
          <p:cNvCxnSpPr/>
          <p:nvPr/>
        </p:nvCxnSpPr>
        <p:spPr>
          <a:xfrm>
            <a:off x="0" y="1469832"/>
            <a:ext cx="9144000" cy="1588"/>
          </a:xfrm>
          <a:prstGeom prst="line">
            <a:avLst/>
          </a:prstGeom>
          <a:ln>
            <a:gradFill flip="none" rotWithShape="1">
              <a:gsLst>
                <a:gs pos="25000">
                  <a:srgbClr val="003871"/>
                </a:gs>
                <a:gs pos="100000">
                  <a:srgbClr val="39AEBB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2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12" name="Rectangle 13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3" name="Picture 14" descr="Logo negati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4" name="Straight Connector 15"/>
          <p:cNvCxnSpPr/>
          <p:nvPr userDrawn="1"/>
        </p:nvCxnSpPr>
        <p:spPr>
          <a:xfrm>
            <a:off x="0" y="1469832"/>
            <a:ext cx="9144000" cy="1588"/>
          </a:xfrm>
          <a:prstGeom prst="line">
            <a:avLst/>
          </a:prstGeom>
          <a:ln>
            <a:gradFill flip="none" rotWithShape="1">
              <a:gsLst>
                <a:gs pos="25000">
                  <a:srgbClr val="003871"/>
                </a:gs>
                <a:gs pos="100000">
                  <a:srgbClr val="39AEBB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871"/>
                </a:solidFill>
              </a:defRPr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387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rgbClr val="003871"/>
                </a:solidFill>
              </a:defRPr>
            </a:lvl1pPr>
            <a:lvl2pPr>
              <a:defRPr sz="2000">
                <a:solidFill>
                  <a:srgbClr val="003871"/>
                </a:solidFill>
              </a:defRPr>
            </a:lvl2pPr>
            <a:lvl3pPr>
              <a:defRPr sz="1800">
                <a:solidFill>
                  <a:srgbClr val="003871"/>
                </a:solidFill>
              </a:defRPr>
            </a:lvl3pPr>
            <a:lvl4pPr>
              <a:defRPr sz="1600">
                <a:solidFill>
                  <a:srgbClr val="003871"/>
                </a:solidFill>
              </a:defRPr>
            </a:lvl4pPr>
            <a:lvl5pPr>
              <a:defRPr sz="1600">
                <a:solidFill>
                  <a:srgbClr val="00387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nb-NO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387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rgbClr val="003871"/>
                </a:solidFill>
              </a:defRPr>
            </a:lvl1pPr>
            <a:lvl2pPr>
              <a:defRPr sz="2000">
                <a:solidFill>
                  <a:srgbClr val="003871"/>
                </a:solidFill>
              </a:defRPr>
            </a:lvl2pPr>
            <a:lvl3pPr>
              <a:defRPr sz="1800">
                <a:solidFill>
                  <a:srgbClr val="003871"/>
                </a:solidFill>
              </a:defRPr>
            </a:lvl3pPr>
            <a:lvl4pPr>
              <a:defRPr sz="1600">
                <a:solidFill>
                  <a:srgbClr val="003871"/>
                </a:solidFill>
              </a:defRPr>
            </a:lvl4pPr>
            <a:lvl5pPr>
              <a:defRPr sz="1600">
                <a:solidFill>
                  <a:srgbClr val="00387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94121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4" name="Rectangle 6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5" name="Picture 7" descr="Logo negativ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0" y="1487230"/>
            <a:ext cx="9144000" cy="1588"/>
          </a:xfrm>
          <a:prstGeom prst="line">
            <a:avLst/>
          </a:prstGeom>
          <a:ln>
            <a:gradFill flip="none" rotWithShape="1">
              <a:gsLst>
                <a:gs pos="25000">
                  <a:srgbClr val="003871"/>
                </a:gs>
                <a:gs pos="100000">
                  <a:srgbClr val="39AEBB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8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8" name="Rectangle 9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9" name="Picture 10" descr="Logo negati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Straight Connector 11"/>
          <p:cNvCxnSpPr/>
          <p:nvPr userDrawn="1"/>
        </p:nvCxnSpPr>
        <p:spPr>
          <a:xfrm>
            <a:off x="0" y="1487230"/>
            <a:ext cx="9144000" cy="1588"/>
          </a:xfrm>
          <a:prstGeom prst="line">
            <a:avLst/>
          </a:prstGeom>
          <a:ln>
            <a:gradFill flip="none" rotWithShape="1">
              <a:gsLst>
                <a:gs pos="25000">
                  <a:srgbClr val="003871"/>
                </a:gs>
                <a:gs pos="100000">
                  <a:srgbClr val="39AEBB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871"/>
                </a:solidFill>
              </a:defRPr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59482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3" name="Rectangle 5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4" name="Picture 6" descr="Logo negativ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6" name="Rectangle 7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7" name="Picture 8" descr="Logo negati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9943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7" name="Picture 9" descr="Logo negativ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457200" y="1435100"/>
            <a:ext cx="3008313" cy="1588"/>
          </a:xfrm>
          <a:prstGeom prst="line">
            <a:avLst/>
          </a:prstGeom>
          <a:ln>
            <a:gradFill flip="none" rotWithShape="1">
              <a:gsLst>
                <a:gs pos="25000">
                  <a:srgbClr val="003871"/>
                </a:gs>
                <a:gs pos="100000">
                  <a:srgbClr val="39AEBB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10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10" name="Rectangle 11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1" name="Picture 12" descr="Logo negati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3"/>
          <p:cNvCxnSpPr/>
          <p:nvPr userDrawn="1"/>
        </p:nvCxnSpPr>
        <p:spPr>
          <a:xfrm>
            <a:off x="457200" y="1435100"/>
            <a:ext cx="3008313" cy="1588"/>
          </a:xfrm>
          <a:prstGeom prst="line">
            <a:avLst/>
          </a:prstGeom>
          <a:ln>
            <a:gradFill flip="none" rotWithShape="1">
              <a:gsLst>
                <a:gs pos="25000">
                  <a:srgbClr val="003871"/>
                </a:gs>
                <a:gs pos="100000">
                  <a:srgbClr val="39AEBB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003871"/>
                </a:solidFill>
              </a:defRPr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to </a:t>
            </a:r>
            <a:r>
              <a:rPr lang="nb-NO" dirty="0" err="1" smtClean="0"/>
              <a:t>edit</a:t>
            </a:r>
            <a:r>
              <a:rPr lang="nb-NO" dirty="0" smtClean="0"/>
              <a:t> Master </a:t>
            </a:r>
            <a:r>
              <a:rPr lang="nb-NO" dirty="0" err="1" smtClean="0"/>
              <a:t>title</a:t>
            </a:r>
            <a:r>
              <a:rPr lang="nb-NO" dirty="0" smtClean="0"/>
              <a:t> style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rgbClr val="003871"/>
                </a:solidFill>
              </a:defRPr>
            </a:lvl1pPr>
            <a:lvl2pPr>
              <a:defRPr sz="2800">
                <a:solidFill>
                  <a:srgbClr val="003871"/>
                </a:solidFill>
              </a:defRPr>
            </a:lvl2pPr>
            <a:lvl3pPr>
              <a:defRPr sz="2400">
                <a:solidFill>
                  <a:srgbClr val="003871"/>
                </a:solidFill>
              </a:defRPr>
            </a:lvl3pPr>
            <a:lvl4pPr>
              <a:defRPr sz="2000">
                <a:solidFill>
                  <a:srgbClr val="003871"/>
                </a:solidFill>
              </a:defRPr>
            </a:lvl4pPr>
            <a:lvl5pPr>
              <a:defRPr sz="2000">
                <a:solidFill>
                  <a:srgbClr val="00387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dirty="0" err="1" smtClean="0"/>
              <a:t>Click</a:t>
            </a:r>
            <a:r>
              <a:rPr lang="nb-NO" dirty="0" smtClean="0"/>
              <a:t> to </a:t>
            </a:r>
            <a:r>
              <a:rPr lang="nb-NO" dirty="0" err="1" smtClean="0"/>
              <a:t>edit</a:t>
            </a:r>
            <a:r>
              <a:rPr lang="nb-NO" dirty="0" smtClean="0"/>
              <a:t> Master </a:t>
            </a:r>
            <a:r>
              <a:rPr lang="nb-NO" dirty="0" err="1" smtClean="0"/>
              <a:t>text</a:t>
            </a:r>
            <a:r>
              <a:rPr lang="nb-NO" dirty="0" smtClean="0"/>
              <a:t> styles</a:t>
            </a:r>
          </a:p>
          <a:p>
            <a:pPr lvl="1"/>
            <a:r>
              <a:rPr lang="nb-NO" dirty="0" smtClean="0"/>
              <a:t>Second </a:t>
            </a:r>
            <a:r>
              <a:rPr lang="nb-NO" dirty="0" err="1" smtClean="0"/>
              <a:t>level</a:t>
            </a:r>
            <a:endParaRPr lang="nb-NO" dirty="0" smtClean="0"/>
          </a:p>
          <a:p>
            <a:pPr lvl="2"/>
            <a:r>
              <a:rPr lang="nb-NO" dirty="0" smtClean="0"/>
              <a:t>Third </a:t>
            </a:r>
            <a:r>
              <a:rPr lang="nb-NO" dirty="0" err="1" smtClean="0"/>
              <a:t>level</a:t>
            </a:r>
            <a:endParaRPr lang="nb-NO" dirty="0" smtClean="0"/>
          </a:p>
          <a:p>
            <a:pPr lvl="3"/>
            <a:r>
              <a:rPr lang="nb-NO" dirty="0" err="1" smtClean="0"/>
              <a:t>Fourth</a:t>
            </a:r>
            <a:r>
              <a:rPr lang="nb-NO" dirty="0" smtClean="0"/>
              <a:t> </a:t>
            </a:r>
            <a:r>
              <a:rPr lang="nb-NO" dirty="0" err="1" smtClean="0"/>
              <a:t>level</a:t>
            </a:r>
            <a:endParaRPr lang="nb-NO" dirty="0" smtClean="0"/>
          </a:p>
          <a:p>
            <a:pPr lvl="4"/>
            <a:r>
              <a:rPr lang="nb-NO" dirty="0" smtClean="0"/>
              <a:t>Fifth </a:t>
            </a:r>
            <a:r>
              <a:rPr lang="nb-NO" dirty="0" err="1" smtClean="0"/>
              <a:t>level</a:t>
            </a:r>
            <a:endParaRPr lang="nb-NO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00387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dirty="0" err="1" smtClean="0"/>
              <a:t>Click</a:t>
            </a:r>
            <a:r>
              <a:rPr lang="nb-NO" dirty="0" smtClean="0"/>
              <a:t> to </a:t>
            </a:r>
            <a:r>
              <a:rPr lang="nb-NO" dirty="0" err="1" smtClean="0"/>
              <a:t>edit</a:t>
            </a:r>
            <a:r>
              <a:rPr lang="nb-NO" dirty="0" smtClean="0"/>
              <a:t> Master </a:t>
            </a:r>
            <a:r>
              <a:rPr lang="nb-NO" dirty="0" err="1" smtClean="0"/>
              <a:t>text</a:t>
            </a:r>
            <a:r>
              <a:rPr lang="nb-NO" dirty="0" smtClean="0"/>
              <a:t> styles</a:t>
            </a:r>
          </a:p>
        </p:txBody>
      </p:sp>
    </p:spTree>
    <p:extLst>
      <p:ext uri="{BB962C8B-B14F-4D97-AF65-F5344CB8AC3E}">
        <p14:creationId xmlns:p14="http://schemas.microsoft.com/office/powerpoint/2010/main" val="2020550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7" name="Picture 9" descr="Logo negativ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9" name="Rectangle 10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0" name="Picture 11" descr="Logo negati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solidFill>
            <a:srgbClr val="003871"/>
          </a:solidFill>
        </p:spPr>
        <p:txBody>
          <a:bodyPr anchor="b"/>
          <a:lstStyle>
            <a:lvl1pPr algn="l">
              <a:defRPr sz="2000" b="1">
                <a:solidFill>
                  <a:srgbClr val="FFFFFF"/>
                </a:solidFill>
              </a:defRPr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rgbClr val="003871"/>
                </a:solidFill>
              </a:defRPr>
            </a:lvl1pPr>
            <a:lvl2pPr>
              <a:defRPr sz="2800">
                <a:solidFill>
                  <a:srgbClr val="003871"/>
                </a:solidFill>
              </a:defRPr>
            </a:lvl2pPr>
            <a:lvl3pPr>
              <a:defRPr sz="2400">
                <a:solidFill>
                  <a:srgbClr val="003871"/>
                </a:solidFill>
              </a:defRPr>
            </a:lvl3pPr>
            <a:lvl4pPr>
              <a:defRPr sz="2000">
                <a:solidFill>
                  <a:srgbClr val="003871"/>
                </a:solidFill>
              </a:defRPr>
            </a:lvl4pPr>
            <a:lvl5pPr>
              <a:defRPr sz="2000">
                <a:solidFill>
                  <a:srgbClr val="00387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dirty="0" err="1" smtClean="0"/>
              <a:t>Click</a:t>
            </a:r>
            <a:r>
              <a:rPr lang="nb-NO" dirty="0" smtClean="0"/>
              <a:t> to </a:t>
            </a:r>
            <a:r>
              <a:rPr lang="nb-NO" dirty="0" err="1" smtClean="0"/>
              <a:t>edit</a:t>
            </a:r>
            <a:r>
              <a:rPr lang="nb-NO" dirty="0" smtClean="0"/>
              <a:t> Master </a:t>
            </a:r>
            <a:r>
              <a:rPr lang="nb-NO" dirty="0" err="1" smtClean="0"/>
              <a:t>text</a:t>
            </a:r>
            <a:r>
              <a:rPr lang="nb-NO" dirty="0" smtClean="0"/>
              <a:t> styles</a:t>
            </a:r>
          </a:p>
          <a:p>
            <a:pPr lvl="1"/>
            <a:r>
              <a:rPr lang="nb-NO" dirty="0" smtClean="0"/>
              <a:t>Second </a:t>
            </a:r>
            <a:r>
              <a:rPr lang="nb-NO" dirty="0" err="1" smtClean="0"/>
              <a:t>level</a:t>
            </a:r>
            <a:endParaRPr lang="nb-NO" dirty="0" smtClean="0"/>
          </a:p>
          <a:p>
            <a:pPr lvl="2"/>
            <a:r>
              <a:rPr lang="nb-NO" dirty="0" smtClean="0"/>
              <a:t>Third </a:t>
            </a:r>
            <a:r>
              <a:rPr lang="nb-NO" dirty="0" err="1" smtClean="0"/>
              <a:t>level</a:t>
            </a:r>
            <a:endParaRPr lang="nb-NO" dirty="0" smtClean="0"/>
          </a:p>
          <a:p>
            <a:pPr lvl="3"/>
            <a:r>
              <a:rPr lang="nb-NO" dirty="0" err="1" smtClean="0"/>
              <a:t>Fourth</a:t>
            </a:r>
            <a:r>
              <a:rPr lang="nb-NO" dirty="0" smtClean="0"/>
              <a:t> </a:t>
            </a:r>
            <a:r>
              <a:rPr lang="nb-NO" dirty="0" err="1" smtClean="0"/>
              <a:t>level</a:t>
            </a:r>
            <a:endParaRPr lang="nb-NO" dirty="0" smtClean="0"/>
          </a:p>
          <a:p>
            <a:pPr lvl="4"/>
            <a:r>
              <a:rPr lang="nb-NO" dirty="0" smtClean="0"/>
              <a:t>Fifth </a:t>
            </a:r>
            <a:r>
              <a:rPr lang="nb-NO" dirty="0" err="1" smtClean="0"/>
              <a:t>level</a:t>
            </a:r>
            <a:endParaRPr lang="nb-NO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solidFill>
            <a:srgbClr val="39AEBB"/>
          </a:solidFill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dirty="0" err="1" smtClean="0"/>
              <a:t>Click</a:t>
            </a:r>
            <a:r>
              <a:rPr lang="nb-NO" dirty="0" smtClean="0"/>
              <a:t> to </a:t>
            </a:r>
            <a:r>
              <a:rPr lang="nb-NO" dirty="0" err="1" smtClean="0"/>
              <a:t>edit</a:t>
            </a:r>
            <a:r>
              <a:rPr lang="nb-NO" dirty="0" smtClean="0"/>
              <a:t> Master </a:t>
            </a:r>
            <a:r>
              <a:rPr lang="nb-NO" dirty="0" err="1" smtClean="0"/>
              <a:t>text</a:t>
            </a:r>
            <a:r>
              <a:rPr lang="nb-NO" dirty="0" smtClean="0"/>
              <a:t> styles</a:t>
            </a:r>
          </a:p>
        </p:txBody>
      </p:sp>
    </p:spTree>
    <p:extLst>
      <p:ext uri="{BB962C8B-B14F-4D97-AF65-F5344CB8AC3E}">
        <p14:creationId xmlns:p14="http://schemas.microsoft.com/office/powerpoint/2010/main" val="4169701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rgbClr val="0038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/>
          <p:nvPr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7" name="Picture 10" descr="Logo negativ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0" y="6497638"/>
            <a:ext cx="1260475" cy="360362"/>
          </a:xfrm>
          <a:prstGeom prst="rect">
            <a:avLst/>
          </a:prstGeom>
          <a:solidFill>
            <a:srgbClr val="003871"/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sp>
        <p:nvSpPr>
          <p:cNvPr id="9" name="Rectangle 9"/>
          <p:cNvSpPr/>
          <p:nvPr userDrawn="1"/>
        </p:nvSpPr>
        <p:spPr>
          <a:xfrm>
            <a:off x="1260475" y="6497638"/>
            <a:ext cx="7883525" cy="360362"/>
          </a:xfrm>
          <a:prstGeom prst="rect">
            <a:avLst/>
          </a:prstGeom>
          <a:gradFill flip="none" rotWithShape="1">
            <a:gsLst>
              <a:gs pos="10000">
                <a:srgbClr val="39AEBB"/>
              </a:gs>
              <a:gs pos="92000">
                <a:srgbClr val="003871"/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nb-NO">
              <a:solidFill>
                <a:prstClr val="white"/>
              </a:solidFill>
            </a:endParaRPr>
          </a:p>
        </p:txBody>
      </p:sp>
      <p:pic>
        <p:nvPicPr>
          <p:cNvPr id="10" name="Picture 11" descr="Logo negativ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6570663"/>
            <a:ext cx="1152525" cy="22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Autofit/>
          </a:bodyPr>
          <a:lstStyle>
            <a:lvl1pPr algn="l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nb-NO" smtClean="0"/>
              <a:t>Click to edit Master title style</a:t>
            </a:r>
            <a:endParaRPr lang="nb-NO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Click icon to add picture</a:t>
            </a:r>
            <a:endParaRPr lang="nb-N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9985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nb-NO" smtClean="0"/>
              <a:t>Click to edit Master text styles</a:t>
            </a:r>
          </a:p>
          <a:p>
            <a:pPr lvl="1"/>
            <a:r>
              <a:rPr lang="nb-NO" altLang="nb-NO" smtClean="0"/>
              <a:t>Second level</a:t>
            </a:r>
          </a:p>
          <a:p>
            <a:pPr lvl="2"/>
            <a:r>
              <a:rPr lang="nb-NO" altLang="nb-NO" smtClean="0"/>
              <a:t>Third level</a:t>
            </a:r>
          </a:p>
          <a:p>
            <a:pPr lvl="3"/>
            <a:r>
              <a:rPr lang="nb-NO" altLang="nb-NO" smtClean="0"/>
              <a:t>Fourth level</a:t>
            </a:r>
          </a:p>
          <a:p>
            <a:pPr lvl="4"/>
            <a:r>
              <a:rPr lang="nb-NO" altLang="nb-NO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4250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hi.no/folkehelserapporte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F:\Felles\RAPPORT 14\RAPPORT 30 juni\ALLE FIGURER versjon 3\1. Historikk\figurer til web\fhr2014-historisk-fig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0723" y="1556793"/>
            <a:ext cx="4670104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ktangel 1"/>
          <p:cNvSpPr/>
          <p:nvPr/>
        </p:nvSpPr>
        <p:spPr>
          <a:xfrm>
            <a:off x="6876256" y="5994203"/>
            <a:ext cx="2302791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900" dirty="0">
                <a:latin typeface="Arial" panose="020B0604020202020204" pitchFamily="34" charset="0"/>
                <a:cs typeface="Arial" panose="020B0604020202020204" pitchFamily="34" charset="0"/>
              </a:rPr>
              <a:t>Kilde: Folkehelserapporten 2014, </a:t>
            </a:r>
            <a:endParaRPr lang="nb-NO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b-NO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kapittel</a:t>
            </a:r>
            <a:r>
              <a:rPr lang="nb-NO" sz="9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nb-NO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Folkehelse i Norge 1814-2013 </a:t>
            </a:r>
            <a:r>
              <a:rPr lang="nb-NO" sz="9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nb-NO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b-NO" sz="900" u="sng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www.fhi.no/folkehelserapporten</a:t>
            </a:r>
            <a:endParaRPr lang="nb-NO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ktangel 2"/>
          <p:cNvSpPr/>
          <p:nvPr/>
        </p:nvSpPr>
        <p:spPr>
          <a:xfrm>
            <a:off x="1722106" y="933154"/>
            <a:ext cx="584733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1400" b="1" dirty="0">
                <a:latin typeface="Arial" panose="020B0604020202020204" pitchFamily="34" charset="0"/>
                <a:cs typeface="Arial" panose="020B0604020202020204" pitchFamily="34" charset="0"/>
              </a:rPr>
              <a:t>Plutselig uventet </a:t>
            </a:r>
            <a:r>
              <a:rPr lang="nb-NO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spedbarnsdød</a:t>
            </a:r>
            <a:r>
              <a:rPr lang="nb-NO" sz="1400" b="1" dirty="0">
                <a:latin typeface="Arial" panose="020B0604020202020204" pitchFamily="34" charset="0"/>
                <a:cs typeface="Arial" panose="020B0604020202020204" pitchFamily="34" charset="0"/>
              </a:rPr>
              <a:t>, utvikling i perioden 1967 til 1991</a:t>
            </a:r>
            <a:r>
              <a:rPr lang="nb-NO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nb-NO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84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H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23</Words>
  <Application>Microsoft Office PowerPoint</Application>
  <PresentationFormat>Skjermfremvisning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2" baseType="lpstr">
      <vt:lpstr>FHI</vt:lpstr>
      <vt:lpstr>PowerPoint-presentasjon</vt:lpstr>
    </vt:vector>
  </TitlesOfParts>
  <Company>FHI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Aslaksrud, Lars Fredrik Bonde</dc:creator>
  <cp:lastModifiedBy>FHI</cp:lastModifiedBy>
  <cp:revision>39</cp:revision>
  <dcterms:created xsi:type="dcterms:W3CDTF">2014-09-04T12:42:46Z</dcterms:created>
  <dcterms:modified xsi:type="dcterms:W3CDTF">2014-09-08T12:52:11Z</dcterms:modified>
</cp:coreProperties>
</file>