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2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Felles\RAPPORT 14\RAPPORT 30 juni\ALLE FIGURER versjon 3\1. Historikk\figurer til web\fhr2014-historisk-fi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80" y="1556793"/>
            <a:ext cx="7068834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Aslaksrud, Lars Fredrik Bonde</cp:lastModifiedBy>
  <cp:revision>34</cp:revision>
  <dcterms:created xsi:type="dcterms:W3CDTF">2014-09-04T12:42:46Z</dcterms:created>
  <dcterms:modified xsi:type="dcterms:W3CDTF">2014-09-04T15:52:29Z</dcterms:modified>
</cp:coreProperties>
</file>