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PP_grunnmal 254x195_alt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PP_grunnmal 254x195_alt 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4659" y="2293245"/>
            <a:ext cx="70866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658" y="4049020"/>
            <a:ext cx="7052141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312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9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2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7525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74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59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8585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4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9559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357949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228132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7_Picture with Caption">
    <p:bg>
      <p:bgPr>
        <a:solidFill>
          <a:srgbClr val="E783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6842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3_Picture with Caption">
    <p:bg>
      <p:bgPr>
        <a:solidFill>
          <a:srgbClr val="77933C">
            <a:alpha val="9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99739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6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sp>
        <p:nvSpPr>
          <p:cNvPr id="9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nb-NO" kern="0">
              <a:solidFill>
                <a:sysClr val="window" lastClr="FFFFFF"/>
              </a:solidFill>
            </a:endParaRPr>
          </a:p>
        </p:txBody>
      </p:sp>
      <p:pic>
        <p:nvPicPr>
          <p:cNvPr id="10" name="Picture 13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87748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8_Picture with Caption">
    <p:bg>
      <p:bgPr>
        <a:solidFill>
          <a:srgbClr val="342C26">
            <a:alpha val="7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802980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Picture with Caption"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1888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0_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084638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5_Picture with Caption">
    <p:bg>
      <p:bgPr>
        <a:solidFill>
          <a:srgbClr val="8A20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16413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1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2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3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4" name="Rectangle 14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5" name="Picture 15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l">
              <a:defRPr sz="3000" b="1"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4539721" y="612775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/>
          </p:nvPr>
        </p:nvSpPr>
        <p:spPr>
          <a:xfrm>
            <a:off x="4539721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/>
          </p:nvPr>
        </p:nvSpPr>
        <p:spPr>
          <a:xfrm>
            <a:off x="1800754" y="2667000"/>
            <a:ext cx="2738967" cy="20542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9998106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274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/>
          <p:nvPr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5" name="Rectangle 8"/>
          <p:cNvSpPr/>
          <p:nvPr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6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10"/>
          <p:cNvSpPr/>
          <p:nvPr userDrawn="1"/>
        </p:nvSpPr>
        <p:spPr>
          <a:xfrm rot="5400000">
            <a:off x="-450056" y="450056"/>
            <a:ext cx="1260475" cy="360363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1"/>
          <p:cNvSpPr/>
          <p:nvPr userDrawn="1"/>
        </p:nvSpPr>
        <p:spPr>
          <a:xfrm rot="5400000">
            <a:off x="-2618581" y="3879056"/>
            <a:ext cx="5597525" cy="360363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58738"/>
            <a:ext cx="22383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3"/>
          <p:cNvCxnSpPr/>
          <p:nvPr userDrawn="1"/>
        </p:nvCxnSpPr>
        <p:spPr>
          <a:xfrm rot="5400000" flipH="1" flipV="1">
            <a:off x="3127870" y="3429000"/>
            <a:ext cx="6858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3871"/>
                </a:solidFill>
              </a:defRPr>
            </a:lvl1pPr>
            <a:lvl2pPr>
              <a:defRPr>
                <a:solidFill>
                  <a:srgbClr val="003871"/>
                </a:solidFill>
              </a:defRPr>
            </a:lvl2pPr>
            <a:lvl3pPr>
              <a:defRPr>
                <a:solidFill>
                  <a:srgbClr val="003871"/>
                </a:solidFill>
              </a:defRPr>
            </a:lvl3pPr>
            <a:lvl4pPr>
              <a:defRPr>
                <a:solidFill>
                  <a:srgbClr val="003871"/>
                </a:solidFill>
              </a:defRPr>
            </a:lvl4pPr>
            <a:lvl5pPr>
              <a:defRPr>
                <a:solidFill>
                  <a:srgbClr val="003871"/>
                </a:solidFill>
              </a:defRPr>
            </a:lvl5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2293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2279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PP_FHI_mal_254x19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3513"/>
            <a:ext cx="91440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7" name="Rectangle 7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8" name="Picture 9" descr="Logo negativ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10"/>
          <p:cNvCxnSpPr/>
          <p:nvPr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1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Rectangle 12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2" name="Picture 13" descr="Logo negati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4"/>
          <p:cNvCxnSpPr/>
          <p:nvPr userDrawn="1"/>
        </p:nvCxnSpPr>
        <p:spPr>
          <a:xfrm>
            <a:off x="0" y="1495929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3871"/>
                </a:solidFill>
              </a:defRPr>
            </a:lvl1pPr>
            <a:lvl2pPr>
              <a:defRPr sz="2400">
                <a:solidFill>
                  <a:srgbClr val="003871"/>
                </a:solidFill>
              </a:defRPr>
            </a:lvl2pPr>
            <a:lvl3pPr>
              <a:defRPr sz="2000">
                <a:solidFill>
                  <a:srgbClr val="003871"/>
                </a:solidFill>
              </a:defRPr>
            </a:lvl3pPr>
            <a:lvl4pPr>
              <a:defRPr sz="1800">
                <a:solidFill>
                  <a:srgbClr val="003871"/>
                </a:solidFill>
              </a:defRPr>
            </a:lvl4pPr>
            <a:lvl5pPr>
              <a:defRPr sz="1800">
                <a:solidFill>
                  <a:srgbClr val="00387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918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1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0"/>
          <p:cNvCxnSpPr/>
          <p:nvPr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2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2" name="Rectangle 13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3" name="Picture 14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5"/>
          <p:cNvCxnSpPr/>
          <p:nvPr userDrawn="1"/>
        </p:nvCxnSpPr>
        <p:spPr>
          <a:xfrm>
            <a:off x="0" y="1469832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3871"/>
                </a:solidFill>
              </a:defRPr>
            </a:lvl1pPr>
            <a:lvl2pPr>
              <a:defRPr sz="2000">
                <a:solidFill>
                  <a:srgbClr val="003871"/>
                </a:solidFill>
              </a:defRPr>
            </a:lvl2pPr>
            <a:lvl3pPr>
              <a:defRPr sz="1800">
                <a:solidFill>
                  <a:srgbClr val="003871"/>
                </a:solidFill>
              </a:defRPr>
            </a:lvl3pPr>
            <a:lvl4pPr>
              <a:defRPr sz="1600">
                <a:solidFill>
                  <a:srgbClr val="003871"/>
                </a:solidFill>
              </a:defRPr>
            </a:lvl4pPr>
            <a:lvl5pPr>
              <a:defRPr sz="1600">
                <a:solidFill>
                  <a:srgbClr val="00387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412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5" name="Picture 7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8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9" name="Picture 10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11"/>
          <p:cNvCxnSpPr/>
          <p:nvPr userDrawn="1"/>
        </p:nvCxnSpPr>
        <p:spPr>
          <a:xfrm>
            <a:off x="0" y="1487230"/>
            <a:ext cx="9144000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87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5948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3" name="Rectangle 5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4" name="Picture 6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7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8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9943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ctangle 11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1" name="Picture 12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3"/>
          <p:cNvCxnSpPr/>
          <p:nvPr userDrawn="1"/>
        </p:nvCxnSpPr>
        <p:spPr>
          <a:xfrm>
            <a:off x="457200" y="1435100"/>
            <a:ext cx="3008313" cy="1588"/>
          </a:xfrm>
          <a:prstGeom prst="line">
            <a:avLst/>
          </a:prstGeom>
          <a:ln>
            <a:gradFill flip="none" rotWithShape="1">
              <a:gsLst>
                <a:gs pos="25000">
                  <a:srgbClr val="003871"/>
                </a:gs>
                <a:gs pos="100000">
                  <a:srgbClr val="39AEBB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3871"/>
                </a:solidFill>
              </a:defRPr>
            </a:lvl1pPr>
          </a:lstStyle>
          <a:p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title</a:t>
            </a:r>
            <a:r>
              <a:rPr lang="nb-NO" dirty="0" smtClean="0"/>
              <a:t>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387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202055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9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10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solidFill>
            <a:srgbClr val="003871"/>
          </a:solidFill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3871"/>
                </a:solidFill>
              </a:defRPr>
            </a:lvl1pPr>
            <a:lvl2pPr>
              <a:defRPr sz="2800">
                <a:solidFill>
                  <a:srgbClr val="003871"/>
                </a:solidFill>
              </a:defRPr>
            </a:lvl2pPr>
            <a:lvl3pPr>
              <a:defRPr sz="2400">
                <a:solidFill>
                  <a:srgbClr val="003871"/>
                </a:solidFill>
              </a:defRPr>
            </a:lvl3pPr>
            <a:lvl4pPr>
              <a:defRPr sz="2000">
                <a:solidFill>
                  <a:srgbClr val="003871"/>
                </a:solidFill>
              </a:defRPr>
            </a:lvl4pPr>
            <a:lvl5pPr>
              <a:defRPr sz="2000">
                <a:solidFill>
                  <a:srgbClr val="00387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  <a:p>
            <a:pPr lvl="1"/>
            <a:r>
              <a:rPr lang="nb-NO" dirty="0" smtClean="0"/>
              <a:t>Second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2"/>
            <a:r>
              <a:rPr lang="nb-NO" dirty="0" smtClean="0"/>
              <a:t>Third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3"/>
            <a:r>
              <a:rPr lang="nb-NO" dirty="0" err="1" smtClean="0"/>
              <a:t>Fourth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  <a:p>
            <a:pPr lvl="4"/>
            <a:r>
              <a:rPr lang="nb-NO" dirty="0" smtClean="0"/>
              <a:t>Fifth </a:t>
            </a:r>
            <a:r>
              <a:rPr lang="nb-NO" dirty="0" err="1" smtClean="0"/>
              <a:t>level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solidFill>
            <a:srgbClr val="39AEBB"/>
          </a:solidFill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styles</a:t>
            </a:r>
          </a:p>
        </p:txBody>
      </p:sp>
    </p:spTree>
    <p:extLst>
      <p:ext uri="{BB962C8B-B14F-4D97-AF65-F5344CB8AC3E}">
        <p14:creationId xmlns:p14="http://schemas.microsoft.com/office/powerpoint/2010/main" val="4169701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0038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7" name="Picture 10" descr="Logo negativ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6497638"/>
            <a:ext cx="1260475" cy="360362"/>
          </a:xfrm>
          <a:prstGeom prst="rect">
            <a:avLst/>
          </a:prstGeom>
          <a:solidFill>
            <a:srgbClr val="003871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sp>
        <p:nvSpPr>
          <p:cNvPr id="9" name="Rectangle 9"/>
          <p:cNvSpPr/>
          <p:nvPr userDrawn="1"/>
        </p:nvSpPr>
        <p:spPr>
          <a:xfrm>
            <a:off x="1260475" y="6497638"/>
            <a:ext cx="7883525" cy="360362"/>
          </a:xfrm>
          <a:prstGeom prst="rect">
            <a:avLst/>
          </a:prstGeom>
          <a:gradFill flip="none" rotWithShape="1">
            <a:gsLst>
              <a:gs pos="10000">
                <a:srgbClr val="39AEBB"/>
              </a:gs>
              <a:gs pos="92000">
                <a:srgbClr val="003871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nb-NO">
              <a:solidFill>
                <a:prstClr val="white"/>
              </a:solidFill>
            </a:endParaRPr>
          </a:p>
        </p:txBody>
      </p:sp>
      <p:pic>
        <p:nvPicPr>
          <p:cNvPr id="10" name="Picture 11" descr="Logo negativ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6570663"/>
            <a:ext cx="1152525" cy="22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Click to edit Master title style</a:t>
            </a:r>
            <a:endParaRPr lang="nb-NO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998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Click to edit Master text styles</a:t>
            </a:r>
          </a:p>
          <a:p>
            <a:pPr lvl="1"/>
            <a:r>
              <a:rPr lang="nb-NO" altLang="nb-NO" smtClean="0"/>
              <a:t>Second level</a:t>
            </a:r>
          </a:p>
          <a:p>
            <a:pPr lvl="2"/>
            <a:r>
              <a:rPr lang="nb-NO" altLang="nb-NO" smtClean="0"/>
              <a:t>Third level</a:t>
            </a:r>
          </a:p>
          <a:p>
            <a:pPr lvl="3"/>
            <a:r>
              <a:rPr lang="nb-NO" altLang="nb-NO" smtClean="0"/>
              <a:t>Fourth level</a:t>
            </a:r>
          </a:p>
          <a:p>
            <a:pPr lvl="4"/>
            <a:r>
              <a:rPr lang="nb-NO" altLang="nb-NO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25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hi.no/folkehelserapporte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F:\_IL\ILKO\FOLKEHELSERAPPORT2014\Alle figurer\publiserte figurer\Diabetes\Diabetes figurer til web\fhr2014 - diabetes - fi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07437"/>
            <a:ext cx="6736227" cy="421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ktangel 2"/>
          <p:cNvSpPr/>
          <p:nvPr/>
        </p:nvSpPr>
        <p:spPr>
          <a:xfrm>
            <a:off x="28236" y="6266486"/>
            <a:ext cx="90802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Kilde: Folkehelserapporten 2014,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kapittel: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Diabetes </a:t>
            </a:r>
            <a:r>
              <a:rPr lang="nb-NO" sz="900" dirty="0">
                <a:latin typeface="Arial" panose="020B0604020202020204" pitchFamily="34" charset="0"/>
                <a:cs typeface="Arial" panose="020B0604020202020204" pitchFamily="34" charset="0"/>
              </a:rPr>
              <a:t>i Norge </a:t>
            </a:r>
            <a:r>
              <a:rPr lang="nb-NO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b-NO" sz="900" u="sng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www.fhi.no/folkehelserapporten</a:t>
            </a:r>
            <a:endParaRPr lang="nb-N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</Words>
  <Application>Microsoft Office PowerPoint</Application>
  <PresentationFormat>Skjermfremvisning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FHI</vt:lpstr>
      <vt:lpstr>PowerPoint-presentasjon</vt:lpstr>
    </vt:vector>
  </TitlesOfParts>
  <Company>FHI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Aslaksrud, Lars Fredrik Bonde</dc:creator>
  <cp:lastModifiedBy>FHI</cp:lastModifiedBy>
  <cp:revision>11</cp:revision>
  <dcterms:created xsi:type="dcterms:W3CDTF">2014-09-04T12:42:46Z</dcterms:created>
  <dcterms:modified xsi:type="dcterms:W3CDTF">2014-09-10T11:40:57Z</dcterms:modified>
</cp:coreProperties>
</file>