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7"/>
  </p:notesMasterIdLst>
  <p:sldIdLst>
    <p:sldId id="256" r:id="rId5"/>
    <p:sldId id="258" r:id="rId6"/>
    <p:sldId id="505" r:id="rId7"/>
    <p:sldId id="500" r:id="rId8"/>
    <p:sldId id="497" r:id="rId9"/>
    <p:sldId id="257" r:id="rId10"/>
    <p:sldId id="496" r:id="rId11"/>
    <p:sldId id="498" r:id="rId12"/>
    <p:sldId id="268" r:id="rId13"/>
    <p:sldId id="269" r:id="rId14"/>
    <p:sldId id="264" r:id="rId15"/>
    <p:sldId id="266" r:id="rId16"/>
    <p:sldId id="267" r:id="rId17"/>
    <p:sldId id="501" r:id="rId18"/>
    <p:sldId id="259" r:id="rId19"/>
    <p:sldId id="260" r:id="rId20"/>
    <p:sldId id="261" r:id="rId21"/>
    <p:sldId id="262" r:id="rId22"/>
    <p:sldId id="263" r:id="rId23"/>
    <p:sldId id="502" r:id="rId24"/>
    <p:sldId id="503" r:id="rId25"/>
    <p:sldId id="504" r:id="rId26"/>
  </p:sldIdLst>
  <p:sldSz cx="12192000" cy="6858000"/>
  <p:notesSz cx="6794500" cy="9906000"/>
  <p:defaultTextStyle>
    <a:defPPr>
      <a:defRPr lang="en-US"/>
    </a:defPPr>
    <a:lvl1pPr marL="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vet, Lene Kristine" initials="JK" lastIdx="1" clrIdx="0">
    <p:extLst>
      <p:ext uri="{19B8F6BF-5375-455C-9EA6-DF929625EA0E}">
        <p15:presenceInfo xmlns:p15="http://schemas.microsoft.com/office/powerpoint/2012/main" userId="S::lenekristine.juvet@fhi.no::60fbb183-8052-4c5c-8886-1560463acaf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F66"/>
    <a:srgbClr val="EFECE8"/>
    <a:srgbClr val="E0DBD4"/>
    <a:srgbClr val="E9E6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9E4C6D-70D8-4D9B-B02E-7D83E65D088C}" v="38" dt="2022-06-08T13:58:52.407"/>
    <p1510:client id="{6337F345-787F-503F-F43D-D13BC82D34C5}" v="4" dt="2022-06-08T08:00:02.261"/>
    <p1510:client id="{89B0F75F-1663-4A63-A2D8-65AD3D3CCA65}" v="2" dt="2022-06-08T07:37:12.193"/>
    <p1510:client id="{BDC2F9A0-1EBA-7A50-FE82-547180497620}" v="16" dt="2022-06-08T07:35:55.0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ymark, Liv Solvår" userId="S::livsolvar.nymark@fhi.no::b45e445f-4a73-4552-8160-644d48f0ee77" providerId="AD" clId="Web-{C6292845-603F-1CC1-33E9-0C7598A5E062}"/>
    <pc:docChg chg="addSld modSld">
      <pc:chgData name="Nymark, Liv Solvår" userId="S::livsolvar.nymark@fhi.no::b45e445f-4a73-4552-8160-644d48f0ee77" providerId="AD" clId="Web-{C6292845-603F-1CC1-33E9-0C7598A5E062}" dt="2022-05-31T08:50:30.869" v="618"/>
      <pc:docMkLst>
        <pc:docMk/>
      </pc:docMkLst>
      <pc:sldChg chg="modSp new">
        <pc:chgData name="Nymark, Liv Solvår" userId="S::livsolvar.nymark@fhi.no::b45e445f-4a73-4552-8160-644d48f0ee77" providerId="AD" clId="Web-{C6292845-603F-1CC1-33E9-0C7598A5E062}" dt="2022-05-31T07:02:13.265" v="32" actId="20577"/>
        <pc:sldMkLst>
          <pc:docMk/>
          <pc:sldMk cId="1959278157" sldId="268"/>
        </pc:sldMkLst>
        <pc:spChg chg="mod">
          <ac:chgData name="Nymark, Liv Solvår" userId="S::livsolvar.nymark@fhi.no::b45e445f-4a73-4552-8160-644d48f0ee77" providerId="AD" clId="Web-{C6292845-603F-1CC1-33E9-0C7598A5E062}" dt="2022-05-31T07:00:40.480" v="8" actId="20577"/>
          <ac:spMkLst>
            <pc:docMk/>
            <pc:sldMk cId="1959278157" sldId="268"/>
            <ac:spMk id="2" creationId="{62721CAC-F24D-72AB-5E5B-894A7FE7CE2C}"/>
          </ac:spMkLst>
        </pc:spChg>
        <pc:spChg chg="mod">
          <ac:chgData name="Nymark, Liv Solvår" userId="S::livsolvar.nymark@fhi.no::b45e445f-4a73-4552-8160-644d48f0ee77" providerId="AD" clId="Web-{C6292845-603F-1CC1-33E9-0C7598A5E062}" dt="2022-05-31T07:02:13.265" v="32" actId="20577"/>
          <ac:spMkLst>
            <pc:docMk/>
            <pc:sldMk cId="1959278157" sldId="268"/>
            <ac:spMk id="3" creationId="{DB432986-C878-1A1C-1424-3D202E84769A}"/>
          </ac:spMkLst>
        </pc:spChg>
      </pc:sldChg>
      <pc:sldChg chg="modSp new modNotes">
        <pc:chgData name="Nymark, Liv Solvår" userId="S::livsolvar.nymark@fhi.no::b45e445f-4a73-4552-8160-644d48f0ee77" providerId="AD" clId="Web-{C6292845-603F-1CC1-33E9-0C7598A5E062}" dt="2022-05-31T08:50:30.869" v="618"/>
        <pc:sldMkLst>
          <pc:docMk/>
          <pc:sldMk cId="89854007" sldId="269"/>
        </pc:sldMkLst>
        <pc:spChg chg="mod">
          <ac:chgData name="Nymark, Liv Solvår" userId="S::livsolvar.nymark@fhi.no::b45e445f-4a73-4552-8160-644d48f0ee77" providerId="AD" clId="Web-{C6292845-603F-1CC1-33E9-0C7598A5E062}" dt="2022-05-31T07:01:06.559" v="25" actId="20577"/>
          <ac:spMkLst>
            <pc:docMk/>
            <pc:sldMk cId="89854007" sldId="269"/>
            <ac:spMk id="2" creationId="{0618327F-FA9C-3455-B908-F689CA766673}"/>
          </ac:spMkLst>
        </pc:spChg>
        <pc:spChg chg="mod">
          <ac:chgData name="Nymark, Liv Solvår" userId="S::livsolvar.nymark@fhi.no::b45e445f-4a73-4552-8160-644d48f0ee77" providerId="AD" clId="Web-{C6292845-603F-1CC1-33E9-0C7598A5E062}" dt="2022-05-31T07:01:15.419" v="27" actId="20577"/>
          <ac:spMkLst>
            <pc:docMk/>
            <pc:sldMk cId="89854007" sldId="269"/>
            <ac:spMk id="3" creationId="{26794BCF-8BD9-FAD1-3A3E-4F0FD4B2C85D}"/>
          </ac:spMkLst>
        </pc:spChg>
      </pc:sldChg>
    </pc:docChg>
  </pc:docChgLst>
  <pc:docChgLst>
    <pc:chgData name="Winje, Brita Askeland" userId="S::brita.askeland.winje@fhi.no::fe868fb2-b6d6-4919-abcb-953d86538166" providerId="AD" clId="Web-{36EBCD4C-55F6-0833-917B-4FCB6F6FBCB2}"/>
    <pc:docChg chg="addSld modSld sldOrd">
      <pc:chgData name="Winje, Brita Askeland" userId="S::brita.askeland.winje@fhi.no::fe868fb2-b6d6-4919-abcb-953d86538166" providerId="AD" clId="Web-{36EBCD4C-55F6-0833-917B-4FCB6F6FBCB2}" dt="2022-04-19T11:01:36.728" v="131"/>
      <pc:docMkLst>
        <pc:docMk/>
      </pc:docMkLst>
      <pc:sldChg chg="delSp modSp">
        <pc:chgData name="Winje, Brita Askeland" userId="S::brita.askeland.winje@fhi.no::fe868fb2-b6d6-4919-abcb-953d86538166" providerId="AD" clId="Web-{36EBCD4C-55F6-0833-917B-4FCB6F6FBCB2}" dt="2022-04-19T10:55:21.156" v="2"/>
        <pc:sldMkLst>
          <pc:docMk/>
          <pc:sldMk cId="3758386800" sldId="256"/>
        </pc:sldMkLst>
        <pc:spChg chg="del">
          <ac:chgData name="Winje, Brita Askeland" userId="S::brita.askeland.winje@fhi.no::fe868fb2-b6d6-4919-abcb-953d86538166" providerId="AD" clId="Web-{36EBCD4C-55F6-0833-917B-4FCB6F6FBCB2}" dt="2022-04-19T10:55:12.515" v="0"/>
          <ac:spMkLst>
            <pc:docMk/>
            <pc:sldMk cId="3758386800" sldId="256"/>
            <ac:spMk id="6" creationId="{23CA6F40-4A4E-0802-0DB3-846578289674}"/>
          </ac:spMkLst>
        </pc:spChg>
        <pc:spChg chg="del mod">
          <ac:chgData name="Winje, Brita Askeland" userId="S::brita.askeland.winje@fhi.no::fe868fb2-b6d6-4919-abcb-953d86538166" providerId="AD" clId="Web-{36EBCD4C-55F6-0833-917B-4FCB6F6FBCB2}" dt="2022-04-19T10:55:21.156" v="2"/>
          <ac:spMkLst>
            <pc:docMk/>
            <pc:sldMk cId="3758386800" sldId="256"/>
            <ac:spMk id="8" creationId="{4072A064-A507-059D-79FD-D8844A5A2E7F}"/>
          </ac:spMkLst>
        </pc:spChg>
      </pc:sldChg>
      <pc:sldChg chg="modSp">
        <pc:chgData name="Winje, Brita Askeland" userId="S::brita.askeland.winje@fhi.no::fe868fb2-b6d6-4919-abcb-953d86538166" providerId="AD" clId="Web-{36EBCD4C-55F6-0833-917B-4FCB6F6FBCB2}" dt="2022-04-19T10:59:44.678" v="126" actId="20577"/>
        <pc:sldMkLst>
          <pc:docMk/>
          <pc:sldMk cId="3688931340" sldId="261"/>
        </pc:sldMkLst>
        <pc:spChg chg="mod">
          <ac:chgData name="Winje, Brita Askeland" userId="S::brita.askeland.winje@fhi.no::fe868fb2-b6d6-4919-abcb-953d86538166" providerId="AD" clId="Web-{36EBCD4C-55F6-0833-917B-4FCB6F6FBCB2}" dt="2022-04-19T10:59:44.678" v="126" actId="20577"/>
          <ac:spMkLst>
            <pc:docMk/>
            <pc:sldMk cId="3688931340" sldId="261"/>
            <ac:spMk id="6" creationId="{84D64393-7119-4633-8EAF-C027B6E571BE}"/>
          </ac:spMkLst>
        </pc:spChg>
      </pc:sldChg>
      <pc:sldChg chg="modSp">
        <pc:chgData name="Winje, Brita Askeland" userId="S::brita.askeland.winje@fhi.no::fe868fb2-b6d6-4919-abcb-953d86538166" providerId="AD" clId="Web-{36EBCD4C-55F6-0833-917B-4FCB6F6FBCB2}" dt="2022-04-19T10:55:53.907" v="18"/>
        <pc:sldMkLst>
          <pc:docMk/>
          <pc:sldMk cId="707176657" sldId="262"/>
        </pc:sldMkLst>
        <pc:graphicFrameChg chg="mod modGraphic">
          <ac:chgData name="Winje, Brita Askeland" userId="S::brita.askeland.winje@fhi.no::fe868fb2-b6d6-4919-abcb-953d86538166" providerId="AD" clId="Web-{36EBCD4C-55F6-0833-917B-4FCB6F6FBCB2}" dt="2022-04-19T10:55:53.907" v="18"/>
          <ac:graphicFrameMkLst>
            <pc:docMk/>
            <pc:sldMk cId="707176657" sldId="262"/>
            <ac:graphicFrameMk id="5" creationId="{23F58280-24A6-4C02-8221-2B66FEA6E390}"/>
          </ac:graphicFrameMkLst>
        </pc:graphicFrameChg>
      </pc:sldChg>
      <pc:sldChg chg="modSp">
        <pc:chgData name="Winje, Brita Askeland" userId="S::brita.askeland.winje@fhi.no::fe868fb2-b6d6-4919-abcb-953d86538166" providerId="AD" clId="Web-{36EBCD4C-55F6-0833-917B-4FCB6F6FBCB2}" dt="2022-04-19T10:58:32.926" v="56"/>
        <pc:sldMkLst>
          <pc:docMk/>
          <pc:sldMk cId="2372633273" sldId="263"/>
        </pc:sldMkLst>
        <pc:spChg chg="mod">
          <ac:chgData name="Winje, Brita Askeland" userId="S::brita.askeland.winje@fhi.no::fe868fb2-b6d6-4919-abcb-953d86538166" providerId="AD" clId="Web-{36EBCD4C-55F6-0833-917B-4FCB6F6FBCB2}" dt="2022-04-19T10:58:32.926" v="56"/>
          <ac:spMkLst>
            <pc:docMk/>
            <pc:sldMk cId="2372633273" sldId="263"/>
            <ac:spMk id="4" creationId="{A39DD478-6FD9-4090-A3E2-95AEAB12AB39}"/>
          </ac:spMkLst>
        </pc:spChg>
      </pc:sldChg>
      <pc:sldChg chg="modSp">
        <pc:chgData name="Winje, Brita Askeland" userId="S::brita.askeland.winje@fhi.no::fe868fb2-b6d6-4919-abcb-953d86538166" providerId="AD" clId="Web-{36EBCD4C-55F6-0833-917B-4FCB6F6FBCB2}" dt="2022-04-19T11:00:02.850" v="129" actId="20577"/>
        <pc:sldMkLst>
          <pc:docMk/>
          <pc:sldMk cId="2062536974" sldId="264"/>
        </pc:sldMkLst>
        <pc:spChg chg="mod">
          <ac:chgData name="Winje, Brita Askeland" userId="S::brita.askeland.winje@fhi.no::fe868fb2-b6d6-4919-abcb-953d86538166" providerId="AD" clId="Web-{36EBCD4C-55F6-0833-917B-4FCB6F6FBCB2}" dt="2022-04-19T11:00:02.850" v="129" actId="20577"/>
          <ac:spMkLst>
            <pc:docMk/>
            <pc:sldMk cId="2062536974" sldId="264"/>
            <ac:spMk id="4" creationId="{30F3A7D9-703F-4BE2-825C-524FA7A245A2}"/>
          </ac:spMkLst>
        </pc:spChg>
      </pc:sldChg>
      <pc:sldChg chg="new ord">
        <pc:chgData name="Winje, Brita Askeland" userId="S::brita.askeland.winje@fhi.no::fe868fb2-b6d6-4919-abcb-953d86538166" providerId="AD" clId="Web-{36EBCD4C-55F6-0833-917B-4FCB6F6FBCB2}" dt="2022-04-19T11:01:36.728" v="131"/>
        <pc:sldMkLst>
          <pc:docMk/>
          <pc:sldMk cId="2482470367" sldId="280"/>
        </pc:sldMkLst>
      </pc:sldChg>
    </pc:docChg>
  </pc:docChgLst>
  <pc:docChgLst>
    <pc:chgData name="Vestrheim, Didrik Frimann" userId="S::didrikfrimann.vestrheim@fhi.no::97c6527a-bc64-4d9f-831c-376cdcbf305f" providerId="AD" clId="Web-{BDC2F9A0-1EBA-7A50-FE82-547180497620}"/>
    <pc:docChg chg="addSld delSld">
      <pc:chgData name="Vestrheim, Didrik Frimann" userId="S::didrikfrimann.vestrheim@fhi.no::97c6527a-bc64-4d9f-831c-376cdcbf305f" providerId="AD" clId="Web-{BDC2F9A0-1EBA-7A50-FE82-547180497620}" dt="2022-06-08T07:35:52.930" v="5"/>
      <pc:docMkLst>
        <pc:docMk/>
      </pc:docMkLst>
      <pc:sldChg chg="add del">
        <pc:chgData name="Vestrheim, Didrik Frimann" userId="S::didrikfrimann.vestrheim@fhi.no::97c6527a-bc64-4d9f-831c-376cdcbf305f" providerId="AD" clId="Web-{BDC2F9A0-1EBA-7A50-FE82-547180497620}" dt="2022-06-08T07:35:52.837" v="3"/>
        <pc:sldMkLst>
          <pc:docMk/>
          <pc:sldMk cId="905245221" sldId="264"/>
        </pc:sldMkLst>
      </pc:sldChg>
      <pc:sldChg chg="add del">
        <pc:chgData name="Vestrheim, Didrik Frimann" userId="S::didrikfrimann.vestrheim@fhi.no::97c6527a-bc64-4d9f-831c-376cdcbf305f" providerId="AD" clId="Web-{BDC2F9A0-1EBA-7A50-FE82-547180497620}" dt="2022-06-08T07:35:52.883" v="4"/>
        <pc:sldMkLst>
          <pc:docMk/>
          <pc:sldMk cId="446874190" sldId="266"/>
        </pc:sldMkLst>
      </pc:sldChg>
      <pc:sldChg chg="add del">
        <pc:chgData name="Vestrheim, Didrik Frimann" userId="S::didrikfrimann.vestrheim@fhi.no::97c6527a-bc64-4d9f-831c-376cdcbf305f" providerId="AD" clId="Web-{BDC2F9A0-1EBA-7A50-FE82-547180497620}" dt="2022-06-08T07:35:52.930" v="5"/>
        <pc:sldMkLst>
          <pc:docMk/>
          <pc:sldMk cId="1336175486" sldId="267"/>
        </pc:sldMkLst>
      </pc:sldChg>
    </pc:docChg>
  </pc:docChgLst>
  <pc:docChgLst>
    <pc:chgData name="Juvet, Lene Kristine" userId="60fbb183-8052-4c5c-8886-1560463acaff" providerId="ADAL" clId="{089E4C6D-70D8-4D9B-B02E-7D83E65D088C}"/>
    <pc:docChg chg="custSel addSld modSld sldOrd modNotesMaster">
      <pc:chgData name="Juvet, Lene Kristine" userId="60fbb183-8052-4c5c-8886-1560463acaff" providerId="ADAL" clId="{089E4C6D-70D8-4D9B-B02E-7D83E65D088C}" dt="2022-06-08T13:58:52.407" v="122" actId="1076"/>
      <pc:docMkLst>
        <pc:docMk/>
      </pc:docMkLst>
      <pc:sldChg chg="modSp mod">
        <pc:chgData name="Juvet, Lene Kristine" userId="60fbb183-8052-4c5c-8886-1560463acaff" providerId="ADAL" clId="{089E4C6D-70D8-4D9B-B02E-7D83E65D088C}" dt="2022-06-08T13:06:15.368" v="118" actId="1076"/>
        <pc:sldMkLst>
          <pc:docMk/>
          <pc:sldMk cId="3758386800" sldId="256"/>
        </pc:sldMkLst>
        <pc:spChg chg="mod">
          <ac:chgData name="Juvet, Lene Kristine" userId="60fbb183-8052-4c5c-8886-1560463acaff" providerId="ADAL" clId="{089E4C6D-70D8-4D9B-B02E-7D83E65D088C}" dt="2022-06-08T13:06:15.368" v="118" actId="1076"/>
          <ac:spMkLst>
            <pc:docMk/>
            <pc:sldMk cId="3758386800" sldId="256"/>
            <ac:spMk id="3" creationId="{F01445E7-5057-4899-A1EA-558389DCB3E8}"/>
          </ac:spMkLst>
        </pc:spChg>
      </pc:sldChg>
      <pc:sldChg chg="modSp mod">
        <pc:chgData name="Juvet, Lene Kristine" userId="60fbb183-8052-4c5c-8886-1560463acaff" providerId="ADAL" clId="{089E4C6D-70D8-4D9B-B02E-7D83E65D088C}" dt="2022-06-08T13:58:52.407" v="122" actId="1076"/>
        <pc:sldMkLst>
          <pc:docMk/>
          <pc:sldMk cId="1430245398" sldId="263"/>
        </pc:sldMkLst>
        <pc:spChg chg="mod">
          <ac:chgData name="Juvet, Lene Kristine" userId="60fbb183-8052-4c5c-8886-1560463acaff" providerId="ADAL" clId="{089E4C6D-70D8-4D9B-B02E-7D83E65D088C}" dt="2022-06-08T13:58:52.407" v="122" actId="1076"/>
          <ac:spMkLst>
            <pc:docMk/>
            <pc:sldMk cId="1430245398" sldId="263"/>
            <ac:spMk id="3" creationId="{349F18E3-2124-3CA7-1986-A6B116086600}"/>
          </ac:spMkLst>
        </pc:spChg>
      </pc:sldChg>
      <pc:sldChg chg="ord">
        <pc:chgData name="Juvet, Lene Kristine" userId="60fbb183-8052-4c5c-8886-1560463acaff" providerId="ADAL" clId="{089E4C6D-70D8-4D9B-B02E-7D83E65D088C}" dt="2022-06-08T13:33:56.156" v="120"/>
        <pc:sldMkLst>
          <pc:docMk/>
          <pc:sldMk cId="89854007" sldId="269"/>
        </pc:sldMkLst>
      </pc:sldChg>
      <pc:sldChg chg="modSp mod">
        <pc:chgData name="Juvet, Lene Kristine" userId="60fbb183-8052-4c5c-8886-1560463acaff" providerId="ADAL" clId="{089E4C6D-70D8-4D9B-B02E-7D83E65D088C}" dt="2022-06-08T10:12:38.035" v="1" actId="20577"/>
        <pc:sldMkLst>
          <pc:docMk/>
          <pc:sldMk cId="4213221611" sldId="497"/>
        </pc:sldMkLst>
        <pc:spChg chg="mod">
          <ac:chgData name="Juvet, Lene Kristine" userId="60fbb183-8052-4c5c-8886-1560463acaff" providerId="ADAL" clId="{089E4C6D-70D8-4D9B-B02E-7D83E65D088C}" dt="2022-06-08T10:12:38.035" v="1" actId="20577"/>
          <ac:spMkLst>
            <pc:docMk/>
            <pc:sldMk cId="4213221611" sldId="497"/>
            <ac:spMk id="10" creationId="{D9F40918-5C33-4573-AF23-BB8EC51FD8B4}"/>
          </ac:spMkLst>
        </pc:spChg>
      </pc:sldChg>
      <pc:sldChg chg="ord">
        <pc:chgData name="Juvet, Lene Kristine" userId="60fbb183-8052-4c5c-8886-1560463acaff" providerId="ADAL" clId="{089E4C6D-70D8-4D9B-B02E-7D83E65D088C}" dt="2022-06-08T10:15:44.549" v="3"/>
        <pc:sldMkLst>
          <pc:docMk/>
          <pc:sldMk cId="550979915" sldId="498"/>
        </pc:sldMkLst>
      </pc:sldChg>
      <pc:sldChg chg="addSp delSp modSp new mod modClrScheme chgLayout">
        <pc:chgData name="Juvet, Lene Kristine" userId="60fbb183-8052-4c5c-8886-1560463acaff" providerId="ADAL" clId="{089E4C6D-70D8-4D9B-B02E-7D83E65D088C}" dt="2022-06-08T11:29:26.515" v="86" actId="20577"/>
        <pc:sldMkLst>
          <pc:docMk/>
          <pc:sldMk cId="1731567939" sldId="505"/>
        </pc:sldMkLst>
        <pc:spChg chg="del mod ord">
          <ac:chgData name="Juvet, Lene Kristine" userId="60fbb183-8052-4c5c-8886-1560463acaff" providerId="ADAL" clId="{089E4C6D-70D8-4D9B-B02E-7D83E65D088C}" dt="2022-06-08T11:24:53.717" v="5" actId="700"/>
          <ac:spMkLst>
            <pc:docMk/>
            <pc:sldMk cId="1731567939" sldId="505"/>
            <ac:spMk id="2" creationId="{56C8A46E-DCBF-42A1-971E-BDBCE8B6FBEC}"/>
          </ac:spMkLst>
        </pc:spChg>
        <pc:spChg chg="del mod ord">
          <ac:chgData name="Juvet, Lene Kristine" userId="60fbb183-8052-4c5c-8886-1560463acaff" providerId="ADAL" clId="{089E4C6D-70D8-4D9B-B02E-7D83E65D088C}" dt="2022-06-08T11:24:53.717" v="5" actId="700"/>
          <ac:spMkLst>
            <pc:docMk/>
            <pc:sldMk cId="1731567939" sldId="505"/>
            <ac:spMk id="3" creationId="{E5B00EFF-7BDF-4E6F-A0C7-4008C7751C16}"/>
          </ac:spMkLst>
        </pc:spChg>
        <pc:spChg chg="add mod ord">
          <ac:chgData name="Juvet, Lene Kristine" userId="60fbb183-8052-4c5c-8886-1560463acaff" providerId="ADAL" clId="{089E4C6D-70D8-4D9B-B02E-7D83E65D088C}" dt="2022-06-08T11:25:21.659" v="11" actId="404"/>
          <ac:spMkLst>
            <pc:docMk/>
            <pc:sldMk cId="1731567939" sldId="505"/>
            <ac:spMk id="4" creationId="{F50D4BC7-16CB-4B9E-B713-63270448C3F6}"/>
          </ac:spMkLst>
        </pc:spChg>
        <pc:spChg chg="add mod ord">
          <ac:chgData name="Juvet, Lene Kristine" userId="60fbb183-8052-4c5c-8886-1560463acaff" providerId="ADAL" clId="{089E4C6D-70D8-4D9B-B02E-7D83E65D088C}" dt="2022-06-08T11:27:12.450" v="26" actId="20577"/>
          <ac:spMkLst>
            <pc:docMk/>
            <pc:sldMk cId="1731567939" sldId="505"/>
            <ac:spMk id="5" creationId="{1E0440EC-D45A-4F0A-AAC2-8085E7057D2C}"/>
          </ac:spMkLst>
        </pc:spChg>
        <pc:spChg chg="add mod ord">
          <ac:chgData name="Juvet, Lene Kristine" userId="60fbb183-8052-4c5c-8886-1560463acaff" providerId="ADAL" clId="{089E4C6D-70D8-4D9B-B02E-7D83E65D088C}" dt="2022-06-08T11:29:26.515" v="86" actId="20577"/>
          <ac:spMkLst>
            <pc:docMk/>
            <pc:sldMk cId="1731567939" sldId="505"/>
            <ac:spMk id="6" creationId="{623D73AB-A9AE-4A3D-A35D-94BC0F7735F3}"/>
          </ac:spMkLst>
        </pc:spChg>
        <pc:picChg chg="add mod">
          <ac:chgData name="Juvet, Lene Kristine" userId="60fbb183-8052-4c5c-8886-1560463acaff" providerId="ADAL" clId="{089E4C6D-70D8-4D9B-B02E-7D83E65D088C}" dt="2022-06-08T11:26:02.521" v="19" actId="1076"/>
          <ac:picMkLst>
            <pc:docMk/>
            <pc:sldMk cId="1731567939" sldId="505"/>
            <ac:picMk id="8" creationId="{41D27ADC-15E5-48C9-9799-3CA2DCE25ED9}"/>
          </ac:picMkLst>
        </pc:picChg>
      </pc:sldChg>
    </pc:docChg>
  </pc:docChgLst>
  <pc:docChgLst>
    <pc:chgData name="Juvet, Lene Kristine" userId="S::lenekristine.juvet@fhi.no::60fbb183-8052-4c5c-8886-1560463acaff" providerId="AD" clId="Web-{470C1545-1E9A-EA0C-2991-7FDD463DA741}"/>
    <pc:docChg chg="addSld delSld modSld">
      <pc:chgData name="Juvet, Lene Kristine" userId="S::lenekristine.juvet@fhi.no::60fbb183-8052-4c5c-8886-1560463acaff" providerId="AD" clId="Web-{470C1545-1E9A-EA0C-2991-7FDD463DA741}" dt="2022-05-31T09:22:42.309" v="27" actId="14100"/>
      <pc:docMkLst>
        <pc:docMk/>
      </pc:docMkLst>
      <pc:sldChg chg="addSp delSp modSp">
        <pc:chgData name="Juvet, Lene Kristine" userId="S::lenekristine.juvet@fhi.no::60fbb183-8052-4c5c-8886-1560463acaff" providerId="AD" clId="Web-{470C1545-1E9A-EA0C-2991-7FDD463DA741}" dt="2022-05-31T09:22:16.199" v="20"/>
        <pc:sldMkLst>
          <pc:docMk/>
          <pc:sldMk cId="1336175486" sldId="267"/>
        </pc:sldMkLst>
        <pc:picChg chg="add del mod">
          <ac:chgData name="Juvet, Lene Kristine" userId="S::lenekristine.juvet@fhi.no::60fbb183-8052-4c5c-8886-1560463acaff" providerId="AD" clId="Web-{470C1545-1E9A-EA0C-2991-7FDD463DA741}" dt="2022-05-31T09:21:31.821" v="14"/>
          <ac:picMkLst>
            <pc:docMk/>
            <pc:sldMk cId="1336175486" sldId="267"/>
            <ac:picMk id="5" creationId="{7B37625E-BC70-6682-0A98-CF3E30A7E5B0}"/>
          </ac:picMkLst>
        </pc:picChg>
        <pc:picChg chg="add del mod">
          <ac:chgData name="Juvet, Lene Kristine" userId="S::lenekristine.juvet@fhi.no::60fbb183-8052-4c5c-8886-1560463acaff" providerId="AD" clId="Web-{470C1545-1E9A-EA0C-2991-7FDD463DA741}" dt="2022-05-31T09:22:16.199" v="20"/>
          <ac:picMkLst>
            <pc:docMk/>
            <pc:sldMk cId="1336175486" sldId="267"/>
            <ac:picMk id="6" creationId="{39647816-476C-B015-8B1E-0FD831FF1F39}"/>
          </ac:picMkLst>
        </pc:picChg>
      </pc:sldChg>
      <pc:sldChg chg="new del">
        <pc:chgData name="Juvet, Lene Kristine" userId="S::lenekristine.juvet@fhi.no::60fbb183-8052-4c5c-8886-1560463acaff" providerId="AD" clId="Web-{470C1545-1E9A-EA0C-2991-7FDD463DA741}" dt="2022-05-31T09:19:06.219" v="6"/>
        <pc:sldMkLst>
          <pc:docMk/>
          <pc:sldMk cId="520373466" sldId="270"/>
        </pc:sldMkLst>
      </pc:sldChg>
      <pc:sldChg chg="addSp modSp new del">
        <pc:chgData name="Juvet, Lene Kristine" userId="S::lenekristine.juvet@fhi.no::60fbb183-8052-4c5c-8886-1560463acaff" providerId="AD" clId="Web-{470C1545-1E9A-EA0C-2991-7FDD463DA741}" dt="2022-05-31T09:18:50.577" v="2"/>
        <pc:sldMkLst>
          <pc:docMk/>
          <pc:sldMk cId="892469013" sldId="270"/>
        </pc:sldMkLst>
        <pc:picChg chg="add mod">
          <ac:chgData name="Juvet, Lene Kristine" userId="S::lenekristine.juvet@fhi.no::60fbb183-8052-4c5c-8886-1560463acaff" providerId="AD" clId="Web-{470C1545-1E9A-EA0C-2991-7FDD463DA741}" dt="2022-05-31T09:18:41.783" v="1"/>
          <ac:picMkLst>
            <pc:docMk/>
            <pc:sldMk cId="892469013" sldId="270"/>
            <ac:picMk id="5" creationId="{FCAFECE5-24B4-3048-313C-046CF65705EB}"/>
          </ac:picMkLst>
        </pc:picChg>
      </pc:sldChg>
      <pc:sldChg chg="addSp delSp modSp new">
        <pc:chgData name="Juvet, Lene Kristine" userId="S::lenekristine.juvet@fhi.no::60fbb183-8052-4c5c-8886-1560463acaff" providerId="AD" clId="Web-{470C1545-1E9A-EA0C-2991-7FDD463DA741}" dt="2022-05-31T09:22:42.309" v="27" actId="14100"/>
        <pc:sldMkLst>
          <pc:docMk/>
          <pc:sldMk cId="913019916" sldId="270"/>
        </pc:sldMkLst>
        <pc:spChg chg="del">
          <ac:chgData name="Juvet, Lene Kristine" userId="S::lenekristine.juvet@fhi.no::60fbb183-8052-4c5c-8886-1560463acaff" providerId="AD" clId="Web-{470C1545-1E9A-EA0C-2991-7FDD463DA741}" dt="2022-05-31T09:22:34.371" v="23"/>
          <ac:spMkLst>
            <pc:docMk/>
            <pc:sldMk cId="913019916" sldId="270"/>
            <ac:spMk id="2" creationId="{DB20052C-88A6-F742-EA27-ECB10931BC90}"/>
          </ac:spMkLst>
        </pc:spChg>
        <pc:spChg chg="del">
          <ac:chgData name="Juvet, Lene Kristine" userId="S::lenekristine.juvet@fhi.no::60fbb183-8052-4c5c-8886-1560463acaff" providerId="AD" clId="Web-{470C1545-1E9A-EA0C-2991-7FDD463DA741}" dt="2022-05-31T09:22:32.449" v="22"/>
          <ac:spMkLst>
            <pc:docMk/>
            <pc:sldMk cId="913019916" sldId="270"/>
            <ac:spMk id="3" creationId="{D94C3BE1-82CA-FA38-94A0-808927562955}"/>
          </ac:spMkLst>
        </pc:spChg>
        <pc:spChg chg="del">
          <ac:chgData name="Juvet, Lene Kristine" userId="S::lenekristine.juvet@fhi.no::60fbb183-8052-4c5c-8886-1560463acaff" providerId="AD" clId="Web-{470C1545-1E9A-EA0C-2991-7FDD463DA741}" dt="2022-05-31T09:22:35.653" v="24"/>
          <ac:spMkLst>
            <pc:docMk/>
            <pc:sldMk cId="913019916" sldId="270"/>
            <ac:spMk id="4" creationId="{861A86E6-565B-6B59-6341-C26744144DFA}"/>
          </ac:spMkLst>
        </pc:spChg>
        <pc:picChg chg="add del mod">
          <ac:chgData name="Juvet, Lene Kristine" userId="S::lenekristine.juvet@fhi.no::60fbb183-8052-4c5c-8886-1560463acaff" providerId="AD" clId="Web-{470C1545-1E9A-EA0C-2991-7FDD463DA741}" dt="2022-05-31T09:21:04.288" v="12"/>
          <ac:picMkLst>
            <pc:docMk/>
            <pc:sldMk cId="913019916" sldId="270"/>
            <ac:picMk id="5" creationId="{FFD483F3-ACC1-200C-EDB9-716CA540744F}"/>
          </ac:picMkLst>
        </pc:picChg>
        <pc:picChg chg="add mod">
          <ac:chgData name="Juvet, Lene Kristine" userId="S::lenekristine.juvet@fhi.no::60fbb183-8052-4c5c-8886-1560463acaff" providerId="AD" clId="Web-{470C1545-1E9A-EA0C-2991-7FDD463DA741}" dt="2022-05-31T09:22:42.309" v="27" actId="14100"/>
          <ac:picMkLst>
            <pc:docMk/>
            <pc:sldMk cId="913019916" sldId="270"/>
            <ac:picMk id="6" creationId="{ACFB9F94-F486-7E8F-D8A2-CDDCB991969A}"/>
          </ac:picMkLst>
        </pc:picChg>
      </pc:sldChg>
      <pc:sldChg chg="new del">
        <pc:chgData name="Juvet, Lene Kristine" userId="S::lenekristine.juvet@fhi.no::60fbb183-8052-4c5c-8886-1560463acaff" providerId="AD" clId="Web-{470C1545-1E9A-EA0C-2991-7FDD463DA741}" dt="2022-05-31T09:18:59.828" v="4"/>
        <pc:sldMkLst>
          <pc:docMk/>
          <pc:sldMk cId="3389750187" sldId="270"/>
        </pc:sldMkLst>
      </pc:sldChg>
      <pc:sldChg chg="new">
        <pc:chgData name="Juvet, Lene Kristine" userId="S::lenekristine.juvet@fhi.no::60fbb183-8052-4c5c-8886-1560463acaff" providerId="AD" clId="Web-{470C1545-1E9A-EA0C-2991-7FDD463DA741}" dt="2022-05-31T09:21:36.509" v="15"/>
        <pc:sldMkLst>
          <pc:docMk/>
          <pc:sldMk cId="555629366" sldId="271"/>
        </pc:sldMkLst>
      </pc:sldChg>
      <pc:sldChg chg="add del replId">
        <pc:chgData name="Juvet, Lene Kristine" userId="S::lenekristine.juvet@fhi.no::60fbb183-8052-4c5c-8886-1560463acaff" providerId="AD" clId="Web-{470C1545-1E9A-EA0C-2991-7FDD463DA741}" dt="2022-05-31T09:21:46.212" v="17"/>
        <pc:sldMkLst>
          <pc:docMk/>
          <pc:sldMk cId="828149322" sldId="272"/>
        </pc:sldMkLst>
      </pc:sldChg>
    </pc:docChg>
  </pc:docChgLst>
  <pc:docChgLst>
    <pc:chgData name="Vestrheim, Didrik Frimann" userId="S::didrikfrimann.vestrheim@fhi.no::97c6527a-bc64-4d9f-831c-376cdcbf305f" providerId="AD" clId="Web-{1A20E99C-9A8E-A341-DE9A-E0C82F9F6C3D}"/>
    <pc:docChg chg="modSld">
      <pc:chgData name="Vestrheim, Didrik Frimann" userId="S::didrikfrimann.vestrheim@fhi.no::97c6527a-bc64-4d9f-831c-376cdcbf305f" providerId="AD" clId="Web-{1A20E99C-9A8E-A341-DE9A-E0C82F9F6C3D}" dt="2022-05-30T10:53:11.990" v="19" actId="20577"/>
      <pc:docMkLst>
        <pc:docMk/>
      </pc:docMkLst>
      <pc:sldChg chg="modSp">
        <pc:chgData name="Vestrheim, Didrik Frimann" userId="S::didrikfrimann.vestrheim@fhi.no::97c6527a-bc64-4d9f-831c-376cdcbf305f" providerId="AD" clId="Web-{1A20E99C-9A8E-A341-DE9A-E0C82F9F6C3D}" dt="2022-05-30T10:53:11.990" v="19" actId="20577"/>
        <pc:sldMkLst>
          <pc:docMk/>
          <pc:sldMk cId="1430245398" sldId="263"/>
        </pc:sldMkLst>
        <pc:spChg chg="mod">
          <ac:chgData name="Vestrheim, Didrik Frimann" userId="S::didrikfrimann.vestrheim@fhi.no::97c6527a-bc64-4d9f-831c-376cdcbf305f" providerId="AD" clId="Web-{1A20E99C-9A8E-A341-DE9A-E0C82F9F6C3D}" dt="2022-05-30T10:53:11.990" v="19" actId="20577"/>
          <ac:spMkLst>
            <pc:docMk/>
            <pc:sldMk cId="1430245398" sldId="263"/>
            <ac:spMk id="4" creationId="{79AF8775-DE5B-61C9-1604-288B343102AE}"/>
          </ac:spMkLst>
        </pc:spChg>
      </pc:sldChg>
    </pc:docChg>
  </pc:docChgLst>
  <pc:docChgLst>
    <pc:chgData name="Juvet, Lene Kristine" userId="60fbb183-8052-4c5c-8886-1560463acaff" providerId="ADAL" clId="{017D3DC7-9137-4DEF-BED9-5A6F1DC14089}"/>
    <pc:docChg chg="undo custSel addSld delSld modSld sldOrd">
      <pc:chgData name="Juvet, Lene Kristine" userId="60fbb183-8052-4c5c-8886-1560463acaff" providerId="ADAL" clId="{017D3DC7-9137-4DEF-BED9-5A6F1DC14089}" dt="2022-05-31T11:30:00.693" v="445" actId="20577"/>
      <pc:docMkLst>
        <pc:docMk/>
      </pc:docMkLst>
      <pc:sldChg chg="addSp delSp modSp add mod modClrScheme chgLayout">
        <pc:chgData name="Juvet, Lene Kristine" userId="60fbb183-8052-4c5c-8886-1560463acaff" providerId="ADAL" clId="{017D3DC7-9137-4DEF-BED9-5A6F1DC14089}" dt="2022-05-31T10:42:59.991" v="124" actId="20577"/>
        <pc:sldMkLst>
          <pc:docMk/>
          <pc:sldMk cId="976726088" sldId="257"/>
        </pc:sldMkLst>
        <pc:spChg chg="mod ord">
          <ac:chgData name="Juvet, Lene Kristine" userId="60fbb183-8052-4c5c-8886-1560463acaff" providerId="ADAL" clId="{017D3DC7-9137-4DEF-BED9-5A6F1DC14089}" dt="2022-05-31T10:35:38.777" v="108" actId="700"/>
          <ac:spMkLst>
            <pc:docMk/>
            <pc:sldMk cId="976726088" sldId="257"/>
            <ac:spMk id="2" creationId="{67372B94-7FC5-4115-B964-29359425F92D}"/>
          </ac:spMkLst>
        </pc:spChg>
        <pc:spChg chg="del mod ord">
          <ac:chgData name="Juvet, Lene Kristine" userId="60fbb183-8052-4c5c-8886-1560463acaff" providerId="ADAL" clId="{017D3DC7-9137-4DEF-BED9-5A6F1DC14089}" dt="2022-05-31T10:35:53.383" v="112" actId="478"/>
          <ac:spMkLst>
            <pc:docMk/>
            <pc:sldMk cId="976726088" sldId="257"/>
            <ac:spMk id="3" creationId="{3D0EB1CC-E2FB-43DB-AE5C-64A63F6E5680}"/>
          </ac:spMkLst>
        </pc:spChg>
        <pc:spChg chg="add mod ord">
          <ac:chgData name="Juvet, Lene Kristine" userId="60fbb183-8052-4c5c-8886-1560463acaff" providerId="ADAL" clId="{017D3DC7-9137-4DEF-BED9-5A6F1DC14089}" dt="2022-05-31T10:42:59.991" v="124" actId="20577"/>
          <ac:spMkLst>
            <pc:docMk/>
            <pc:sldMk cId="976726088" sldId="257"/>
            <ac:spMk id="4" creationId="{564F489B-60FA-468D-A5AE-BD98E804540E}"/>
          </ac:spMkLst>
        </pc:spChg>
        <pc:spChg chg="add mod">
          <ac:chgData name="Juvet, Lene Kristine" userId="60fbb183-8052-4c5c-8886-1560463acaff" providerId="ADAL" clId="{017D3DC7-9137-4DEF-BED9-5A6F1DC14089}" dt="2022-05-31T10:35:53.383" v="112" actId="478"/>
          <ac:spMkLst>
            <pc:docMk/>
            <pc:sldMk cId="976726088" sldId="257"/>
            <ac:spMk id="6" creationId="{98BF0DC0-1BEC-4691-8F93-9CF5085605A3}"/>
          </ac:spMkLst>
        </pc:spChg>
      </pc:sldChg>
      <pc:sldChg chg="modSp mod">
        <pc:chgData name="Juvet, Lene Kristine" userId="60fbb183-8052-4c5c-8886-1560463acaff" providerId="ADAL" clId="{017D3DC7-9137-4DEF-BED9-5A6F1DC14089}" dt="2022-05-31T10:59:04.973" v="400" actId="20577"/>
        <pc:sldMkLst>
          <pc:docMk/>
          <pc:sldMk cId="2588854225" sldId="258"/>
        </pc:sldMkLst>
        <pc:spChg chg="mod">
          <ac:chgData name="Juvet, Lene Kristine" userId="60fbb183-8052-4c5c-8886-1560463acaff" providerId="ADAL" clId="{017D3DC7-9137-4DEF-BED9-5A6F1DC14089}" dt="2022-05-31T10:54:02.211" v="388" actId="1076"/>
          <ac:spMkLst>
            <pc:docMk/>
            <pc:sldMk cId="2588854225" sldId="258"/>
            <ac:spMk id="2" creationId="{53918EDC-1822-4C2B-926C-6DA7B24F3981}"/>
          </ac:spMkLst>
        </pc:spChg>
        <pc:spChg chg="mod">
          <ac:chgData name="Juvet, Lene Kristine" userId="60fbb183-8052-4c5c-8886-1560463acaff" providerId="ADAL" clId="{017D3DC7-9137-4DEF-BED9-5A6F1DC14089}" dt="2022-05-31T10:59:04.973" v="400" actId="20577"/>
          <ac:spMkLst>
            <pc:docMk/>
            <pc:sldMk cId="2588854225" sldId="258"/>
            <ac:spMk id="3" creationId="{2335AFE6-4475-4EDE-BF5D-6EAD073F8C2C}"/>
          </ac:spMkLst>
        </pc:spChg>
      </pc:sldChg>
      <pc:sldChg chg="modSp mod">
        <pc:chgData name="Juvet, Lene Kristine" userId="60fbb183-8052-4c5c-8886-1560463acaff" providerId="ADAL" clId="{017D3DC7-9137-4DEF-BED9-5A6F1DC14089}" dt="2022-05-31T11:01:40.749" v="405" actId="20577"/>
        <pc:sldMkLst>
          <pc:docMk/>
          <pc:sldMk cId="446874190" sldId="266"/>
        </pc:sldMkLst>
        <pc:spChg chg="mod">
          <ac:chgData name="Juvet, Lene Kristine" userId="60fbb183-8052-4c5c-8886-1560463acaff" providerId="ADAL" clId="{017D3DC7-9137-4DEF-BED9-5A6F1DC14089}" dt="2022-05-31T11:01:40.749" v="405" actId="20577"/>
          <ac:spMkLst>
            <pc:docMk/>
            <pc:sldMk cId="446874190" sldId="266"/>
            <ac:spMk id="4" creationId="{17677035-D32D-AD79-7198-88D8A0704DD8}"/>
          </ac:spMkLst>
        </pc:spChg>
      </pc:sldChg>
      <pc:sldChg chg="delSp modSp mod">
        <pc:chgData name="Juvet, Lene Kristine" userId="60fbb183-8052-4c5c-8886-1560463acaff" providerId="ADAL" clId="{017D3DC7-9137-4DEF-BED9-5A6F1DC14089}" dt="2022-05-31T11:07:59.560" v="417" actId="21"/>
        <pc:sldMkLst>
          <pc:docMk/>
          <pc:sldMk cId="1336175486" sldId="267"/>
        </pc:sldMkLst>
        <pc:spChg chg="mod">
          <ac:chgData name="Juvet, Lene Kristine" userId="60fbb183-8052-4c5c-8886-1560463acaff" providerId="ADAL" clId="{017D3DC7-9137-4DEF-BED9-5A6F1DC14089}" dt="2022-05-31T11:02:26.897" v="414" actId="20577"/>
          <ac:spMkLst>
            <pc:docMk/>
            <pc:sldMk cId="1336175486" sldId="267"/>
            <ac:spMk id="4" creationId="{D40F35AA-2F43-B319-B2E9-2EF4718815DF}"/>
          </ac:spMkLst>
        </pc:spChg>
        <pc:picChg chg="del">
          <ac:chgData name="Juvet, Lene Kristine" userId="60fbb183-8052-4c5c-8886-1560463acaff" providerId="ADAL" clId="{017D3DC7-9137-4DEF-BED9-5A6F1DC14089}" dt="2022-05-31T11:07:59.560" v="417" actId="21"/>
          <ac:picMkLst>
            <pc:docMk/>
            <pc:sldMk cId="1336175486" sldId="267"/>
            <ac:picMk id="5" creationId="{FAE60B75-0E8A-4D2A-9E1C-C03786846E4B}"/>
          </ac:picMkLst>
        </pc:picChg>
      </pc:sldChg>
      <pc:sldChg chg="ord">
        <pc:chgData name="Juvet, Lene Kristine" userId="60fbb183-8052-4c5c-8886-1560463acaff" providerId="ADAL" clId="{017D3DC7-9137-4DEF-BED9-5A6F1DC14089}" dt="2022-05-31T11:09:54.800" v="425"/>
        <pc:sldMkLst>
          <pc:docMk/>
          <pc:sldMk cId="1959278157" sldId="268"/>
        </pc:sldMkLst>
      </pc:sldChg>
      <pc:sldChg chg="ord">
        <pc:chgData name="Juvet, Lene Kristine" userId="60fbb183-8052-4c5c-8886-1560463acaff" providerId="ADAL" clId="{017D3DC7-9137-4DEF-BED9-5A6F1DC14089}" dt="2022-05-31T11:09:59.520" v="427"/>
        <pc:sldMkLst>
          <pc:docMk/>
          <pc:sldMk cId="89854007" sldId="269"/>
        </pc:sldMkLst>
      </pc:sldChg>
      <pc:sldChg chg="del">
        <pc:chgData name="Juvet, Lene Kristine" userId="60fbb183-8052-4c5c-8886-1560463acaff" providerId="ADAL" clId="{017D3DC7-9137-4DEF-BED9-5A6F1DC14089}" dt="2022-05-31T09:26:08.589" v="0" actId="47"/>
        <pc:sldMkLst>
          <pc:docMk/>
          <pc:sldMk cId="913019916" sldId="270"/>
        </pc:sldMkLst>
      </pc:sldChg>
      <pc:sldChg chg="del">
        <pc:chgData name="Juvet, Lene Kristine" userId="60fbb183-8052-4c5c-8886-1560463acaff" providerId="ADAL" clId="{017D3DC7-9137-4DEF-BED9-5A6F1DC14089}" dt="2022-05-31T09:26:27.586" v="2" actId="47"/>
        <pc:sldMkLst>
          <pc:docMk/>
          <pc:sldMk cId="555629366" sldId="271"/>
        </pc:sldMkLst>
      </pc:sldChg>
      <pc:sldChg chg="add del">
        <pc:chgData name="Juvet, Lene Kristine" userId="60fbb183-8052-4c5c-8886-1560463acaff" providerId="ADAL" clId="{017D3DC7-9137-4DEF-BED9-5A6F1DC14089}" dt="2022-05-31T11:09:12.024" v="423" actId="47"/>
        <pc:sldMkLst>
          <pc:docMk/>
          <pc:sldMk cId="3216251458" sldId="486"/>
        </pc:sldMkLst>
      </pc:sldChg>
      <pc:sldChg chg="addSp delSp modSp add mod">
        <pc:chgData name="Juvet, Lene Kristine" userId="60fbb183-8052-4c5c-8886-1560463acaff" providerId="ADAL" clId="{017D3DC7-9137-4DEF-BED9-5A6F1DC14089}" dt="2022-05-31T10:48:05.976" v="213" actId="6549"/>
        <pc:sldMkLst>
          <pc:docMk/>
          <pc:sldMk cId="3782326121" sldId="496"/>
        </pc:sldMkLst>
        <pc:spChg chg="del">
          <ac:chgData name="Juvet, Lene Kristine" userId="60fbb183-8052-4c5c-8886-1560463acaff" providerId="ADAL" clId="{017D3DC7-9137-4DEF-BED9-5A6F1DC14089}" dt="2022-05-31T09:27:20.154" v="5" actId="478"/>
          <ac:spMkLst>
            <pc:docMk/>
            <pc:sldMk cId="3782326121" sldId="496"/>
            <ac:spMk id="2" creationId="{E60B673C-0375-4D25-B504-6A0BB3DCC7C5}"/>
          </ac:spMkLst>
        </pc:spChg>
        <pc:spChg chg="mod">
          <ac:chgData name="Juvet, Lene Kristine" userId="60fbb183-8052-4c5c-8886-1560463acaff" providerId="ADAL" clId="{017D3DC7-9137-4DEF-BED9-5A6F1DC14089}" dt="2022-05-31T10:48:05.976" v="213" actId="6549"/>
          <ac:spMkLst>
            <pc:docMk/>
            <pc:sldMk cId="3782326121" sldId="496"/>
            <ac:spMk id="124930" creationId="{00000000-0000-0000-0000-000000000000}"/>
          </ac:spMkLst>
        </pc:spChg>
        <pc:picChg chg="add del mod">
          <ac:chgData name="Juvet, Lene Kristine" userId="60fbb183-8052-4c5c-8886-1560463acaff" providerId="ADAL" clId="{017D3DC7-9137-4DEF-BED9-5A6F1DC14089}" dt="2022-05-31T10:42:10.155" v="118" actId="478"/>
          <ac:picMkLst>
            <pc:docMk/>
            <pc:sldMk cId="3782326121" sldId="496"/>
            <ac:picMk id="4" creationId="{C036AA7E-CF13-4A0C-B43F-A61FA551AD5A}"/>
          </ac:picMkLst>
        </pc:picChg>
        <pc:picChg chg="del mod">
          <ac:chgData name="Juvet, Lene Kristine" userId="60fbb183-8052-4c5c-8886-1560463acaff" providerId="ADAL" clId="{017D3DC7-9137-4DEF-BED9-5A6F1DC14089}" dt="2022-05-31T10:36:00.389" v="113" actId="478"/>
          <ac:picMkLst>
            <pc:docMk/>
            <pc:sldMk cId="3782326121" sldId="496"/>
            <ac:picMk id="6" creationId="{00000000-0000-0000-0000-000000000000}"/>
          </ac:picMkLst>
        </pc:picChg>
        <pc:picChg chg="add del mod">
          <ac:chgData name="Juvet, Lene Kristine" userId="60fbb183-8052-4c5c-8886-1560463acaff" providerId="ADAL" clId="{017D3DC7-9137-4DEF-BED9-5A6F1DC14089}" dt="2022-05-31T10:42:45.445" v="121" actId="478"/>
          <ac:picMkLst>
            <pc:docMk/>
            <pc:sldMk cId="3782326121" sldId="496"/>
            <ac:picMk id="7" creationId="{021ADFF7-16FF-400A-8777-8EA5B5ECD3FC}"/>
          </ac:picMkLst>
        </pc:picChg>
        <pc:picChg chg="add mod">
          <ac:chgData name="Juvet, Lene Kristine" userId="60fbb183-8052-4c5c-8886-1560463acaff" providerId="ADAL" clId="{017D3DC7-9137-4DEF-BED9-5A6F1DC14089}" dt="2022-05-31T10:42:49.376" v="123" actId="1076"/>
          <ac:picMkLst>
            <pc:docMk/>
            <pc:sldMk cId="3782326121" sldId="496"/>
            <ac:picMk id="9" creationId="{3971175B-4484-4351-92BF-8A0336FC105B}"/>
          </ac:picMkLst>
        </pc:picChg>
      </pc:sldChg>
      <pc:sldChg chg="addSp delSp modSp add mod modClrScheme chgLayout">
        <pc:chgData name="Juvet, Lene Kristine" userId="60fbb183-8052-4c5c-8886-1560463acaff" providerId="ADAL" clId="{017D3DC7-9137-4DEF-BED9-5A6F1DC14089}" dt="2022-05-31T11:30:00.693" v="445" actId="20577"/>
        <pc:sldMkLst>
          <pc:docMk/>
          <pc:sldMk cId="4213221611" sldId="497"/>
        </pc:sldMkLst>
        <pc:spChg chg="del mod ord">
          <ac:chgData name="Juvet, Lene Kristine" userId="60fbb183-8052-4c5c-8886-1560463acaff" providerId="ADAL" clId="{017D3DC7-9137-4DEF-BED9-5A6F1DC14089}" dt="2022-05-31T10:25:58.327" v="23" actId="478"/>
          <ac:spMkLst>
            <pc:docMk/>
            <pc:sldMk cId="4213221611" sldId="497"/>
            <ac:spMk id="2" creationId="{00000000-0000-0000-0000-000000000000}"/>
          </ac:spMkLst>
        </pc:spChg>
        <pc:spChg chg="mod ord">
          <ac:chgData name="Juvet, Lene Kristine" userId="60fbb183-8052-4c5c-8886-1560463acaff" providerId="ADAL" clId="{017D3DC7-9137-4DEF-BED9-5A6F1DC14089}" dt="2022-05-31T10:25:30.057" v="14" actId="700"/>
          <ac:spMkLst>
            <pc:docMk/>
            <pc:sldMk cId="4213221611" sldId="497"/>
            <ac:spMk id="3" creationId="{00000000-0000-0000-0000-000000000000}"/>
          </ac:spMkLst>
        </pc:spChg>
        <pc:spChg chg="add del mod ord">
          <ac:chgData name="Juvet, Lene Kristine" userId="60fbb183-8052-4c5c-8886-1560463acaff" providerId="ADAL" clId="{017D3DC7-9137-4DEF-BED9-5A6F1DC14089}" dt="2022-05-31T09:29:14.012" v="10" actId="700"/>
          <ac:spMkLst>
            <pc:docMk/>
            <pc:sldMk cId="4213221611" sldId="497"/>
            <ac:spMk id="4" creationId="{1E85B5BA-9CB3-4CEF-9868-98C5D4FEC11D}"/>
          </ac:spMkLst>
        </pc:spChg>
        <pc:spChg chg="add del mod ord">
          <ac:chgData name="Juvet, Lene Kristine" userId="60fbb183-8052-4c5c-8886-1560463acaff" providerId="ADAL" clId="{017D3DC7-9137-4DEF-BED9-5A6F1DC14089}" dt="2022-05-31T09:29:14.012" v="10" actId="700"/>
          <ac:spMkLst>
            <pc:docMk/>
            <pc:sldMk cId="4213221611" sldId="497"/>
            <ac:spMk id="5" creationId="{14055EF9-C15E-4C2B-8A35-36A2742BA9DE}"/>
          </ac:spMkLst>
        </pc:spChg>
        <pc:spChg chg="add del mod ord">
          <ac:chgData name="Juvet, Lene Kristine" userId="60fbb183-8052-4c5c-8886-1560463acaff" providerId="ADAL" clId="{017D3DC7-9137-4DEF-BED9-5A6F1DC14089}" dt="2022-05-31T09:29:39.422" v="13" actId="700"/>
          <ac:spMkLst>
            <pc:docMk/>
            <pc:sldMk cId="4213221611" sldId="497"/>
            <ac:spMk id="6" creationId="{700FDFEC-358D-470F-88A2-A5ACB5DE8EDE}"/>
          </ac:spMkLst>
        </pc:spChg>
        <pc:spChg chg="del mod">
          <ac:chgData name="Juvet, Lene Kristine" userId="60fbb183-8052-4c5c-8886-1560463acaff" providerId="ADAL" clId="{017D3DC7-9137-4DEF-BED9-5A6F1DC14089}" dt="2022-05-31T10:26:31.947" v="42" actId="478"/>
          <ac:spMkLst>
            <pc:docMk/>
            <pc:sldMk cId="4213221611" sldId="497"/>
            <ac:spMk id="7" creationId="{00000000-0000-0000-0000-000000000000}"/>
          </ac:spMkLst>
        </pc:spChg>
        <pc:spChg chg="add del mod ord">
          <ac:chgData name="Juvet, Lene Kristine" userId="60fbb183-8052-4c5c-8886-1560463acaff" providerId="ADAL" clId="{017D3DC7-9137-4DEF-BED9-5A6F1DC14089}" dt="2022-05-31T09:29:39.422" v="13" actId="700"/>
          <ac:spMkLst>
            <pc:docMk/>
            <pc:sldMk cId="4213221611" sldId="497"/>
            <ac:spMk id="8" creationId="{6925858D-33E0-406B-B2CB-D33A0B2E404D}"/>
          </ac:spMkLst>
        </pc:spChg>
        <pc:spChg chg="add mod ord">
          <ac:chgData name="Juvet, Lene Kristine" userId="60fbb183-8052-4c5c-8886-1560463acaff" providerId="ADAL" clId="{017D3DC7-9137-4DEF-BED9-5A6F1DC14089}" dt="2022-05-31T10:26:43.554" v="69" actId="20577"/>
          <ac:spMkLst>
            <pc:docMk/>
            <pc:sldMk cId="4213221611" sldId="497"/>
            <ac:spMk id="9" creationId="{1D54DDC8-6EA4-49BD-AFCB-186C6998C133}"/>
          </ac:spMkLst>
        </pc:spChg>
        <pc:spChg chg="add del mod ord">
          <ac:chgData name="Juvet, Lene Kristine" userId="60fbb183-8052-4c5c-8886-1560463acaff" providerId="ADAL" clId="{017D3DC7-9137-4DEF-BED9-5A6F1DC14089}" dt="2022-05-31T11:30:00.693" v="445" actId="20577"/>
          <ac:spMkLst>
            <pc:docMk/>
            <pc:sldMk cId="4213221611" sldId="497"/>
            <ac:spMk id="10" creationId="{D9F40918-5C33-4573-AF23-BB8EC51FD8B4}"/>
          </ac:spMkLst>
        </pc:spChg>
        <pc:spChg chg="add del mod">
          <ac:chgData name="Juvet, Lene Kristine" userId="60fbb183-8052-4c5c-8886-1560463acaff" providerId="ADAL" clId="{017D3DC7-9137-4DEF-BED9-5A6F1DC14089}" dt="2022-05-31T10:27:11.428" v="75" actId="478"/>
          <ac:spMkLst>
            <pc:docMk/>
            <pc:sldMk cId="4213221611" sldId="497"/>
            <ac:spMk id="12" creationId="{D0D46EE3-A60A-4800-A884-BDCD676DF0A6}"/>
          </ac:spMkLst>
        </pc:spChg>
      </pc:sldChg>
      <pc:sldChg chg="addSp delSp modSp new mod">
        <pc:chgData name="Juvet, Lene Kristine" userId="60fbb183-8052-4c5c-8886-1560463acaff" providerId="ADAL" clId="{017D3DC7-9137-4DEF-BED9-5A6F1DC14089}" dt="2022-05-31T10:50:08.511" v="253" actId="20577"/>
        <pc:sldMkLst>
          <pc:docMk/>
          <pc:sldMk cId="550979915" sldId="498"/>
        </pc:sldMkLst>
        <pc:spChg chg="mod">
          <ac:chgData name="Juvet, Lene Kristine" userId="60fbb183-8052-4c5c-8886-1560463acaff" providerId="ADAL" clId="{017D3DC7-9137-4DEF-BED9-5A6F1DC14089}" dt="2022-05-31T10:50:08.511" v="253" actId="20577"/>
          <ac:spMkLst>
            <pc:docMk/>
            <pc:sldMk cId="550979915" sldId="498"/>
            <ac:spMk id="2" creationId="{4C14E2DD-E196-42B1-84C3-C6B7203F68D1}"/>
          </ac:spMkLst>
        </pc:spChg>
        <pc:spChg chg="del">
          <ac:chgData name="Juvet, Lene Kristine" userId="60fbb183-8052-4c5c-8886-1560463acaff" providerId="ADAL" clId="{017D3DC7-9137-4DEF-BED9-5A6F1DC14089}" dt="2022-05-31T10:49:31.494" v="225" actId="478"/>
          <ac:spMkLst>
            <pc:docMk/>
            <pc:sldMk cId="550979915" sldId="498"/>
            <ac:spMk id="3" creationId="{F9854B8B-6970-4D89-BD4A-8E00BB2B6EA5}"/>
          </ac:spMkLst>
        </pc:spChg>
        <pc:spChg chg="del">
          <ac:chgData name="Juvet, Lene Kristine" userId="60fbb183-8052-4c5c-8886-1560463acaff" providerId="ADAL" clId="{017D3DC7-9137-4DEF-BED9-5A6F1DC14089}" dt="2022-05-31T10:49:03.807" v="216" actId="478"/>
          <ac:spMkLst>
            <pc:docMk/>
            <pc:sldMk cId="550979915" sldId="498"/>
            <ac:spMk id="4" creationId="{6FB12675-6397-4280-AAEB-B63C1953D0C3}"/>
          </ac:spMkLst>
        </pc:spChg>
        <pc:spChg chg="add mod">
          <ac:chgData name="Juvet, Lene Kristine" userId="60fbb183-8052-4c5c-8886-1560463acaff" providerId="ADAL" clId="{017D3DC7-9137-4DEF-BED9-5A6F1DC14089}" dt="2022-05-31T10:50:02.361" v="251" actId="403"/>
          <ac:spMkLst>
            <pc:docMk/>
            <pc:sldMk cId="550979915" sldId="498"/>
            <ac:spMk id="6" creationId="{E0D06D14-357F-4558-BD98-0B8000C9D6C8}"/>
          </ac:spMkLst>
        </pc:spChg>
      </pc:sldChg>
      <pc:sldChg chg="add del">
        <pc:chgData name="Juvet, Lene Kristine" userId="60fbb183-8052-4c5c-8886-1560463acaff" providerId="ADAL" clId="{017D3DC7-9137-4DEF-BED9-5A6F1DC14089}" dt="2022-05-31T11:08:04.442" v="419" actId="47"/>
        <pc:sldMkLst>
          <pc:docMk/>
          <pc:sldMk cId="1514507535" sldId="499"/>
        </pc:sldMkLst>
      </pc:sldChg>
      <pc:sldChg chg="addSp delSp modSp new mod modClrScheme chgLayout">
        <pc:chgData name="Juvet, Lene Kristine" userId="60fbb183-8052-4c5c-8886-1560463acaff" providerId="ADAL" clId="{017D3DC7-9137-4DEF-BED9-5A6F1DC14089}" dt="2022-05-31T11:08:14.275" v="422" actId="26606"/>
        <pc:sldMkLst>
          <pc:docMk/>
          <pc:sldMk cId="3363735469" sldId="500"/>
        </pc:sldMkLst>
        <pc:spChg chg="del">
          <ac:chgData name="Juvet, Lene Kristine" userId="60fbb183-8052-4c5c-8886-1560463acaff" providerId="ADAL" clId="{017D3DC7-9137-4DEF-BED9-5A6F1DC14089}" dt="2022-05-31T11:08:14.275" v="422" actId="26606"/>
          <ac:spMkLst>
            <pc:docMk/>
            <pc:sldMk cId="3363735469" sldId="500"/>
            <ac:spMk id="2" creationId="{AFF95BF0-8D74-43A3-B71A-9B3FDC4AA206}"/>
          </ac:spMkLst>
        </pc:spChg>
        <pc:spChg chg="del">
          <ac:chgData name="Juvet, Lene Kristine" userId="60fbb183-8052-4c5c-8886-1560463acaff" providerId="ADAL" clId="{017D3DC7-9137-4DEF-BED9-5A6F1DC14089}" dt="2022-05-31T11:08:14.275" v="422" actId="26606"/>
          <ac:spMkLst>
            <pc:docMk/>
            <pc:sldMk cId="3363735469" sldId="500"/>
            <ac:spMk id="3" creationId="{93A29C87-06EB-430A-A902-2645CDEE7C92}"/>
          </ac:spMkLst>
        </pc:spChg>
        <pc:spChg chg="del">
          <ac:chgData name="Juvet, Lene Kristine" userId="60fbb183-8052-4c5c-8886-1560463acaff" providerId="ADAL" clId="{017D3DC7-9137-4DEF-BED9-5A6F1DC14089}" dt="2022-05-31T11:08:14.275" v="422" actId="26606"/>
          <ac:spMkLst>
            <pc:docMk/>
            <pc:sldMk cId="3363735469" sldId="500"/>
            <ac:spMk id="4" creationId="{E12E1898-4593-4E0B-AC73-A8497E5F12C4}"/>
          </ac:spMkLst>
        </pc:spChg>
        <pc:picChg chg="add mod">
          <ac:chgData name="Juvet, Lene Kristine" userId="60fbb183-8052-4c5c-8886-1560463acaff" providerId="ADAL" clId="{017D3DC7-9137-4DEF-BED9-5A6F1DC14089}" dt="2022-05-31T11:08:14.275" v="422" actId="26606"/>
          <ac:picMkLst>
            <pc:docMk/>
            <pc:sldMk cId="3363735469" sldId="500"/>
            <ac:picMk id="5" creationId="{F4B06B4C-9179-4553-9E90-A97BAB78978E}"/>
          </ac:picMkLst>
        </pc:picChg>
      </pc:sldChg>
      <pc:sldMasterChg chg="delSldLayout">
        <pc:chgData name="Juvet, Lene Kristine" userId="60fbb183-8052-4c5c-8886-1560463acaff" providerId="ADAL" clId="{017D3DC7-9137-4DEF-BED9-5A6F1DC14089}" dt="2022-05-31T11:08:04.442" v="419" actId="47"/>
        <pc:sldMasterMkLst>
          <pc:docMk/>
          <pc:sldMasterMk cId="4010887774" sldId="2147483660"/>
        </pc:sldMasterMkLst>
        <pc:sldLayoutChg chg="del">
          <pc:chgData name="Juvet, Lene Kristine" userId="60fbb183-8052-4c5c-8886-1560463acaff" providerId="ADAL" clId="{017D3DC7-9137-4DEF-BED9-5A6F1DC14089}" dt="2022-05-31T11:08:04.442" v="419" actId="47"/>
          <pc:sldLayoutMkLst>
            <pc:docMk/>
            <pc:sldMasterMk cId="4010887774" sldId="2147483660"/>
            <pc:sldLayoutMk cId="144522121" sldId="2147483685"/>
          </pc:sldLayoutMkLst>
        </pc:sldLayoutChg>
      </pc:sldMasterChg>
    </pc:docChg>
  </pc:docChgLst>
  <pc:docChgLst>
    <pc:chgData name="Winje, Brita Askeland" userId="S::brita.askeland.winje@fhi.no::fe868fb2-b6d6-4919-abcb-953d86538166" providerId="AD" clId="Web-{ED358F90-9278-0AB5-C1EB-FB39212359D1}"/>
    <pc:docChg chg="modSld">
      <pc:chgData name="Winje, Brita Askeland" userId="S::brita.askeland.winje@fhi.no::fe868fb2-b6d6-4919-abcb-953d86538166" providerId="AD" clId="Web-{ED358F90-9278-0AB5-C1EB-FB39212359D1}" dt="2022-04-27T08:24:59.935" v="14"/>
      <pc:docMkLst>
        <pc:docMk/>
      </pc:docMkLst>
      <pc:sldChg chg="modSp">
        <pc:chgData name="Winje, Brita Askeland" userId="S::brita.askeland.winje@fhi.no::fe868fb2-b6d6-4919-abcb-953d86538166" providerId="AD" clId="Web-{ED358F90-9278-0AB5-C1EB-FB39212359D1}" dt="2022-04-27T08:22:46.510" v="0"/>
        <pc:sldMkLst>
          <pc:docMk/>
          <pc:sldMk cId="3688931340" sldId="261"/>
        </pc:sldMkLst>
        <pc:spChg chg="mod">
          <ac:chgData name="Winje, Brita Askeland" userId="S::brita.askeland.winje@fhi.no::fe868fb2-b6d6-4919-abcb-953d86538166" providerId="AD" clId="Web-{ED358F90-9278-0AB5-C1EB-FB39212359D1}" dt="2022-04-27T08:22:46.510" v="0"/>
          <ac:spMkLst>
            <pc:docMk/>
            <pc:sldMk cId="3688931340" sldId="261"/>
            <ac:spMk id="6" creationId="{84D64393-7119-4633-8EAF-C027B6E571BE}"/>
          </ac:spMkLst>
        </pc:spChg>
      </pc:sldChg>
      <pc:sldChg chg="modSp">
        <pc:chgData name="Winje, Brita Askeland" userId="S::brita.askeland.winje@fhi.no::fe868fb2-b6d6-4919-abcb-953d86538166" providerId="AD" clId="Web-{ED358F90-9278-0AB5-C1EB-FB39212359D1}" dt="2022-04-27T08:23:40.840" v="3" actId="20577"/>
        <pc:sldMkLst>
          <pc:docMk/>
          <pc:sldMk cId="2062536974" sldId="264"/>
        </pc:sldMkLst>
        <pc:spChg chg="mod">
          <ac:chgData name="Winje, Brita Askeland" userId="S::brita.askeland.winje@fhi.no::fe868fb2-b6d6-4919-abcb-953d86538166" providerId="AD" clId="Web-{ED358F90-9278-0AB5-C1EB-FB39212359D1}" dt="2022-04-27T08:23:40.840" v="3" actId="20577"/>
          <ac:spMkLst>
            <pc:docMk/>
            <pc:sldMk cId="2062536974" sldId="264"/>
            <ac:spMk id="4" creationId="{30F3A7D9-703F-4BE2-825C-524FA7A245A2}"/>
          </ac:spMkLst>
        </pc:spChg>
      </pc:sldChg>
      <pc:sldChg chg="modSp">
        <pc:chgData name="Winje, Brita Askeland" userId="S::brita.askeland.winje@fhi.no::fe868fb2-b6d6-4919-abcb-953d86538166" providerId="AD" clId="Web-{ED358F90-9278-0AB5-C1EB-FB39212359D1}" dt="2022-04-27T08:24:16.919" v="11"/>
        <pc:sldMkLst>
          <pc:docMk/>
          <pc:sldMk cId="2350996898" sldId="266"/>
        </pc:sldMkLst>
        <pc:spChg chg="mod">
          <ac:chgData name="Winje, Brita Askeland" userId="S::brita.askeland.winje@fhi.no::fe868fb2-b6d6-4919-abcb-953d86538166" providerId="AD" clId="Web-{ED358F90-9278-0AB5-C1EB-FB39212359D1}" dt="2022-04-27T08:24:16.919" v="11"/>
          <ac:spMkLst>
            <pc:docMk/>
            <pc:sldMk cId="2350996898" sldId="266"/>
            <ac:spMk id="4" creationId="{CF6F6F1E-9875-41AC-A9FF-286D41E0BF7F}"/>
          </ac:spMkLst>
        </pc:spChg>
      </pc:sldChg>
      <pc:sldChg chg="modSp">
        <pc:chgData name="Winje, Brita Askeland" userId="S::brita.askeland.winje@fhi.no::fe868fb2-b6d6-4919-abcb-953d86538166" providerId="AD" clId="Web-{ED358F90-9278-0AB5-C1EB-FB39212359D1}" dt="2022-04-27T08:24:59.935" v="14"/>
        <pc:sldMkLst>
          <pc:docMk/>
          <pc:sldMk cId="1248783805" sldId="267"/>
        </pc:sldMkLst>
        <pc:spChg chg="mod">
          <ac:chgData name="Winje, Brita Askeland" userId="S::brita.askeland.winje@fhi.no::fe868fb2-b6d6-4919-abcb-953d86538166" providerId="AD" clId="Web-{ED358F90-9278-0AB5-C1EB-FB39212359D1}" dt="2022-04-27T08:24:59.935" v="14"/>
          <ac:spMkLst>
            <pc:docMk/>
            <pc:sldMk cId="1248783805" sldId="267"/>
            <ac:spMk id="4" creationId="{82051D22-94ED-4CFE-B6B0-E79D49068736}"/>
          </ac:spMkLst>
        </pc:spChg>
      </pc:sldChg>
    </pc:docChg>
  </pc:docChgLst>
  <pc:docChgLst>
    <pc:chgData name="Nymark, Liv Solvår" userId="S::livsolvar.nymark@fhi.no::b45e445f-4a73-4552-8160-644d48f0ee77" providerId="AD" clId="Web-{2464DF75-0D74-0A00-3429-87C7C5A8F427}"/>
    <pc:docChg chg="modSld">
      <pc:chgData name="Nymark, Liv Solvår" userId="S::livsolvar.nymark@fhi.no::b45e445f-4a73-4552-8160-644d48f0ee77" providerId="AD" clId="Web-{2464DF75-0D74-0A00-3429-87C7C5A8F427}" dt="2022-06-08T13:28:59.789" v="47"/>
      <pc:docMkLst>
        <pc:docMk/>
      </pc:docMkLst>
      <pc:sldChg chg="modNotes">
        <pc:chgData name="Nymark, Liv Solvår" userId="S::livsolvar.nymark@fhi.no::b45e445f-4a73-4552-8160-644d48f0ee77" providerId="AD" clId="Web-{2464DF75-0D74-0A00-3429-87C7C5A8F427}" dt="2022-06-08T13:28:59.789" v="47"/>
        <pc:sldMkLst>
          <pc:docMk/>
          <pc:sldMk cId="1959278157" sldId="268"/>
        </pc:sldMkLst>
      </pc:sldChg>
      <pc:sldChg chg="modNotes">
        <pc:chgData name="Nymark, Liv Solvår" userId="S::livsolvar.nymark@fhi.no::b45e445f-4a73-4552-8160-644d48f0ee77" providerId="AD" clId="Web-{2464DF75-0D74-0A00-3429-87C7C5A8F427}" dt="2022-06-08T13:28:55.164" v="46"/>
        <pc:sldMkLst>
          <pc:docMk/>
          <pc:sldMk cId="89854007" sldId="269"/>
        </pc:sldMkLst>
      </pc:sldChg>
    </pc:docChg>
  </pc:docChgLst>
  <pc:docChgLst>
    <pc:chgData name="Nymark, Liv Solvår" userId="S::livsolvar.nymark@fhi.no::b45e445f-4a73-4552-8160-644d48f0ee77" providerId="AD" clId="Web-{675AECBF-5EED-DF98-19CE-267217752512}"/>
    <pc:docChg chg="modSld">
      <pc:chgData name="Nymark, Liv Solvår" userId="S::livsolvar.nymark@fhi.no::b45e445f-4a73-4552-8160-644d48f0ee77" providerId="AD" clId="Web-{675AECBF-5EED-DF98-19CE-267217752512}" dt="2022-05-31T07:59:24.027" v="618"/>
      <pc:docMkLst>
        <pc:docMk/>
      </pc:docMkLst>
      <pc:sldChg chg="modSp modNotes">
        <pc:chgData name="Nymark, Liv Solvår" userId="S::livsolvar.nymark@fhi.no::b45e445f-4a73-4552-8160-644d48f0ee77" providerId="AD" clId="Web-{675AECBF-5EED-DF98-19CE-267217752512}" dt="2022-05-31T07:59:24.027" v="618"/>
        <pc:sldMkLst>
          <pc:docMk/>
          <pc:sldMk cId="1959278157" sldId="268"/>
        </pc:sldMkLst>
        <pc:spChg chg="mod">
          <ac:chgData name="Nymark, Liv Solvår" userId="S::livsolvar.nymark@fhi.no::b45e445f-4a73-4552-8160-644d48f0ee77" providerId="AD" clId="Web-{675AECBF-5EED-DF98-19CE-267217752512}" dt="2022-05-31T07:38:04.980" v="499" actId="20577"/>
          <ac:spMkLst>
            <pc:docMk/>
            <pc:sldMk cId="1959278157" sldId="268"/>
            <ac:spMk id="4" creationId="{D10E1E44-68DC-5909-31F0-C27E59322357}"/>
          </ac:spMkLst>
        </pc:spChg>
      </pc:sldChg>
      <pc:sldChg chg="modSp">
        <pc:chgData name="Nymark, Liv Solvår" userId="S::livsolvar.nymark@fhi.no::b45e445f-4a73-4552-8160-644d48f0ee77" providerId="AD" clId="Web-{675AECBF-5EED-DF98-19CE-267217752512}" dt="2022-05-31T07:26:08.963" v="389" actId="20577"/>
        <pc:sldMkLst>
          <pc:docMk/>
          <pc:sldMk cId="89854007" sldId="269"/>
        </pc:sldMkLst>
        <pc:spChg chg="mod">
          <ac:chgData name="Nymark, Liv Solvår" userId="S::livsolvar.nymark@fhi.no::b45e445f-4a73-4552-8160-644d48f0ee77" providerId="AD" clId="Web-{675AECBF-5EED-DF98-19CE-267217752512}" dt="2022-05-31T07:05:23.261" v="27" actId="20577"/>
          <ac:spMkLst>
            <pc:docMk/>
            <pc:sldMk cId="89854007" sldId="269"/>
            <ac:spMk id="3" creationId="{26794BCF-8BD9-FAD1-3A3E-4F0FD4B2C85D}"/>
          </ac:spMkLst>
        </pc:spChg>
        <pc:spChg chg="mod">
          <ac:chgData name="Nymark, Liv Solvår" userId="S::livsolvar.nymark@fhi.no::b45e445f-4a73-4552-8160-644d48f0ee77" providerId="AD" clId="Web-{675AECBF-5EED-DF98-19CE-267217752512}" dt="2022-05-31T07:26:08.963" v="389" actId="20577"/>
          <ac:spMkLst>
            <pc:docMk/>
            <pc:sldMk cId="89854007" sldId="269"/>
            <ac:spMk id="4" creationId="{54DE5BD0-E956-C9C4-4A5E-E21915660CBF}"/>
          </ac:spMkLst>
        </pc:spChg>
      </pc:sldChg>
    </pc:docChg>
  </pc:docChgLst>
  <pc:docChgLst>
    <pc:chgData name="Vestrheim, Didrik Frimann" userId="S::didrikfrimann.vestrheim@fhi.no::97c6527a-bc64-4d9f-831c-376cdcbf305f" providerId="AD" clId="Web-{96CB5A0D-CF08-9E76-427D-ED13923E120C}"/>
    <pc:docChg chg="modSld">
      <pc:chgData name="Vestrheim, Didrik Frimann" userId="S::didrikfrimann.vestrheim@fhi.no::97c6527a-bc64-4d9f-831c-376cdcbf305f" providerId="AD" clId="Web-{96CB5A0D-CF08-9E76-427D-ED13923E120C}" dt="2022-04-11T08:05:13.473" v="60" actId="20577"/>
      <pc:docMkLst>
        <pc:docMk/>
      </pc:docMkLst>
      <pc:sldChg chg="addSp delSp modSp">
        <pc:chgData name="Vestrheim, Didrik Frimann" userId="S::didrikfrimann.vestrheim@fhi.no::97c6527a-bc64-4d9f-831c-376cdcbf305f" providerId="AD" clId="Web-{96CB5A0D-CF08-9E76-427D-ED13923E120C}" dt="2022-04-11T08:04:20.956" v="1"/>
        <pc:sldMkLst>
          <pc:docMk/>
          <pc:sldMk cId="3758386800" sldId="256"/>
        </pc:sldMkLst>
        <pc:spChg chg="del">
          <ac:chgData name="Vestrheim, Didrik Frimann" userId="S::didrikfrimann.vestrheim@fhi.no::97c6527a-bc64-4d9f-831c-376cdcbf305f" providerId="AD" clId="Web-{96CB5A0D-CF08-9E76-427D-ED13923E120C}" dt="2022-04-11T08:04:20.956" v="1"/>
          <ac:spMkLst>
            <pc:docMk/>
            <pc:sldMk cId="3758386800" sldId="256"/>
            <ac:spMk id="2" creationId="{C50A0021-A030-418C-92CE-DF62B6F71432}"/>
          </ac:spMkLst>
        </pc:spChg>
        <pc:spChg chg="del">
          <ac:chgData name="Vestrheim, Didrik Frimann" userId="S::didrikfrimann.vestrheim@fhi.no::97c6527a-bc64-4d9f-831c-376cdcbf305f" providerId="AD" clId="Web-{96CB5A0D-CF08-9E76-427D-ED13923E120C}" dt="2022-04-11T08:04:19.378" v="0"/>
          <ac:spMkLst>
            <pc:docMk/>
            <pc:sldMk cId="3758386800" sldId="256"/>
            <ac:spMk id="4" creationId="{7C94AD52-7B82-4012-AE70-1DA1C06528BC}"/>
          </ac:spMkLst>
        </pc:spChg>
        <pc:spChg chg="add mod">
          <ac:chgData name="Vestrheim, Didrik Frimann" userId="S::didrikfrimann.vestrheim@fhi.no::97c6527a-bc64-4d9f-831c-376cdcbf305f" providerId="AD" clId="Web-{96CB5A0D-CF08-9E76-427D-ED13923E120C}" dt="2022-04-11T08:04:19.378" v="0"/>
          <ac:spMkLst>
            <pc:docMk/>
            <pc:sldMk cId="3758386800" sldId="256"/>
            <ac:spMk id="6" creationId="{23CA6F40-4A4E-0802-0DB3-846578289674}"/>
          </ac:spMkLst>
        </pc:spChg>
        <pc:spChg chg="add mod">
          <ac:chgData name="Vestrheim, Didrik Frimann" userId="S::didrikfrimann.vestrheim@fhi.no::97c6527a-bc64-4d9f-831c-376cdcbf305f" providerId="AD" clId="Web-{96CB5A0D-CF08-9E76-427D-ED13923E120C}" dt="2022-04-11T08:04:20.956" v="1"/>
          <ac:spMkLst>
            <pc:docMk/>
            <pc:sldMk cId="3758386800" sldId="256"/>
            <ac:spMk id="8" creationId="{4072A064-A507-059D-79FD-D8844A5A2E7F}"/>
          </ac:spMkLst>
        </pc:spChg>
      </pc:sldChg>
      <pc:sldChg chg="modSp">
        <pc:chgData name="Vestrheim, Didrik Frimann" userId="S::didrikfrimann.vestrheim@fhi.no::97c6527a-bc64-4d9f-831c-376cdcbf305f" providerId="AD" clId="Web-{96CB5A0D-CF08-9E76-427D-ED13923E120C}" dt="2022-04-11T08:05:13.473" v="60" actId="20577"/>
        <pc:sldMkLst>
          <pc:docMk/>
          <pc:sldMk cId="1663584992" sldId="259"/>
        </pc:sldMkLst>
        <pc:spChg chg="mod">
          <ac:chgData name="Vestrheim, Didrik Frimann" userId="S::didrikfrimann.vestrheim@fhi.no::97c6527a-bc64-4d9f-831c-376cdcbf305f" providerId="AD" clId="Web-{96CB5A0D-CF08-9E76-427D-ED13923E120C}" dt="2022-04-11T08:05:13.473" v="60" actId="20577"/>
          <ac:spMkLst>
            <pc:docMk/>
            <pc:sldMk cId="1663584992" sldId="259"/>
            <ac:spMk id="6" creationId="{DF50A0EA-6B33-43F8-B4AF-E408371C7814}"/>
          </ac:spMkLst>
        </pc:spChg>
      </pc:sldChg>
      <pc:sldChg chg="modSp">
        <pc:chgData name="Vestrheim, Didrik Frimann" userId="S::didrikfrimann.vestrheim@fhi.no::97c6527a-bc64-4d9f-831c-376cdcbf305f" providerId="AD" clId="Web-{96CB5A0D-CF08-9E76-427D-ED13923E120C}" dt="2022-04-11T08:05:07.567" v="59"/>
        <pc:sldMkLst>
          <pc:docMk/>
          <pc:sldMk cId="707176657" sldId="262"/>
        </pc:sldMkLst>
        <pc:graphicFrameChg chg="mod modGraphic">
          <ac:chgData name="Vestrheim, Didrik Frimann" userId="S::didrikfrimann.vestrheim@fhi.no::97c6527a-bc64-4d9f-831c-376cdcbf305f" providerId="AD" clId="Web-{96CB5A0D-CF08-9E76-427D-ED13923E120C}" dt="2022-04-11T08:05:07.567" v="59"/>
          <ac:graphicFrameMkLst>
            <pc:docMk/>
            <pc:sldMk cId="707176657" sldId="262"/>
            <ac:graphicFrameMk id="5" creationId="{23F58280-24A6-4C02-8221-2B66FEA6E390}"/>
          </ac:graphicFrameMkLst>
        </pc:graphicFrameChg>
      </pc:sldChg>
    </pc:docChg>
  </pc:docChgLst>
  <pc:docChgLst>
    <pc:chgData name="Vestrheim, Didrik Frimann" userId="S::didrikfrimann.vestrheim@fhi.no::97c6527a-bc64-4d9f-831c-376cdcbf305f" providerId="AD" clId="Web-{6337F345-787F-503F-F43D-D13BC82D34C5}"/>
    <pc:docChg chg="modSld">
      <pc:chgData name="Vestrheim, Didrik Frimann" userId="S::didrikfrimann.vestrheim@fhi.no::97c6527a-bc64-4d9f-831c-376cdcbf305f" providerId="AD" clId="Web-{6337F345-787F-503F-F43D-D13BC82D34C5}" dt="2022-06-08T08:00:02.261" v="1" actId="20577"/>
      <pc:docMkLst>
        <pc:docMk/>
      </pc:docMkLst>
      <pc:sldChg chg="modSp">
        <pc:chgData name="Vestrheim, Didrik Frimann" userId="S::didrikfrimann.vestrheim@fhi.no::97c6527a-bc64-4d9f-831c-376cdcbf305f" providerId="AD" clId="Web-{6337F345-787F-503F-F43D-D13BC82D34C5}" dt="2022-06-08T08:00:02.261" v="1" actId="20577"/>
        <pc:sldMkLst>
          <pc:docMk/>
          <pc:sldMk cId="2588854225" sldId="258"/>
        </pc:sldMkLst>
        <pc:spChg chg="mod">
          <ac:chgData name="Vestrheim, Didrik Frimann" userId="S::didrikfrimann.vestrheim@fhi.no::97c6527a-bc64-4d9f-831c-376cdcbf305f" providerId="AD" clId="Web-{6337F345-787F-503F-F43D-D13BC82D34C5}" dt="2022-06-08T08:00:02.261" v="1" actId="20577"/>
          <ac:spMkLst>
            <pc:docMk/>
            <pc:sldMk cId="2588854225" sldId="258"/>
            <ac:spMk id="3" creationId="{2335AFE6-4475-4EDE-BF5D-6EAD073F8C2C}"/>
          </ac:spMkLst>
        </pc:spChg>
      </pc:sldChg>
    </pc:docChg>
  </pc:docChgLst>
  <pc:docChgLst>
    <pc:chgData name="Juvet, Lene Kristine" userId="S::lenekristine.juvet@fhi.no::60fbb183-8052-4c5c-8886-1560463acaff" providerId="AD" clId="Web-{625C6157-A62A-F4F4-F7D1-EA7A85B876DA}"/>
    <pc:docChg chg="modSld">
      <pc:chgData name="Juvet, Lene Kristine" userId="S::lenekristine.juvet@fhi.no::60fbb183-8052-4c5c-8886-1560463acaff" providerId="AD" clId="Web-{625C6157-A62A-F4F4-F7D1-EA7A85B876DA}" dt="2022-05-30T06:38:21.344" v="0" actId="20577"/>
      <pc:docMkLst>
        <pc:docMk/>
      </pc:docMkLst>
      <pc:sldChg chg="modSp">
        <pc:chgData name="Juvet, Lene Kristine" userId="S::lenekristine.juvet@fhi.no::60fbb183-8052-4c5c-8886-1560463acaff" providerId="AD" clId="Web-{625C6157-A62A-F4F4-F7D1-EA7A85B876DA}" dt="2022-05-30T06:38:21.344" v="0" actId="20577"/>
        <pc:sldMkLst>
          <pc:docMk/>
          <pc:sldMk cId="1336175486" sldId="267"/>
        </pc:sldMkLst>
        <pc:spChg chg="mod">
          <ac:chgData name="Juvet, Lene Kristine" userId="S::lenekristine.juvet@fhi.no::60fbb183-8052-4c5c-8886-1560463acaff" providerId="AD" clId="Web-{625C6157-A62A-F4F4-F7D1-EA7A85B876DA}" dt="2022-05-30T06:38:21.344" v="0" actId="20577"/>
          <ac:spMkLst>
            <pc:docMk/>
            <pc:sldMk cId="1336175486" sldId="267"/>
            <ac:spMk id="2" creationId="{B2792D2F-C0BB-2424-EDC8-495FECE874B7}"/>
          </ac:spMkLst>
        </pc:spChg>
      </pc:sldChg>
    </pc:docChg>
  </pc:docChgLst>
  <pc:docChgLst>
    <pc:chgData name="Winje, Brita Askeland" userId="S::brita.askeland.winje@fhi.no::fe868fb2-b6d6-4919-abcb-953d86538166" providerId="AD" clId="Web-{E4DDE608-7B09-059B-829C-0E83A16B13CF}"/>
    <pc:docChg chg="addSld delSld modSld sldOrd addMainMaster">
      <pc:chgData name="Winje, Brita Askeland" userId="S::brita.askeland.winje@fhi.no::fe868fb2-b6d6-4919-abcb-953d86538166" providerId="AD" clId="Web-{E4DDE608-7B09-059B-829C-0E83A16B13CF}" dt="2022-04-19T14:41:05.502" v="956"/>
      <pc:docMkLst>
        <pc:docMk/>
      </pc:docMkLst>
      <pc:sldChg chg="addSp delSp modSp del">
        <pc:chgData name="Winje, Brita Askeland" userId="S::brita.askeland.winje@fhi.no::fe868fb2-b6d6-4919-abcb-953d86538166" providerId="AD" clId="Web-{E4DDE608-7B09-059B-829C-0E83A16B13CF}" dt="2022-04-19T12:27:29.168" v="221"/>
        <pc:sldMkLst>
          <pc:docMk/>
          <pc:sldMk cId="1663584992" sldId="259"/>
        </pc:sldMkLst>
        <pc:spChg chg="mod">
          <ac:chgData name="Winje, Brita Askeland" userId="S::brita.askeland.winje@fhi.no::fe868fb2-b6d6-4919-abcb-953d86538166" providerId="AD" clId="Web-{E4DDE608-7B09-059B-829C-0E83A16B13CF}" dt="2022-04-19T11:24:28.780" v="104" actId="20577"/>
          <ac:spMkLst>
            <pc:docMk/>
            <pc:sldMk cId="1663584992" sldId="259"/>
            <ac:spMk id="4" creationId="{86CAC418-CB46-4B2B-AF33-776A8D481316}"/>
          </ac:spMkLst>
        </pc:spChg>
        <pc:spChg chg="mod">
          <ac:chgData name="Winje, Brita Askeland" userId="S::brita.askeland.winje@fhi.no::fe868fb2-b6d6-4919-abcb-953d86538166" providerId="AD" clId="Web-{E4DDE608-7B09-059B-829C-0E83A16B13CF}" dt="2022-04-19T11:24:33.718" v="105" actId="1076"/>
          <ac:spMkLst>
            <pc:docMk/>
            <pc:sldMk cId="1663584992" sldId="259"/>
            <ac:spMk id="5" creationId="{58530570-D5D3-4DE1-89E3-99D77CB30D14}"/>
          </ac:spMkLst>
        </pc:spChg>
        <pc:picChg chg="add del mod">
          <ac:chgData name="Winje, Brita Askeland" userId="S::brita.askeland.winje@fhi.no::fe868fb2-b6d6-4919-abcb-953d86538166" providerId="AD" clId="Web-{E4DDE608-7B09-059B-829C-0E83A16B13CF}" dt="2022-04-19T11:22:31.215" v="62"/>
          <ac:picMkLst>
            <pc:docMk/>
            <pc:sldMk cId="1663584992" sldId="259"/>
            <ac:picMk id="2" creationId="{39176351-1548-8F9D-0B24-EDC97FBCF6B6}"/>
          </ac:picMkLst>
        </pc:picChg>
        <pc:picChg chg="add mod">
          <ac:chgData name="Winje, Brita Askeland" userId="S::brita.askeland.winje@fhi.no::fe868fb2-b6d6-4919-abcb-953d86538166" providerId="AD" clId="Web-{E4DDE608-7B09-059B-829C-0E83A16B13CF}" dt="2022-04-19T11:22:36.996" v="63"/>
          <ac:picMkLst>
            <pc:docMk/>
            <pc:sldMk cId="1663584992" sldId="259"/>
            <ac:picMk id="3" creationId="{1C75CEF1-7A91-A2B0-25DD-075E31841607}"/>
          </ac:picMkLst>
        </pc:picChg>
      </pc:sldChg>
      <pc:sldChg chg="modSp">
        <pc:chgData name="Winje, Brita Askeland" userId="S::brita.askeland.winje@fhi.no::fe868fb2-b6d6-4919-abcb-953d86538166" providerId="AD" clId="Web-{E4DDE608-7B09-059B-829C-0E83A16B13CF}" dt="2022-04-19T14:41:05.502" v="956"/>
        <pc:sldMkLst>
          <pc:docMk/>
          <pc:sldMk cId="707176657" sldId="262"/>
        </pc:sldMkLst>
        <pc:graphicFrameChg chg="mod modGraphic">
          <ac:chgData name="Winje, Brita Askeland" userId="S::brita.askeland.winje@fhi.no::fe868fb2-b6d6-4919-abcb-953d86538166" providerId="AD" clId="Web-{E4DDE608-7B09-059B-829C-0E83A16B13CF}" dt="2022-04-19T14:41:05.502" v="956"/>
          <ac:graphicFrameMkLst>
            <pc:docMk/>
            <pc:sldMk cId="707176657" sldId="262"/>
            <ac:graphicFrameMk id="5" creationId="{23F58280-24A6-4C02-8221-2B66FEA6E390}"/>
          </ac:graphicFrameMkLst>
        </pc:graphicFrameChg>
      </pc:sldChg>
      <pc:sldChg chg="addSp delSp modSp del mod setBg">
        <pc:chgData name="Winje, Brita Askeland" userId="S::brita.askeland.winje@fhi.no::fe868fb2-b6d6-4919-abcb-953d86538166" providerId="AD" clId="Web-{E4DDE608-7B09-059B-829C-0E83A16B13CF}" dt="2022-04-19T11:18:38.163" v="60"/>
        <pc:sldMkLst>
          <pc:docMk/>
          <pc:sldMk cId="2482470367" sldId="280"/>
        </pc:sldMkLst>
        <pc:spChg chg="del">
          <ac:chgData name="Winje, Brita Askeland" userId="S::brita.askeland.winje@fhi.no::fe868fb2-b6d6-4919-abcb-953d86538166" providerId="AD" clId="Web-{E4DDE608-7B09-059B-829C-0E83A16B13CF}" dt="2022-04-19T11:12:11.483" v="2"/>
          <ac:spMkLst>
            <pc:docMk/>
            <pc:sldMk cId="2482470367" sldId="280"/>
            <ac:spMk id="4" creationId="{0E874C1B-721B-2C58-C227-220162428E1A}"/>
          </ac:spMkLst>
        </pc:spChg>
        <pc:graphicFrameChg chg="add del modGraphic">
          <ac:chgData name="Winje, Brita Askeland" userId="S::brita.askeland.winje@fhi.no::fe868fb2-b6d6-4919-abcb-953d86538166" providerId="AD" clId="Web-{E4DDE608-7B09-059B-829C-0E83A16B13CF}" dt="2022-04-19T11:14:21.580" v="6"/>
          <ac:graphicFrameMkLst>
            <pc:docMk/>
            <pc:sldMk cId="2482470367" sldId="280"/>
            <ac:graphicFrameMk id="6" creationId="{8965E6A0-CBE0-F84D-D0C2-BB386D139A1A}"/>
          </ac:graphicFrameMkLst>
        </pc:graphicFrameChg>
        <pc:graphicFrameChg chg="add del">
          <ac:chgData name="Winje, Brita Askeland" userId="S::brita.askeland.winje@fhi.no::fe868fb2-b6d6-4919-abcb-953d86538166" providerId="AD" clId="Web-{E4DDE608-7B09-059B-829C-0E83A16B13CF}" dt="2022-04-19T11:14:46.502" v="8"/>
          <ac:graphicFrameMkLst>
            <pc:docMk/>
            <pc:sldMk cId="2482470367" sldId="280"/>
            <ac:graphicFrameMk id="8" creationId="{FE354814-831C-9A33-0290-6D9F030D1177}"/>
          </ac:graphicFrameMkLst>
        </pc:graphicFrameChg>
        <pc:graphicFrameChg chg="add modGraphic">
          <ac:chgData name="Winje, Brita Askeland" userId="S::brita.askeland.winje@fhi.no::fe868fb2-b6d6-4919-abcb-953d86538166" providerId="AD" clId="Web-{E4DDE608-7B09-059B-829C-0E83A16B13CF}" dt="2022-04-19T11:15:17.768" v="11"/>
          <ac:graphicFrameMkLst>
            <pc:docMk/>
            <pc:sldMk cId="2482470367" sldId="280"/>
            <ac:graphicFrameMk id="10" creationId="{7F796B1C-5E05-970F-446B-456A8BE56D2A}"/>
          </ac:graphicFrameMkLst>
        </pc:graphicFrameChg>
      </pc:sldChg>
      <pc:sldChg chg="addSp modSp add mod setBg">
        <pc:chgData name="Winje, Brita Askeland" userId="S::brita.askeland.winje@fhi.no::fe868fb2-b6d6-4919-abcb-953d86538166" providerId="AD" clId="Web-{E4DDE608-7B09-059B-829C-0E83A16B13CF}" dt="2022-04-19T11:18:20.725" v="59"/>
        <pc:sldMkLst>
          <pc:docMk/>
          <pc:sldMk cId="3730683323" sldId="281"/>
        </pc:sldMkLst>
        <pc:spChg chg="add mod">
          <ac:chgData name="Winje, Brita Askeland" userId="S::brita.askeland.winje@fhi.no::fe868fb2-b6d6-4919-abcb-953d86538166" providerId="AD" clId="Web-{E4DDE608-7B09-059B-829C-0E83A16B13CF}" dt="2022-04-19T11:18:01.788" v="58" actId="20577"/>
          <ac:spMkLst>
            <pc:docMk/>
            <pc:sldMk cId="3730683323" sldId="281"/>
            <ac:spMk id="4" creationId="{E7CF9C7F-9815-4E9F-3A28-F3161F78717A}"/>
          </ac:spMkLst>
        </pc:spChg>
      </pc:sldChg>
      <pc:sldChg chg="addSp delSp modSp add ord replId">
        <pc:chgData name="Winje, Brita Askeland" userId="S::brita.askeland.winje@fhi.no::fe868fb2-b6d6-4919-abcb-953d86538166" providerId="AD" clId="Web-{E4DDE608-7B09-059B-829C-0E83A16B13CF}" dt="2022-04-19T13:40:57.180" v="591"/>
        <pc:sldMkLst>
          <pc:docMk/>
          <pc:sldMk cId="1080057607" sldId="282"/>
        </pc:sldMkLst>
        <pc:spChg chg="add del">
          <ac:chgData name="Winje, Brita Askeland" userId="S::brita.askeland.winje@fhi.no::fe868fb2-b6d6-4919-abcb-953d86538166" providerId="AD" clId="Web-{E4DDE608-7B09-059B-829C-0E83A16B13CF}" dt="2022-04-19T12:18:57.283" v="113"/>
          <ac:spMkLst>
            <pc:docMk/>
            <pc:sldMk cId="1080057607" sldId="282"/>
            <ac:spMk id="2" creationId="{3DEB0908-6521-8DE3-5959-EE9A1A30157E}"/>
          </ac:spMkLst>
        </pc:spChg>
        <pc:spChg chg="del">
          <ac:chgData name="Winje, Brita Askeland" userId="S::brita.askeland.winje@fhi.no::fe868fb2-b6d6-4919-abcb-953d86538166" providerId="AD" clId="Web-{E4DDE608-7B09-059B-829C-0E83A16B13CF}" dt="2022-04-19T11:25:13.312" v="108"/>
          <ac:spMkLst>
            <pc:docMk/>
            <pc:sldMk cId="1080057607" sldId="282"/>
            <ac:spMk id="6" creationId="{DF50A0EA-6B33-43F8-B4AF-E408371C7814}"/>
          </ac:spMkLst>
        </pc:spChg>
        <pc:spChg chg="add del mod">
          <ac:chgData name="Winje, Brita Askeland" userId="S::brita.askeland.winje@fhi.no::fe868fb2-b6d6-4919-abcb-953d86538166" providerId="AD" clId="Web-{E4DDE608-7B09-059B-829C-0E83A16B13CF}" dt="2022-04-19T11:25:16.453" v="109"/>
          <ac:spMkLst>
            <pc:docMk/>
            <pc:sldMk cId="1080057607" sldId="282"/>
            <ac:spMk id="7" creationId="{D51CF8A3-C81E-17B7-CAEF-D0FB7892ED6C}"/>
          </ac:spMkLst>
        </pc:spChg>
        <pc:picChg chg="mod">
          <ac:chgData name="Winje, Brita Askeland" userId="S::brita.askeland.winje@fhi.no::fe868fb2-b6d6-4919-abcb-953d86538166" providerId="AD" clId="Web-{E4DDE608-7B09-059B-829C-0E83A16B13CF}" dt="2022-04-19T11:25:24.422" v="111" actId="14100"/>
          <ac:picMkLst>
            <pc:docMk/>
            <pc:sldMk cId="1080057607" sldId="282"/>
            <ac:picMk id="3" creationId="{1C75CEF1-7A91-A2B0-25DD-075E31841607}"/>
          </ac:picMkLst>
        </pc:picChg>
        <pc:picChg chg="add mod">
          <ac:chgData name="Winje, Brita Askeland" userId="S::brita.askeland.winje@fhi.no::fe868fb2-b6d6-4919-abcb-953d86538166" providerId="AD" clId="Web-{E4DDE608-7B09-059B-829C-0E83A16B13CF}" dt="2022-04-19T12:26:43.027" v="220" actId="1076"/>
          <ac:picMkLst>
            <pc:docMk/>
            <pc:sldMk cId="1080057607" sldId="282"/>
            <ac:picMk id="6" creationId="{22777344-5152-B727-B20D-C9B63D6F4F3E}"/>
          </ac:picMkLst>
        </pc:picChg>
      </pc:sldChg>
      <pc:sldChg chg="addSp delSp modSp new">
        <pc:chgData name="Winje, Brita Askeland" userId="S::brita.askeland.winje@fhi.no::fe868fb2-b6d6-4919-abcb-953d86538166" providerId="AD" clId="Web-{E4DDE608-7B09-059B-829C-0E83A16B13CF}" dt="2022-04-19T14:09:32.157" v="710"/>
        <pc:sldMkLst>
          <pc:docMk/>
          <pc:sldMk cId="3278777614" sldId="283"/>
        </pc:sldMkLst>
        <pc:spChg chg="mod">
          <ac:chgData name="Winje, Brita Askeland" userId="S::brita.askeland.winje@fhi.no::fe868fb2-b6d6-4919-abcb-953d86538166" providerId="AD" clId="Web-{E4DDE608-7B09-059B-829C-0E83A16B13CF}" dt="2022-04-19T14:09:26.860" v="708"/>
          <ac:spMkLst>
            <pc:docMk/>
            <pc:sldMk cId="3278777614" sldId="283"/>
            <ac:spMk id="2" creationId="{08363448-3F2B-3E2A-B50A-07A33EA44D95}"/>
          </ac:spMkLst>
        </pc:spChg>
        <pc:spChg chg="mod">
          <ac:chgData name="Winje, Brita Askeland" userId="S::brita.askeland.winje@fhi.no::fe868fb2-b6d6-4919-abcb-953d86538166" providerId="AD" clId="Web-{E4DDE608-7B09-059B-829C-0E83A16B13CF}" dt="2022-04-19T14:09:32.157" v="710"/>
          <ac:spMkLst>
            <pc:docMk/>
            <pc:sldMk cId="3278777614" sldId="283"/>
            <ac:spMk id="3" creationId="{3A4D0CA4-4134-6C05-A94E-E5C7FFA77855}"/>
          </ac:spMkLst>
        </pc:spChg>
        <pc:spChg chg="del">
          <ac:chgData name="Winje, Brita Askeland" userId="S::brita.askeland.winje@fhi.no::fe868fb2-b6d6-4919-abcb-953d86538166" providerId="AD" clId="Web-{E4DDE608-7B09-059B-829C-0E83A16B13CF}" dt="2022-04-19T12:21:41.630" v="118"/>
          <ac:spMkLst>
            <pc:docMk/>
            <pc:sldMk cId="3278777614" sldId="283"/>
            <ac:spMk id="4" creationId="{319FFA5C-DE42-6F46-AAA2-6F5B2B871583}"/>
          </ac:spMkLst>
        </pc:spChg>
        <pc:spChg chg="add mod">
          <ac:chgData name="Winje, Brita Askeland" userId="S::brita.askeland.winje@fhi.no::fe868fb2-b6d6-4919-abcb-953d86538166" providerId="AD" clId="Web-{E4DDE608-7B09-059B-829C-0E83A16B13CF}" dt="2022-04-19T12:25:24.916" v="209" actId="1076"/>
          <ac:spMkLst>
            <pc:docMk/>
            <pc:sldMk cId="3278777614" sldId="283"/>
            <ac:spMk id="7" creationId="{482C19D6-BC44-E863-C182-C1E3FD9D44EA}"/>
          </ac:spMkLst>
        </pc:spChg>
        <pc:spChg chg="add mod">
          <ac:chgData name="Winje, Brita Askeland" userId="S::brita.askeland.winje@fhi.no::fe868fb2-b6d6-4919-abcb-953d86538166" providerId="AD" clId="Web-{E4DDE608-7B09-059B-829C-0E83A16B13CF}" dt="2022-04-19T12:25:47.072" v="215" actId="20577"/>
          <ac:spMkLst>
            <pc:docMk/>
            <pc:sldMk cId="3278777614" sldId="283"/>
            <ac:spMk id="9" creationId="{FD679137-3AB6-D483-CDA8-0D2555C6477C}"/>
          </ac:spMkLst>
        </pc:spChg>
        <pc:picChg chg="add mod">
          <ac:chgData name="Winje, Brita Askeland" userId="S::brita.askeland.winje@fhi.no::fe868fb2-b6d6-4919-abcb-953d86538166" providerId="AD" clId="Web-{E4DDE608-7B09-059B-829C-0E83A16B13CF}" dt="2022-04-19T12:26:00.010" v="218" actId="1076"/>
          <ac:picMkLst>
            <pc:docMk/>
            <pc:sldMk cId="3278777614" sldId="283"/>
            <ac:picMk id="5" creationId="{A65A66B3-F72A-E12D-CC8E-01A823368F72}"/>
          </ac:picMkLst>
        </pc:picChg>
        <pc:picChg chg="add mod">
          <ac:chgData name="Winje, Brita Askeland" userId="S::brita.askeland.winje@fhi.no::fe868fb2-b6d6-4919-abcb-953d86538166" providerId="AD" clId="Web-{E4DDE608-7B09-059B-829C-0E83A16B13CF}" dt="2022-04-19T12:26:02.620" v="219" actId="1076"/>
          <ac:picMkLst>
            <pc:docMk/>
            <pc:sldMk cId="3278777614" sldId="283"/>
            <ac:picMk id="6" creationId="{1135ECB5-10B7-74EE-60E4-8D592F9FEFF4}"/>
          </ac:picMkLst>
        </pc:picChg>
        <pc:picChg chg="add del mod">
          <ac:chgData name="Winje, Brita Askeland" userId="S::brita.askeland.winje@fhi.no::fe868fb2-b6d6-4919-abcb-953d86538166" providerId="AD" clId="Web-{E4DDE608-7B09-059B-829C-0E83A16B13CF}" dt="2022-04-19T12:25:31.588" v="211"/>
          <ac:picMkLst>
            <pc:docMk/>
            <pc:sldMk cId="3278777614" sldId="283"/>
            <ac:picMk id="8" creationId="{6CC596BD-7F1C-5B98-A465-5E20491910DA}"/>
          </ac:picMkLst>
        </pc:picChg>
      </pc:sldChg>
      <pc:sldChg chg="addSp delSp modSp new ord">
        <pc:chgData name="Winje, Brita Askeland" userId="S::brita.askeland.winje@fhi.no::fe868fb2-b6d6-4919-abcb-953d86538166" providerId="AD" clId="Web-{E4DDE608-7B09-059B-829C-0E83A16B13CF}" dt="2022-04-19T14:10:46.017" v="725"/>
        <pc:sldMkLst>
          <pc:docMk/>
          <pc:sldMk cId="289888962" sldId="284"/>
        </pc:sldMkLst>
        <pc:spChg chg="mod">
          <ac:chgData name="Winje, Brita Askeland" userId="S::brita.askeland.winje@fhi.no::fe868fb2-b6d6-4919-abcb-953d86538166" providerId="AD" clId="Web-{E4DDE608-7B09-059B-829C-0E83A16B13CF}" dt="2022-04-19T14:10:19.032" v="720"/>
          <ac:spMkLst>
            <pc:docMk/>
            <pc:sldMk cId="289888962" sldId="284"/>
            <ac:spMk id="2" creationId="{F61F3604-03EE-341A-A208-6EB08404B8D3}"/>
          </ac:spMkLst>
        </pc:spChg>
        <pc:spChg chg="mod">
          <ac:chgData name="Winje, Brita Askeland" userId="S::brita.askeland.winje@fhi.no::fe868fb2-b6d6-4919-abcb-953d86538166" providerId="AD" clId="Web-{E4DDE608-7B09-059B-829C-0E83A16B13CF}" dt="2022-04-19T14:10:46.017" v="725"/>
          <ac:spMkLst>
            <pc:docMk/>
            <pc:sldMk cId="289888962" sldId="284"/>
            <ac:spMk id="3" creationId="{58233C12-D175-0DB0-4EE1-EA68967C76E1}"/>
          </ac:spMkLst>
        </pc:spChg>
        <pc:spChg chg="del">
          <ac:chgData name="Winje, Brita Askeland" userId="S::brita.askeland.winje@fhi.no::fe868fb2-b6d6-4919-abcb-953d86538166" providerId="AD" clId="Web-{E4DDE608-7B09-059B-829C-0E83A16B13CF}" dt="2022-04-19T13:24:47.405" v="223"/>
          <ac:spMkLst>
            <pc:docMk/>
            <pc:sldMk cId="289888962" sldId="284"/>
            <ac:spMk id="4" creationId="{10FA1451-90BB-F678-4450-2FA48DD025A2}"/>
          </ac:spMkLst>
        </pc:spChg>
        <pc:spChg chg="add del">
          <ac:chgData name="Winje, Brita Askeland" userId="S::brita.askeland.winje@fhi.no::fe868fb2-b6d6-4919-abcb-953d86538166" providerId="AD" clId="Web-{E4DDE608-7B09-059B-829C-0E83A16B13CF}" dt="2022-04-19T13:39:41.912" v="585"/>
          <ac:spMkLst>
            <pc:docMk/>
            <pc:sldMk cId="289888962" sldId="284"/>
            <ac:spMk id="10" creationId="{8B386304-4402-0218-1EBE-9598E036C6BB}"/>
          </ac:spMkLst>
        </pc:spChg>
        <pc:graphicFrameChg chg="add del mod modGraphic">
          <ac:chgData name="Winje, Brita Askeland" userId="S::brita.askeland.winje@fhi.no::fe868fb2-b6d6-4919-abcb-953d86538166" providerId="AD" clId="Web-{E4DDE608-7B09-059B-829C-0E83A16B13CF}" dt="2022-04-19T13:39:23.037" v="583"/>
          <ac:graphicFrameMkLst>
            <pc:docMk/>
            <pc:sldMk cId="289888962" sldId="284"/>
            <ac:graphicFrameMk id="8" creationId="{3FF94A78-790D-2AA7-D5BB-B8673B828441}"/>
          </ac:graphicFrameMkLst>
        </pc:graphicFrameChg>
        <pc:graphicFrameChg chg="add del mod">
          <ac:chgData name="Winje, Brita Askeland" userId="S::brita.askeland.winje@fhi.no::fe868fb2-b6d6-4919-abcb-953d86538166" providerId="AD" clId="Web-{E4DDE608-7B09-059B-829C-0E83A16B13CF}" dt="2022-04-19T13:40:12.101" v="587"/>
          <ac:graphicFrameMkLst>
            <pc:docMk/>
            <pc:sldMk cId="289888962" sldId="284"/>
            <ac:graphicFrameMk id="12" creationId="{9FE191A7-6225-24E4-654E-8F66C7B78690}"/>
          </ac:graphicFrameMkLst>
        </pc:graphicFrameChg>
        <pc:graphicFrameChg chg="add del mod">
          <ac:chgData name="Winje, Brita Askeland" userId="S::brita.askeland.winje@fhi.no::fe868fb2-b6d6-4919-abcb-953d86538166" providerId="AD" clId="Web-{E4DDE608-7B09-059B-829C-0E83A16B13CF}" dt="2022-04-19T13:40:25.710" v="589"/>
          <ac:graphicFrameMkLst>
            <pc:docMk/>
            <pc:sldMk cId="289888962" sldId="284"/>
            <ac:graphicFrameMk id="14" creationId="{546E30F8-40AA-5B1F-EB66-79B70627F892}"/>
          </ac:graphicFrameMkLst>
        </pc:graphicFrameChg>
        <pc:picChg chg="add del mod">
          <ac:chgData name="Winje, Brita Askeland" userId="S::brita.askeland.winje@fhi.no::fe868fb2-b6d6-4919-abcb-953d86538166" providerId="AD" clId="Web-{E4DDE608-7B09-059B-829C-0E83A16B13CF}" dt="2022-04-19T13:25:21.891" v="228"/>
          <ac:picMkLst>
            <pc:docMk/>
            <pc:sldMk cId="289888962" sldId="284"/>
            <ac:picMk id="5" creationId="{82570E4E-A148-DFF5-63D9-BCBFDF66F044}"/>
          </ac:picMkLst>
        </pc:picChg>
        <pc:picChg chg="add mod">
          <ac:chgData name="Winje, Brita Askeland" userId="S::brita.askeland.winje@fhi.no::fe868fb2-b6d6-4919-abcb-953d86538166" providerId="AD" clId="Web-{E4DDE608-7B09-059B-829C-0E83A16B13CF}" dt="2022-04-19T13:40:32.742" v="590" actId="1076"/>
          <ac:picMkLst>
            <pc:docMk/>
            <pc:sldMk cId="289888962" sldId="284"/>
            <ac:picMk id="6" creationId="{75D78EF3-0021-AB2A-F68A-F45C0580DA9D}"/>
          </ac:picMkLst>
        </pc:picChg>
        <pc:picChg chg="add mod">
          <ac:chgData name="Winje, Brita Askeland" userId="S::brita.askeland.winje@fhi.no::fe868fb2-b6d6-4919-abcb-953d86538166" providerId="AD" clId="Web-{E4DDE608-7B09-059B-829C-0E83A16B13CF}" dt="2022-04-19T13:39:13.255" v="581" actId="14100"/>
          <ac:picMkLst>
            <pc:docMk/>
            <pc:sldMk cId="289888962" sldId="284"/>
            <ac:picMk id="9" creationId="{19FE5FD6-615D-1540-917C-9CE6FE554A65}"/>
          </ac:picMkLst>
        </pc:picChg>
      </pc:sldChg>
      <pc:sldChg chg="modSp new del">
        <pc:chgData name="Winje, Brita Askeland" userId="S::brita.askeland.winje@fhi.no::fe868fb2-b6d6-4919-abcb-953d86538166" providerId="AD" clId="Web-{E4DDE608-7B09-059B-829C-0E83A16B13CF}" dt="2022-04-19T14:09:35.313" v="711"/>
        <pc:sldMkLst>
          <pc:docMk/>
          <pc:sldMk cId="3228407845" sldId="285"/>
        </pc:sldMkLst>
        <pc:spChg chg="mod">
          <ac:chgData name="Winje, Brita Askeland" userId="S::brita.askeland.winje@fhi.no::fe868fb2-b6d6-4919-abcb-953d86538166" providerId="AD" clId="Web-{E4DDE608-7B09-059B-829C-0E83A16B13CF}" dt="2022-04-19T13:41:55.103" v="620"/>
          <ac:spMkLst>
            <pc:docMk/>
            <pc:sldMk cId="3228407845" sldId="285"/>
            <ac:spMk id="2" creationId="{7F600985-BBAE-D19A-44C9-E0EF0FD83843}"/>
          </ac:spMkLst>
        </pc:spChg>
        <pc:spChg chg="mod">
          <ac:chgData name="Winje, Brita Askeland" userId="S::brita.askeland.winje@fhi.no::fe868fb2-b6d6-4919-abcb-953d86538166" providerId="AD" clId="Web-{E4DDE608-7B09-059B-829C-0E83A16B13CF}" dt="2022-04-19T13:52:23.463" v="690" actId="20577"/>
          <ac:spMkLst>
            <pc:docMk/>
            <pc:sldMk cId="3228407845" sldId="285"/>
            <ac:spMk id="3" creationId="{18EDC7DF-5279-8C71-5176-FD329661ED95}"/>
          </ac:spMkLst>
        </pc:spChg>
      </pc:sldChg>
      <pc:sldMasterChg chg="add addSldLayout">
        <pc:chgData name="Winje, Brita Askeland" userId="S::brita.askeland.winje@fhi.no::fe868fb2-b6d6-4919-abcb-953d86538166" providerId="AD" clId="Web-{E4DDE608-7B09-059B-829C-0E83A16B13CF}" dt="2022-04-19T11:11:34.467" v="0"/>
        <pc:sldMasterMkLst>
          <pc:docMk/>
          <pc:sldMasterMk cId="702703849" sldId="2147483648"/>
        </pc:sldMasterMkLst>
        <pc:sldLayoutChg chg="add">
          <pc:chgData name="Winje, Brita Askeland" userId="S::brita.askeland.winje@fhi.no::fe868fb2-b6d6-4919-abcb-953d86538166" providerId="AD" clId="Web-{E4DDE608-7B09-059B-829C-0E83A16B13CF}" dt="2022-04-19T11:11:34.467" v="0"/>
          <pc:sldLayoutMkLst>
            <pc:docMk/>
            <pc:sldMasterMk cId="702703849" sldId="2147483648"/>
            <pc:sldLayoutMk cId="4221612354" sldId="2147483649"/>
          </pc:sldLayoutMkLst>
        </pc:sldLayoutChg>
        <pc:sldLayoutChg chg="add">
          <pc:chgData name="Winje, Brita Askeland" userId="S::brita.askeland.winje@fhi.no::fe868fb2-b6d6-4919-abcb-953d86538166" providerId="AD" clId="Web-{E4DDE608-7B09-059B-829C-0E83A16B13CF}" dt="2022-04-19T11:11:34.467" v="0"/>
          <pc:sldLayoutMkLst>
            <pc:docMk/>
            <pc:sldMasterMk cId="702703849" sldId="2147483648"/>
            <pc:sldLayoutMk cId="2796804095" sldId="2147483650"/>
          </pc:sldLayoutMkLst>
        </pc:sldLayoutChg>
        <pc:sldLayoutChg chg="add">
          <pc:chgData name="Winje, Brita Askeland" userId="S::brita.askeland.winje@fhi.no::fe868fb2-b6d6-4919-abcb-953d86538166" providerId="AD" clId="Web-{E4DDE608-7B09-059B-829C-0E83A16B13CF}" dt="2022-04-19T11:11:34.467" v="0"/>
          <pc:sldLayoutMkLst>
            <pc:docMk/>
            <pc:sldMasterMk cId="702703849" sldId="2147483648"/>
            <pc:sldLayoutMk cId="1442273953" sldId="2147483651"/>
          </pc:sldLayoutMkLst>
        </pc:sldLayoutChg>
        <pc:sldLayoutChg chg="add">
          <pc:chgData name="Winje, Brita Askeland" userId="S::brita.askeland.winje@fhi.no::fe868fb2-b6d6-4919-abcb-953d86538166" providerId="AD" clId="Web-{E4DDE608-7B09-059B-829C-0E83A16B13CF}" dt="2022-04-19T11:11:34.467" v="0"/>
          <pc:sldLayoutMkLst>
            <pc:docMk/>
            <pc:sldMasterMk cId="702703849" sldId="2147483648"/>
            <pc:sldLayoutMk cId="2461902991" sldId="2147483652"/>
          </pc:sldLayoutMkLst>
        </pc:sldLayoutChg>
        <pc:sldLayoutChg chg="add">
          <pc:chgData name="Winje, Brita Askeland" userId="S::brita.askeland.winje@fhi.no::fe868fb2-b6d6-4919-abcb-953d86538166" providerId="AD" clId="Web-{E4DDE608-7B09-059B-829C-0E83A16B13CF}" dt="2022-04-19T11:11:34.467" v="0"/>
          <pc:sldLayoutMkLst>
            <pc:docMk/>
            <pc:sldMasterMk cId="702703849" sldId="2147483648"/>
            <pc:sldLayoutMk cId="1917207435" sldId="2147483653"/>
          </pc:sldLayoutMkLst>
        </pc:sldLayoutChg>
        <pc:sldLayoutChg chg="add">
          <pc:chgData name="Winje, Brita Askeland" userId="S::brita.askeland.winje@fhi.no::fe868fb2-b6d6-4919-abcb-953d86538166" providerId="AD" clId="Web-{E4DDE608-7B09-059B-829C-0E83A16B13CF}" dt="2022-04-19T11:11:34.467" v="0"/>
          <pc:sldLayoutMkLst>
            <pc:docMk/>
            <pc:sldMasterMk cId="702703849" sldId="2147483648"/>
            <pc:sldLayoutMk cId="3918957201" sldId="2147483654"/>
          </pc:sldLayoutMkLst>
        </pc:sldLayoutChg>
        <pc:sldLayoutChg chg="add">
          <pc:chgData name="Winje, Brita Askeland" userId="S::brita.askeland.winje@fhi.no::fe868fb2-b6d6-4919-abcb-953d86538166" providerId="AD" clId="Web-{E4DDE608-7B09-059B-829C-0E83A16B13CF}" dt="2022-04-19T11:11:34.467" v="0"/>
          <pc:sldLayoutMkLst>
            <pc:docMk/>
            <pc:sldMasterMk cId="702703849" sldId="2147483648"/>
            <pc:sldLayoutMk cId="245927223" sldId="2147483655"/>
          </pc:sldLayoutMkLst>
        </pc:sldLayoutChg>
        <pc:sldLayoutChg chg="add">
          <pc:chgData name="Winje, Brita Askeland" userId="S::brita.askeland.winje@fhi.no::fe868fb2-b6d6-4919-abcb-953d86538166" providerId="AD" clId="Web-{E4DDE608-7B09-059B-829C-0E83A16B13CF}" dt="2022-04-19T11:11:34.467" v="0"/>
          <pc:sldLayoutMkLst>
            <pc:docMk/>
            <pc:sldMasterMk cId="702703849" sldId="2147483648"/>
            <pc:sldLayoutMk cId="3148749990" sldId="2147483656"/>
          </pc:sldLayoutMkLst>
        </pc:sldLayoutChg>
        <pc:sldLayoutChg chg="add">
          <pc:chgData name="Winje, Brita Askeland" userId="S::brita.askeland.winje@fhi.no::fe868fb2-b6d6-4919-abcb-953d86538166" providerId="AD" clId="Web-{E4DDE608-7B09-059B-829C-0E83A16B13CF}" dt="2022-04-19T11:11:34.467" v="0"/>
          <pc:sldLayoutMkLst>
            <pc:docMk/>
            <pc:sldMasterMk cId="702703849" sldId="2147483648"/>
            <pc:sldLayoutMk cId="3333807878" sldId="2147483657"/>
          </pc:sldLayoutMkLst>
        </pc:sldLayoutChg>
        <pc:sldLayoutChg chg="add">
          <pc:chgData name="Winje, Brita Askeland" userId="S::brita.askeland.winje@fhi.no::fe868fb2-b6d6-4919-abcb-953d86538166" providerId="AD" clId="Web-{E4DDE608-7B09-059B-829C-0E83A16B13CF}" dt="2022-04-19T11:11:34.467" v="0"/>
          <pc:sldLayoutMkLst>
            <pc:docMk/>
            <pc:sldMasterMk cId="702703849" sldId="2147483648"/>
            <pc:sldLayoutMk cId="1549609012" sldId="2147483658"/>
          </pc:sldLayoutMkLst>
        </pc:sldLayoutChg>
        <pc:sldLayoutChg chg="add">
          <pc:chgData name="Winje, Brita Askeland" userId="S::brita.askeland.winje@fhi.no::fe868fb2-b6d6-4919-abcb-953d86538166" providerId="AD" clId="Web-{E4DDE608-7B09-059B-829C-0E83A16B13CF}" dt="2022-04-19T11:11:34.467" v="0"/>
          <pc:sldLayoutMkLst>
            <pc:docMk/>
            <pc:sldMasterMk cId="702703849" sldId="2147483648"/>
            <pc:sldLayoutMk cId="1686336515" sldId="2147483659"/>
          </pc:sldLayoutMkLst>
        </pc:sldLayoutChg>
      </pc:sldMasterChg>
    </pc:docChg>
  </pc:docChgLst>
  <pc:docChgLst>
    <pc:chgData name="Winje, Brita Askeland" userId="fe868fb2-b6d6-4919-abcb-953d86538166" providerId="ADAL" clId="{9D16DFAB-50D9-4470-A666-9BEF330EF77D}"/>
    <pc:docChg chg="undo custSel addSld modSld">
      <pc:chgData name="Winje, Brita Askeland" userId="fe868fb2-b6d6-4919-abcb-953d86538166" providerId="ADAL" clId="{9D16DFAB-50D9-4470-A666-9BEF330EF77D}" dt="2022-04-27T08:33:04.878" v="149" actId="14100"/>
      <pc:docMkLst>
        <pc:docMk/>
      </pc:docMkLst>
      <pc:sldChg chg="modSp mod">
        <pc:chgData name="Winje, Brita Askeland" userId="fe868fb2-b6d6-4919-abcb-953d86538166" providerId="ADAL" clId="{9D16DFAB-50D9-4470-A666-9BEF330EF77D}" dt="2022-04-27T08:25:31.188" v="0" actId="207"/>
        <pc:sldMkLst>
          <pc:docMk/>
          <pc:sldMk cId="1248783805" sldId="267"/>
        </pc:sldMkLst>
        <pc:spChg chg="mod">
          <ac:chgData name="Winje, Brita Askeland" userId="fe868fb2-b6d6-4919-abcb-953d86538166" providerId="ADAL" clId="{9D16DFAB-50D9-4470-A666-9BEF330EF77D}" dt="2022-04-27T08:25:31.188" v="0" actId="207"/>
          <ac:spMkLst>
            <pc:docMk/>
            <pc:sldMk cId="1248783805" sldId="267"/>
            <ac:spMk id="4" creationId="{82051D22-94ED-4CFE-B6B0-E79D49068736}"/>
          </ac:spMkLst>
        </pc:spChg>
      </pc:sldChg>
      <pc:sldChg chg="modSp mod">
        <pc:chgData name="Winje, Brita Askeland" userId="fe868fb2-b6d6-4919-abcb-953d86538166" providerId="ADAL" clId="{9D16DFAB-50D9-4470-A666-9BEF330EF77D}" dt="2022-04-27T08:25:36.994" v="1" actId="207"/>
        <pc:sldMkLst>
          <pc:docMk/>
          <pc:sldMk cId="2607243725" sldId="268"/>
        </pc:sldMkLst>
        <pc:spChg chg="mod">
          <ac:chgData name="Winje, Brita Askeland" userId="fe868fb2-b6d6-4919-abcb-953d86538166" providerId="ADAL" clId="{9D16DFAB-50D9-4470-A666-9BEF330EF77D}" dt="2022-04-27T08:25:36.994" v="1" actId="207"/>
          <ac:spMkLst>
            <pc:docMk/>
            <pc:sldMk cId="2607243725" sldId="268"/>
            <ac:spMk id="4" creationId="{7D1F33A1-705E-4ED0-9708-7DCB04933352}"/>
          </ac:spMkLst>
        </pc:spChg>
      </pc:sldChg>
      <pc:sldChg chg="modSp mod">
        <pc:chgData name="Winje, Brita Askeland" userId="fe868fb2-b6d6-4919-abcb-953d86538166" providerId="ADAL" clId="{9D16DFAB-50D9-4470-A666-9BEF330EF77D}" dt="2022-04-27T08:25:45.395" v="2" actId="207"/>
        <pc:sldMkLst>
          <pc:docMk/>
          <pc:sldMk cId="3249369752" sldId="269"/>
        </pc:sldMkLst>
        <pc:spChg chg="mod">
          <ac:chgData name="Winje, Brita Askeland" userId="fe868fb2-b6d6-4919-abcb-953d86538166" providerId="ADAL" clId="{9D16DFAB-50D9-4470-A666-9BEF330EF77D}" dt="2022-04-27T08:25:45.395" v="2" actId="207"/>
          <ac:spMkLst>
            <pc:docMk/>
            <pc:sldMk cId="3249369752" sldId="269"/>
            <ac:spMk id="4" creationId="{8AF84F90-0E91-47E8-BF8F-5BB3A5267E44}"/>
          </ac:spMkLst>
        </pc:spChg>
      </pc:sldChg>
      <pc:sldChg chg="modSp mod">
        <pc:chgData name="Winje, Brita Askeland" userId="fe868fb2-b6d6-4919-abcb-953d86538166" providerId="ADAL" clId="{9D16DFAB-50D9-4470-A666-9BEF330EF77D}" dt="2022-04-27T08:27:13.301" v="3" actId="207"/>
        <pc:sldMkLst>
          <pc:docMk/>
          <pc:sldMk cId="1079116683" sldId="277"/>
        </pc:sldMkLst>
        <pc:spChg chg="mod">
          <ac:chgData name="Winje, Brita Askeland" userId="fe868fb2-b6d6-4919-abcb-953d86538166" providerId="ADAL" clId="{9D16DFAB-50D9-4470-A666-9BEF330EF77D}" dt="2022-04-27T08:27:13.301" v="3" actId="207"/>
          <ac:spMkLst>
            <pc:docMk/>
            <pc:sldMk cId="1079116683" sldId="277"/>
            <ac:spMk id="4" creationId="{981A4FE0-E279-4A8B-A39B-3638F66414A2}"/>
          </ac:spMkLst>
        </pc:spChg>
      </pc:sldChg>
      <pc:sldChg chg="addSp delSp modSp new mod">
        <pc:chgData name="Winje, Brita Askeland" userId="fe868fb2-b6d6-4919-abcb-953d86538166" providerId="ADAL" clId="{9D16DFAB-50D9-4470-A666-9BEF330EF77D}" dt="2022-04-27T08:33:04.878" v="149" actId="14100"/>
        <pc:sldMkLst>
          <pc:docMk/>
          <pc:sldMk cId="3289149829" sldId="285"/>
        </pc:sldMkLst>
        <pc:spChg chg="mod">
          <ac:chgData name="Winje, Brita Askeland" userId="fe868fb2-b6d6-4919-abcb-953d86538166" providerId="ADAL" clId="{9D16DFAB-50D9-4470-A666-9BEF330EF77D}" dt="2022-04-27T08:32:45.755" v="144" actId="20577"/>
          <ac:spMkLst>
            <pc:docMk/>
            <pc:sldMk cId="3289149829" sldId="285"/>
            <ac:spMk id="2" creationId="{3BEA9EC3-B823-46C5-964F-859E418E5BF9}"/>
          </ac:spMkLst>
        </pc:spChg>
        <pc:spChg chg="mod">
          <ac:chgData name="Winje, Brita Askeland" userId="fe868fb2-b6d6-4919-abcb-953d86538166" providerId="ADAL" clId="{9D16DFAB-50D9-4470-A666-9BEF330EF77D}" dt="2022-04-27T08:32:51.032" v="145" actId="1076"/>
          <ac:spMkLst>
            <pc:docMk/>
            <pc:sldMk cId="3289149829" sldId="285"/>
            <ac:spMk id="3" creationId="{C2BD6EEC-B8C9-42EF-A722-BE06EC6D31E1}"/>
          </ac:spMkLst>
        </pc:spChg>
        <pc:spChg chg="del">
          <ac:chgData name="Winje, Brita Askeland" userId="fe868fb2-b6d6-4919-abcb-953d86538166" providerId="ADAL" clId="{9D16DFAB-50D9-4470-A666-9BEF330EF77D}" dt="2022-04-27T08:27:50.186" v="5" actId="478"/>
          <ac:spMkLst>
            <pc:docMk/>
            <pc:sldMk cId="3289149829" sldId="285"/>
            <ac:spMk id="4" creationId="{4D3E7D3A-FF29-45F6-94BF-F59EFCFEA4DA}"/>
          </ac:spMkLst>
        </pc:spChg>
        <pc:picChg chg="add mod">
          <ac:chgData name="Winje, Brita Askeland" userId="fe868fb2-b6d6-4919-abcb-953d86538166" providerId="ADAL" clId="{9D16DFAB-50D9-4470-A666-9BEF330EF77D}" dt="2022-04-27T08:33:04.878" v="149" actId="14100"/>
          <ac:picMkLst>
            <pc:docMk/>
            <pc:sldMk cId="3289149829" sldId="285"/>
            <ac:picMk id="6" creationId="{DCCDBB2F-35C5-4561-AD8A-6800DA7D777A}"/>
          </ac:picMkLst>
        </pc:picChg>
      </pc:sldChg>
    </pc:docChg>
  </pc:docChgLst>
  <pc:docChgLst>
    <pc:chgData name="Vestrheim, Didrik Frimann" userId="97c6527a-bc64-4d9f-831c-376cdcbf305f" providerId="ADAL" clId="{89B0F75F-1663-4A63-A2D8-65AD3D3CCA65}"/>
    <pc:docChg chg="custSel addSld delSld modSld">
      <pc:chgData name="Vestrheim, Didrik Frimann" userId="97c6527a-bc64-4d9f-831c-376cdcbf305f" providerId="ADAL" clId="{89B0F75F-1663-4A63-A2D8-65AD3D3CCA65}" dt="2022-06-08T07:46:04.627" v="862" actId="20577"/>
      <pc:docMkLst>
        <pc:docMk/>
      </pc:docMkLst>
      <pc:sldChg chg="add">
        <pc:chgData name="Vestrheim, Didrik Frimann" userId="97c6527a-bc64-4d9f-831c-376cdcbf305f" providerId="ADAL" clId="{89B0F75F-1663-4A63-A2D8-65AD3D3CCA65}" dt="2022-06-08T07:37:12.188" v="3"/>
        <pc:sldMkLst>
          <pc:docMk/>
          <pc:sldMk cId="620439220" sldId="264"/>
        </pc:sldMkLst>
      </pc:sldChg>
      <pc:sldChg chg="del">
        <pc:chgData name="Vestrheim, Didrik Frimann" userId="97c6527a-bc64-4d9f-831c-376cdcbf305f" providerId="ADAL" clId="{89B0F75F-1663-4A63-A2D8-65AD3D3CCA65}" dt="2022-06-08T07:36:33.282" v="0" actId="2696"/>
        <pc:sldMkLst>
          <pc:docMk/>
          <pc:sldMk cId="905245221" sldId="264"/>
        </pc:sldMkLst>
      </pc:sldChg>
      <pc:sldChg chg="add del">
        <pc:chgData name="Vestrheim, Didrik Frimann" userId="97c6527a-bc64-4d9f-831c-376cdcbf305f" providerId="ADAL" clId="{89B0F75F-1663-4A63-A2D8-65AD3D3CCA65}" dt="2022-06-08T07:37:08.322" v="2" actId="2696"/>
        <pc:sldMkLst>
          <pc:docMk/>
          <pc:sldMk cId="4076990307" sldId="264"/>
        </pc:sldMkLst>
      </pc:sldChg>
      <pc:sldChg chg="del">
        <pc:chgData name="Vestrheim, Didrik Frimann" userId="97c6527a-bc64-4d9f-831c-376cdcbf305f" providerId="ADAL" clId="{89B0F75F-1663-4A63-A2D8-65AD3D3CCA65}" dt="2022-06-08T07:36:33.282" v="0" actId="2696"/>
        <pc:sldMkLst>
          <pc:docMk/>
          <pc:sldMk cId="446874190" sldId="266"/>
        </pc:sldMkLst>
      </pc:sldChg>
      <pc:sldChg chg="add del">
        <pc:chgData name="Vestrheim, Didrik Frimann" userId="97c6527a-bc64-4d9f-831c-376cdcbf305f" providerId="ADAL" clId="{89B0F75F-1663-4A63-A2D8-65AD3D3CCA65}" dt="2022-06-08T07:37:08.322" v="2" actId="2696"/>
        <pc:sldMkLst>
          <pc:docMk/>
          <pc:sldMk cId="2998084858" sldId="266"/>
        </pc:sldMkLst>
      </pc:sldChg>
      <pc:sldChg chg="add">
        <pc:chgData name="Vestrheim, Didrik Frimann" userId="97c6527a-bc64-4d9f-831c-376cdcbf305f" providerId="ADAL" clId="{89B0F75F-1663-4A63-A2D8-65AD3D3CCA65}" dt="2022-06-08T07:37:12.188" v="3"/>
        <pc:sldMkLst>
          <pc:docMk/>
          <pc:sldMk cId="3564817431" sldId="266"/>
        </pc:sldMkLst>
      </pc:sldChg>
      <pc:sldChg chg="add">
        <pc:chgData name="Vestrheim, Didrik Frimann" userId="97c6527a-bc64-4d9f-831c-376cdcbf305f" providerId="ADAL" clId="{89B0F75F-1663-4A63-A2D8-65AD3D3CCA65}" dt="2022-06-08T07:37:12.188" v="3"/>
        <pc:sldMkLst>
          <pc:docMk/>
          <pc:sldMk cId="1238237578" sldId="267"/>
        </pc:sldMkLst>
      </pc:sldChg>
      <pc:sldChg chg="del">
        <pc:chgData name="Vestrheim, Didrik Frimann" userId="97c6527a-bc64-4d9f-831c-376cdcbf305f" providerId="ADAL" clId="{89B0F75F-1663-4A63-A2D8-65AD3D3CCA65}" dt="2022-06-08T07:36:33.282" v="0" actId="2696"/>
        <pc:sldMkLst>
          <pc:docMk/>
          <pc:sldMk cId="1336175486" sldId="267"/>
        </pc:sldMkLst>
      </pc:sldChg>
      <pc:sldChg chg="add del">
        <pc:chgData name="Vestrheim, Didrik Frimann" userId="97c6527a-bc64-4d9f-831c-376cdcbf305f" providerId="ADAL" clId="{89B0F75F-1663-4A63-A2D8-65AD3D3CCA65}" dt="2022-06-08T07:37:08.322" v="2" actId="2696"/>
        <pc:sldMkLst>
          <pc:docMk/>
          <pc:sldMk cId="1802733692" sldId="267"/>
        </pc:sldMkLst>
      </pc:sldChg>
      <pc:sldChg chg="modSp new mod">
        <pc:chgData name="Vestrheim, Didrik Frimann" userId="97c6527a-bc64-4d9f-831c-376cdcbf305f" providerId="ADAL" clId="{89B0F75F-1663-4A63-A2D8-65AD3D3CCA65}" dt="2022-06-08T07:41:29.807" v="332" actId="20577"/>
        <pc:sldMkLst>
          <pc:docMk/>
          <pc:sldMk cId="3855126335" sldId="501"/>
        </pc:sldMkLst>
        <pc:spChg chg="mod">
          <ac:chgData name="Vestrheim, Didrik Frimann" userId="97c6527a-bc64-4d9f-831c-376cdcbf305f" providerId="ADAL" clId="{89B0F75F-1663-4A63-A2D8-65AD3D3CCA65}" dt="2022-06-08T07:41:01.062" v="312" actId="20577"/>
          <ac:spMkLst>
            <pc:docMk/>
            <pc:sldMk cId="3855126335" sldId="501"/>
            <ac:spMk id="2" creationId="{3BFC23B2-610A-4AD6-8562-B52D40044525}"/>
          </ac:spMkLst>
        </pc:spChg>
        <pc:spChg chg="mod">
          <ac:chgData name="Vestrheim, Didrik Frimann" userId="97c6527a-bc64-4d9f-831c-376cdcbf305f" providerId="ADAL" clId="{89B0F75F-1663-4A63-A2D8-65AD3D3CCA65}" dt="2022-06-08T07:41:29.807" v="332" actId="20577"/>
          <ac:spMkLst>
            <pc:docMk/>
            <pc:sldMk cId="3855126335" sldId="501"/>
            <ac:spMk id="4" creationId="{F0331BB5-88B0-4083-9CB2-A640D041A535}"/>
          </ac:spMkLst>
        </pc:spChg>
      </pc:sldChg>
      <pc:sldChg chg="modSp new mod">
        <pc:chgData name="Vestrheim, Didrik Frimann" userId="97c6527a-bc64-4d9f-831c-376cdcbf305f" providerId="ADAL" clId="{89B0F75F-1663-4A63-A2D8-65AD3D3CCA65}" dt="2022-06-08T07:42:43.483" v="440" actId="20577"/>
        <pc:sldMkLst>
          <pc:docMk/>
          <pc:sldMk cId="2748337482" sldId="502"/>
        </pc:sldMkLst>
        <pc:spChg chg="mod">
          <ac:chgData name="Vestrheim, Didrik Frimann" userId="97c6527a-bc64-4d9f-831c-376cdcbf305f" providerId="ADAL" clId="{89B0F75F-1663-4A63-A2D8-65AD3D3CCA65}" dt="2022-06-08T07:42:26.364" v="355" actId="20577"/>
          <ac:spMkLst>
            <pc:docMk/>
            <pc:sldMk cId="2748337482" sldId="502"/>
            <ac:spMk id="2" creationId="{97D15A8D-0460-4D32-ADBA-503A02BE625D}"/>
          </ac:spMkLst>
        </pc:spChg>
        <pc:spChg chg="mod">
          <ac:chgData name="Vestrheim, Didrik Frimann" userId="97c6527a-bc64-4d9f-831c-376cdcbf305f" providerId="ADAL" clId="{89B0F75F-1663-4A63-A2D8-65AD3D3CCA65}" dt="2022-06-08T07:42:43.483" v="440" actId="20577"/>
          <ac:spMkLst>
            <pc:docMk/>
            <pc:sldMk cId="2748337482" sldId="502"/>
            <ac:spMk id="4" creationId="{E28DCE78-A649-4C55-8854-EFD1263E91AA}"/>
          </ac:spMkLst>
        </pc:spChg>
      </pc:sldChg>
      <pc:sldChg chg="addSp delSp modSp new mod modClrScheme chgLayout">
        <pc:chgData name="Vestrheim, Didrik Frimann" userId="97c6527a-bc64-4d9f-831c-376cdcbf305f" providerId="ADAL" clId="{89B0F75F-1663-4A63-A2D8-65AD3D3CCA65}" dt="2022-06-08T07:43:50.415" v="533" actId="1076"/>
        <pc:sldMkLst>
          <pc:docMk/>
          <pc:sldMk cId="2650658894" sldId="503"/>
        </pc:sldMkLst>
        <pc:spChg chg="del">
          <ac:chgData name="Vestrheim, Didrik Frimann" userId="97c6527a-bc64-4d9f-831c-376cdcbf305f" providerId="ADAL" clId="{89B0F75F-1663-4A63-A2D8-65AD3D3CCA65}" dt="2022-06-08T07:43:04.192" v="442" actId="700"/>
          <ac:spMkLst>
            <pc:docMk/>
            <pc:sldMk cId="2650658894" sldId="503"/>
            <ac:spMk id="2" creationId="{16724CF0-A033-4632-B7B7-3DDD7E011AE8}"/>
          </ac:spMkLst>
        </pc:spChg>
        <pc:spChg chg="del mod ord">
          <ac:chgData name="Vestrheim, Didrik Frimann" userId="97c6527a-bc64-4d9f-831c-376cdcbf305f" providerId="ADAL" clId="{89B0F75F-1663-4A63-A2D8-65AD3D3CCA65}" dt="2022-06-08T07:43:04.192" v="442" actId="700"/>
          <ac:spMkLst>
            <pc:docMk/>
            <pc:sldMk cId="2650658894" sldId="503"/>
            <ac:spMk id="3" creationId="{F733A745-21B1-437A-8C6B-E63ECEBABEA3}"/>
          </ac:spMkLst>
        </pc:spChg>
        <pc:spChg chg="del mod ord">
          <ac:chgData name="Vestrheim, Didrik Frimann" userId="97c6527a-bc64-4d9f-831c-376cdcbf305f" providerId="ADAL" clId="{89B0F75F-1663-4A63-A2D8-65AD3D3CCA65}" dt="2022-06-08T07:43:04.192" v="442" actId="700"/>
          <ac:spMkLst>
            <pc:docMk/>
            <pc:sldMk cId="2650658894" sldId="503"/>
            <ac:spMk id="4" creationId="{A7098E49-0A8C-421C-BA25-10828C4E43F1}"/>
          </ac:spMkLst>
        </pc:spChg>
        <pc:spChg chg="add mod ord">
          <ac:chgData name="Vestrheim, Didrik Frimann" userId="97c6527a-bc64-4d9f-831c-376cdcbf305f" providerId="ADAL" clId="{89B0F75F-1663-4A63-A2D8-65AD3D3CCA65}" dt="2022-06-08T07:43:50.415" v="533" actId="1076"/>
          <ac:spMkLst>
            <pc:docMk/>
            <pc:sldMk cId="2650658894" sldId="503"/>
            <ac:spMk id="5" creationId="{C649B2FE-A7EC-4431-ABC5-92672360412C}"/>
          </ac:spMkLst>
        </pc:spChg>
        <pc:spChg chg="add mod ord">
          <ac:chgData name="Vestrheim, Didrik Frimann" userId="97c6527a-bc64-4d9f-831c-376cdcbf305f" providerId="ADAL" clId="{89B0F75F-1663-4A63-A2D8-65AD3D3CCA65}" dt="2022-06-08T07:43:04.192" v="442" actId="700"/>
          <ac:spMkLst>
            <pc:docMk/>
            <pc:sldMk cId="2650658894" sldId="503"/>
            <ac:spMk id="6" creationId="{F27289FE-39E6-428D-B528-CA91DB1D7B8C}"/>
          </ac:spMkLst>
        </pc:spChg>
      </pc:sldChg>
      <pc:sldChg chg="addSp delSp modSp new mod modClrScheme chgLayout">
        <pc:chgData name="Vestrheim, Didrik Frimann" userId="97c6527a-bc64-4d9f-831c-376cdcbf305f" providerId="ADAL" clId="{89B0F75F-1663-4A63-A2D8-65AD3D3CCA65}" dt="2022-06-08T07:46:04.627" v="862" actId="20577"/>
        <pc:sldMkLst>
          <pc:docMk/>
          <pc:sldMk cId="58792916" sldId="504"/>
        </pc:sldMkLst>
        <pc:spChg chg="del mod ord">
          <ac:chgData name="Vestrheim, Didrik Frimann" userId="97c6527a-bc64-4d9f-831c-376cdcbf305f" providerId="ADAL" clId="{89B0F75F-1663-4A63-A2D8-65AD3D3CCA65}" dt="2022-06-08T07:43:57.210" v="535" actId="700"/>
          <ac:spMkLst>
            <pc:docMk/>
            <pc:sldMk cId="58792916" sldId="504"/>
            <ac:spMk id="2" creationId="{8A281277-4A39-4FD4-86D1-10E3A20A43A9}"/>
          </ac:spMkLst>
        </pc:spChg>
        <pc:spChg chg="del mod ord">
          <ac:chgData name="Vestrheim, Didrik Frimann" userId="97c6527a-bc64-4d9f-831c-376cdcbf305f" providerId="ADAL" clId="{89B0F75F-1663-4A63-A2D8-65AD3D3CCA65}" dt="2022-06-08T07:43:57.210" v="535" actId="700"/>
          <ac:spMkLst>
            <pc:docMk/>
            <pc:sldMk cId="58792916" sldId="504"/>
            <ac:spMk id="3" creationId="{1DCD96CB-8884-458A-AFED-4CCF75F390A8}"/>
          </ac:spMkLst>
        </pc:spChg>
        <pc:spChg chg="add mod ord">
          <ac:chgData name="Vestrheim, Didrik Frimann" userId="97c6527a-bc64-4d9f-831c-376cdcbf305f" providerId="ADAL" clId="{89B0F75F-1663-4A63-A2D8-65AD3D3CCA65}" dt="2022-06-08T07:44:21.536" v="600" actId="20577"/>
          <ac:spMkLst>
            <pc:docMk/>
            <pc:sldMk cId="58792916" sldId="504"/>
            <ac:spMk id="4" creationId="{47D889F4-8258-4EA5-952D-1F3AAFA161BC}"/>
          </ac:spMkLst>
        </pc:spChg>
        <pc:spChg chg="add mod ord">
          <ac:chgData name="Vestrheim, Didrik Frimann" userId="97c6527a-bc64-4d9f-831c-376cdcbf305f" providerId="ADAL" clId="{89B0F75F-1663-4A63-A2D8-65AD3D3CCA65}" dt="2022-06-08T07:43:57.210" v="535" actId="700"/>
          <ac:spMkLst>
            <pc:docMk/>
            <pc:sldMk cId="58792916" sldId="504"/>
            <ac:spMk id="5" creationId="{7EE9E6FC-C282-4538-8AF1-D852B9EBA777}"/>
          </ac:spMkLst>
        </pc:spChg>
        <pc:spChg chg="add mod ord">
          <ac:chgData name="Vestrheim, Didrik Frimann" userId="97c6527a-bc64-4d9f-831c-376cdcbf305f" providerId="ADAL" clId="{89B0F75F-1663-4A63-A2D8-65AD3D3CCA65}" dt="2022-06-08T07:46:04.627" v="862" actId="20577"/>
          <ac:spMkLst>
            <pc:docMk/>
            <pc:sldMk cId="58792916" sldId="504"/>
            <ac:spMk id="6" creationId="{B1A5F4CE-DE7C-4654-9C5B-7D50B32A2EE5}"/>
          </ac:spMkLst>
        </pc:spChg>
      </pc:sldChg>
    </pc:docChg>
  </pc:docChgLst>
  <pc:docChgLst>
    <pc:chgData name="Vestrheim, Didrik Frimann" userId="S::didrikfrimann.vestrheim@fhi.no::97c6527a-bc64-4d9f-831c-376cdcbf305f" providerId="AD" clId="Web-{67E68ABF-EA32-9A88-CA13-5F7482323057}"/>
    <pc:docChg chg="addSld delSld modSld">
      <pc:chgData name="Vestrheim, Didrik Frimann" userId="S::didrikfrimann.vestrheim@fhi.no::97c6527a-bc64-4d9f-831c-376cdcbf305f" providerId="AD" clId="Web-{67E68ABF-EA32-9A88-CA13-5F7482323057}" dt="2022-05-25T11:47:02.256" v="677" actId="20577"/>
      <pc:docMkLst>
        <pc:docMk/>
      </pc:docMkLst>
      <pc:sldChg chg="modSp">
        <pc:chgData name="Vestrheim, Didrik Frimann" userId="S::didrikfrimann.vestrheim@fhi.no::97c6527a-bc64-4d9f-831c-376cdcbf305f" providerId="AD" clId="Web-{67E68ABF-EA32-9A88-CA13-5F7482323057}" dt="2022-05-25T11:19:10.766" v="81" actId="20577"/>
        <pc:sldMkLst>
          <pc:docMk/>
          <pc:sldMk cId="3758386800" sldId="256"/>
        </pc:sldMkLst>
        <pc:spChg chg="mod">
          <ac:chgData name="Vestrheim, Didrik Frimann" userId="S::didrikfrimann.vestrheim@fhi.no::97c6527a-bc64-4d9f-831c-376cdcbf305f" providerId="AD" clId="Web-{67E68ABF-EA32-9A88-CA13-5F7482323057}" dt="2022-05-25T11:19:10.766" v="81" actId="20577"/>
          <ac:spMkLst>
            <pc:docMk/>
            <pc:sldMk cId="3758386800" sldId="256"/>
            <ac:spMk id="3" creationId="{F01445E7-5057-4899-A1EA-558389DCB3E8}"/>
          </ac:spMkLst>
        </pc:spChg>
      </pc:sldChg>
      <pc:sldChg chg="del">
        <pc:chgData name="Vestrheim, Didrik Frimann" userId="S::didrikfrimann.vestrheim@fhi.no::97c6527a-bc64-4d9f-831c-376cdcbf305f" providerId="AD" clId="Web-{67E68ABF-EA32-9A88-CA13-5F7482323057}" dt="2022-05-25T11:17:31.088" v="1"/>
        <pc:sldMkLst>
          <pc:docMk/>
          <pc:sldMk cId="3060804899" sldId="257"/>
        </pc:sldMkLst>
      </pc:sldChg>
      <pc:sldChg chg="modSp">
        <pc:chgData name="Vestrheim, Didrik Frimann" userId="S::didrikfrimann.vestrheim@fhi.no::97c6527a-bc64-4d9f-831c-376cdcbf305f" providerId="AD" clId="Web-{67E68ABF-EA32-9A88-CA13-5F7482323057}" dt="2022-05-25T11:19:16.438" v="82" actId="20577"/>
        <pc:sldMkLst>
          <pc:docMk/>
          <pc:sldMk cId="2588854225" sldId="258"/>
        </pc:sldMkLst>
        <pc:spChg chg="mod">
          <ac:chgData name="Vestrheim, Didrik Frimann" userId="S::didrikfrimann.vestrheim@fhi.no::97c6527a-bc64-4d9f-831c-376cdcbf305f" providerId="AD" clId="Web-{67E68ABF-EA32-9A88-CA13-5F7482323057}" dt="2022-05-25T11:19:16.438" v="82" actId="20577"/>
          <ac:spMkLst>
            <pc:docMk/>
            <pc:sldMk cId="2588854225" sldId="258"/>
            <ac:spMk id="2" creationId="{53918EDC-1822-4C2B-926C-6DA7B24F3981}"/>
          </ac:spMkLst>
        </pc:spChg>
      </pc:sldChg>
      <pc:sldChg chg="modSp new mod modClrScheme chgLayout">
        <pc:chgData name="Vestrheim, Didrik Frimann" userId="S::didrikfrimann.vestrheim@fhi.no::97c6527a-bc64-4d9f-831c-376cdcbf305f" providerId="AD" clId="Web-{67E68ABF-EA32-9A88-CA13-5F7482323057}" dt="2022-05-25T11:26:40.059" v="221" actId="1076"/>
        <pc:sldMkLst>
          <pc:docMk/>
          <pc:sldMk cId="1206512418" sldId="259"/>
        </pc:sldMkLst>
        <pc:spChg chg="mod ord">
          <ac:chgData name="Vestrheim, Didrik Frimann" userId="S::didrikfrimann.vestrheim@fhi.no::97c6527a-bc64-4d9f-831c-376cdcbf305f" providerId="AD" clId="Web-{67E68ABF-EA32-9A88-CA13-5F7482323057}" dt="2022-05-25T11:26:40.059" v="221" actId="1076"/>
          <ac:spMkLst>
            <pc:docMk/>
            <pc:sldMk cId="1206512418" sldId="259"/>
            <ac:spMk id="2" creationId="{1588D0B5-5E67-167A-14AE-59CA2E203775}"/>
          </ac:spMkLst>
        </pc:spChg>
        <pc:spChg chg="mod ord">
          <ac:chgData name="Vestrheim, Didrik Frimann" userId="S::didrikfrimann.vestrheim@fhi.no::97c6527a-bc64-4d9f-831c-376cdcbf305f" providerId="AD" clId="Web-{67E68ABF-EA32-9A88-CA13-5F7482323057}" dt="2022-05-25T11:19:38.034" v="84"/>
          <ac:spMkLst>
            <pc:docMk/>
            <pc:sldMk cId="1206512418" sldId="259"/>
            <ac:spMk id="3" creationId="{CC782092-F706-DD48-B89F-32E71B8389CE}"/>
          </ac:spMkLst>
        </pc:spChg>
      </pc:sldChg>
      <pc:sldChg chg="del">
        <pc:chgData name="Vestrheim, Didrik Frimann" userId="S::didrikfrimann.vestrheim@fhi.no::97c6527a-bc64-4d9f-831c-376cdcbf305f" providerId="AD" clId="Web-{67E68ABF-EA32-9A88-CA13-5F7482323057}" dt="2022-05-25T11:17:31.104" v="20"/>
        <pc:sldMkLst>
          <pc:docMk/>
          <pc:sldMk cId="3013114881" sldId="260"/>
        </pc:sldMkLst>
      </pc:sldChg>
      <pc:sldChg chg="addSp modSp new mod modClrScheme chgLayout">
        <pc:chgData name="Vestrheim, Didrik Frimann" userId="S::didrikfrimann.vestrheim@fhi.no::97c6527a-bc64-4d9f-831c-376cdcbf305f" providerId="AD" clId="Web-{67E68ABF-EA32-9A88-CA13-5F7482323057}" dt="2022-05-25T11:21:46.744" v="163"/>
        <pc:sldMkLst>
          <pc:docMk/>
          <pc:sldMk cId="3134285839" sldId="260"/>
        </pc:sldMkLst>
        <pc:spChg chg="mod ord">
          <ac:chgData name="Vestrheim, Didrik Frimann" userId="S::didrikfrimann.vestrheim@fhi.no::97c6527a-bc64-4d9f-831c-376cdcbf305f" providerId="AD" clId="Web-{67E68ABF-EA32-9A88-CA13-5F7482323057}" dt="2022-05-25T11:20:07.723" v="102"/>
          <ac:spMkLst>
            <pc:docMk/>
            <pc:sldMk cId="3134285839" sldId="260"/>
            <ac:spMk id="2" creationId="{A917E90D-9D76-FA8E-634C-8BD1F708B7D0}"/>
          </ac:spMkLst>
        </pc:spChg>
        <pc:spChg chg="mod ord">
          <ac:chgData name="Vestrheim, Didrik Frimann" userId="S::didrikfrimann.vestrheim@fhi.no::97c6527a-bc64-4d9f-831c-376cdcbf305f" providerId="AD" clId="Web-{67E68ABF-EA32-9A88-CA13-5F7482323057}" dt="2022-05-25T11:21:13.774" v="133" actId="20577"/>
          <ac:spMkLst>
            <pc:docMk/>
            <pc:sldMk cId="3134285839" sldId="260"/>
            <ac:spMk id="3" creationId="{3464A0F1-E72A-DA17-0B7B-7889770022E4}"/>
          </ac:spMkLst>
        </pc:spChg>
        <pc:spChg chg="add mod ord">
          <ac:chgData name="Vestrheim, Didrik Frimann" userId="S::didrikfrimann.vestrheim@fhi.no::97c6527a-bc64-4d9f-831c-376cdcbf305f" providerId="AD" clId="Web-{67E68ABF-EA32-9A88-CA13-5F7482323057}" dt="2022-05-25T11:20:29.537" v="105" actId="20577"/>
          <ac:spMkLst>
            <pc:docMk/>
            <pc:sldMk cId="3134285839" sldId="260"/>
            <ac:spMk id="4" creationId="{45846A23-A25E-74C4-1F66-9AAF4344AC0F}"/>
          </ac:spMkLst>
        </pc:spChg>
        <pc:graphicFrameChg chg="add mod modGraphic">
          <ac:chgData name="Vestrheim, Didrik Frimann" userId="S::didrikfrimann.vestrheim@fhi.no::97c6527a-bc64-4d9f-831c-376cdcbf305f" providerId="AD" clId="Web-{67E68ABF-EA32-9A88-CA13-5F7482323057}" dt="2022-05-25T11:21:46.744" v="163"/>
          <ac:graphicFrameMkLst>
            <pc:docMk/>
            <pc:sldMk cId="3134285839" sldId="260"/>
            <ac:graphicFrameMk id="5" creationId="{67006C58-7586-6562-0242-A2B84D8D85A0}"/>
          </ac:graphicFrameMkLst>
        </pc:graphicFrameChg>
      </pc:sldChg>
      <pc:sldChg chg="modSp new">
        <pc:chgData name="Vestrheim, Didrik Frimann" userId="S::didrikfrimann.vestrheim@fhi.no::97c6527a-bc64-4d9f-831c-376cdcbf305f" providerId="AD" clId="Web-{67E68ABF-EA32-9A88-CA13-5F7482323057}" dt="2022-05-25T11:26:18.854" v="210" actId="20577"/>
        <pc:sldMkLst>
          <pc:docMk/>
          <pc:sldMk cId="2964178519" sldId="261"/>
        </pc:sldMkLst>
        <pc:spChg chg="mod">
          <ac:chgData name="Vestrheim, Didrik Frimann" userId="S::didrikfrimann.vestrheim@fhi.no::97c6527a-bc64-4d9f-831c-376cdcbf305f" providerId="AD" clId="Web-{67E68ABF-EA32-9A88-CA13-5F7482323057}" dt="2022-05-25T11:22:11.636" v="167" actId="20577"/>
          <ac:spMkLst>
            <pc:docMk/>
            <pc:sldMk cId="2964178519" sldId="261"/>
            <ac:spMk id="2" creationId="{40AB330A-B87E-B668-08B5-65363AC00E26}"/>
          </ac:spMkLst>
        </pc:spChg>
        <pc:spChg chg="mod">
          <ac:chgData name="Vestrheim, Didrik Frimann" userId="S::didrikfrimann.vestrheim@fhi.no::97c6527a-bc64-4d9f-831c-376cdcbf305f" providerId="AD" clId="Web-{67E68ABF-EA32-9A88-CA13-5F7482323057}" dt="2022-05-25T11:26:18.854" v="210" actId="20577"/>
          <ac:spMkLst>
            <pc:docMk/>
            <pc:sldMk cId="2964178519" sldId="261"/>
            <ac:spMk id="4" creationId="{8CDEF79B-ADC9-38D2-2C87-C9C9D98DBF19}"/>
          </ac:spMkLst>
        </pc:spChg>
      </pc:sldChg>
      <pc:sldChg chg="del">
        <pc:chgData name="Vestrheim, Didrik Frimann" userId="S::didrikfrimann.vestrheim@fhi.no::97c6527a-bc64-4d9f-831c-376cdcbf305f" providerId="AD" clId="Web-{67E68ABF-EA32-9A88-CA13-5F7482323057}" dt="2022-05-25T11:17:31.104" v="19"/>
        <pc:sldMkLst>
          <pc:docMk/>
          <pc:sldMk cId="3688931340" sldId="261"/>
        </pc:sldMkLst>
      </pc:sldChg>
      <pc:sldChg chg="del">
        <pc:chgData name="Vestrheim, Didrik Frimann" userId="S::didrikfrimann.vestrheim@fhi.no::97c6527a-bc64-4d9f-831c-376cdcbf305f" providerId="AD" clId="Web-{67E68ABF-EA32-9A88-CA13-5F7482323057}" dt="2022-05-25T11:17:31.104" v="21"/>
        <pc:sldMkLst>
          <pc:docMk/>
          <pc:sldMk cId="707176657" sldId="262"/>
        </pc:sldMkLst>
      </pc:sldChg>
      <pc:sldChg chg="modSp new">
        <pc:chgData name="Vestrheim, Didrik Frimann" userId="S::didrikfrimann.vestrheim@fhi.no::97c6527a-bc64-4d9f-831c-376cdcbf305f" providerId="AD" clId="Web-{67E68ABF-EA32-9A88-CA13-5F7482323057}" dt="2022-05-25T11:23:09.202" v="176" actId="20577"/>
        <pc:sldMkLst>
          <pc:docMk/>
          <pc:sldMk cId="994806668" sldId="262"/>
        </pc:sldMkLst>
        <pc:spChg chg="mod">
          <ac:chgData name="Vestrheim, Didrik Frimann" userId="S::didrikfrimann.vestrheim@fhi.no::97c6527a-bc64-4d9f-831c-376cdcbf305f" providerId="AD" clId="Web-{67E68ABF-EA32-9A88-CA13-5F7482323057}" dt="2022-05-25T11:22:57.561" v="174" actId="20577"/>
          <ac:spMkLst>
            <pc:docMk/>
            <pc:sldMk cId="994806668" sldId="262"/>
            <ac:spMk id="2" creationId="{5E4D7BAF-C6CF-F8AC-0B35-9B89676EF575}"/>
          </ac:spMkLst>
        </pc:spChg>
        <pc:spChg chg="mod">
          <ac:chgData name="Vestrheim, Didrik Frimann" userId="S::didrikfrimann.vestrheim@fhi.no::97c6527a-bc64-4d9f-831c-376cdcbf305f" providerId="AD" clId="Web-{67E68ABF-EA32-9A88-CA13-5F7482323057}" dt="2022-05-25T11:23:09.202" v="176" actId="20577"/>
          <ac:spMkLst>
            <pc:docMk/>
            <pc:sldMk cId="994806668" sldId="262"/>
            <ac:spMk id="4" creationId="{EA5DAF9B-225A-93C3-0996-7D734096A24C}"/>
          </ac:spMkLst>
        </pc:spChg>
      </pc:sldChg>
      <pc:sldChg chg="modSp new">
        <pc:chgData name="Vestrheim, Didrik Frimann" userId="S::didrikfrimann.vestrheim@fhi.no::97c6527a-bc64-4d9f-831c-376cdcbf305f" providerId="AD" clId="Web-{67E68ABF-EA32-9A88-CA13-5F7482323057}" dt="2022-05-25T11:23:50.377" v="189" actId="20577"/>
        <pc:sldMkLst>
          <pc:docMk/>
          <pc:sldMk cId="1430245398" sldId="263"/>
        </pc:sldMkLst>
        <pc:spChg chg="mod">
          <ac:chgData name="Vestrheim, Didrik Frimann" userId="S::didrikfrimann.vestrheim@fhi.no::97c6527a-bc64-4d9f-831c-376cdcbf305f" providerId="AD" clId="Web-{67E68ABF-EA32-9A88-CA13-5F7482323057}" dt="2022-05-25T11:23:50.377" v="189" actId="20577"/>
          <ac:spMkLst>
            <pc:docMk/>
            <pc:sldMk cId="1430245398" sldId="263"/>
            <ac:spMk id="2" creationId="{6F4B5533-3453-98B9-5D5F-F1812B0B8263}"/>
          </ac:spMkLst>
        </pc:spChg>
        <pc:spChg chg="mod">
          <ac:chgData name="Vestrheim, Didrik Frimann" userId="S::didrikfrimann.vestrheim@fhi.no::97c6527a-bc64-4d9f-831c-376cdcbf305f" providerId="AD" clId="Web-{67E68ABF-EA32-9A88-CA13-5F7482323057}" dt="2022-05-25T11:23:26.391" v="183" actId="20577"/>
          <ac:spMkLst>
            <pc:docMk/>
            <pc:sldMk cId="1430245398" sldId="263"/>
            <ac:spMk id="4" creationId="{79AF8775-DE5B-61C9-1604-288B343102AE}"/>
          </ac:spMkLst>
        </pc:spChg>
      </pc:sldChg>
      <pc:sldChg chg="del">
        <pc:chgData name="Vestrheim, Didrik Frimann" userId="S::didrikfrimann.vestrheim@fhi.no::97c6527a-bc64-4d9f-831c-376cdcbf305f" providerId="AD" clId="Web-{67E68ABF-EA32-9A88-CA13-5F7482323057}" dt="2022-05-25T11:17:31.104" v="18"/>
        <pc:sldMkLst>
          <pc:docMk/>
          <pc:sldMk cId="2372633273" sldId="263"/>
        </pc:sldMkLst>
      </pc:sldChg>
      <pc:sldChg chg="addSp modSp new mod modClrScheme chgLayout">
        <pc:chgData name="Vestrheim, Didrik Frimann" userId="S::didrikfrimann.vestrheim@fhi.no::97c6527a-bc64-4d9f-831c-376cdcbf305f" providerId="AD" clId="Web-{67E68ABF-EA32-9A88-CA13-5F7482323057}" dt="2022-05-25T11:34:17.304" v="314" actId="20577"/>
        <pc:sldMkLst>
          <pc:docMk/>
          <pc:sldMk cId="905245221" sldId="264"/>
        </pc:sldMkLst>
        <pc:spChg chg="mod ord">
          <ac:chgData name="Vestrheim, Didrik Frimann" userId="S::didrikfrimann.vestrheim@fhi.no::97c6527a-bc64-4d9f-831c-376cdcbf305f" providerId="AD" clId="Web-{67E68ABF-EA32-9A88-CA13-5F7482323057}" dt="2022-05-25T11:27:03.654" v="223"/>
          <ac:spMkLst>
            <pc:docMk/>
            <pc:sldMk cId="905245221" sldId="264"/>
            <ac:spMk id="2" creationId="{3DF8DF1A-10AB-15BD-0528-F73CC790F2F9}"/>
          </ac:spMkLst>
        </pc:spChg>
        <pc:spChg chg="mod ord">
          <ac:chgData name="Vestrheim, Didrik Frimann" userId="S::didrikfrimann.vestrheim@fhi.no::97c6527a-bc64-4d9f-831c-376cdcbf305f" providerId="AD" clId="Web-{67E68ABF-EA32-9A88-CA13-5F7482323057}" dt="2022-05-25T11:34:17.304" v="314" actId="20577"/>
          <ac:spMkLst>
            <pc:docMk/>
            <pc:sldMk cId="905245221" sldId="264"/>
            <ac:spMk id="3" creationId="{D0C38099-8CBF-6432-1A27-81ACB2DD0C8B}"/>
          </ac:spMkLst>
        </pc:spChg>
        <pc:spChg chg="add mod ord">
          <ac:chgData name="Vestrheim, Didrik Frimann" userId="S::didrikfrimann.vestrheim@fhi.no::97c6527a-bc64-4d9f-831c-376cdcbf305f" providerId="AD" clId="Web-{67E68ABF-EA32-9A88-CA13-5F7482323057}" dt="2022-05-25T11:27:09.826" v="232" actId="20577"/>
          <ac:spMkLst>
            <pc:docMk/>
            <pc:sldMk cId="905245221" sldId="264"/>
            <ac:spMk id="4" creationId="{08208756-8F33-FA1B-16CC-7DE8FC325A9A}"/>
          </ac:spMkLst>
        </pc:spChg>
      </pc:sldChg>
      <pc:sldChg chg="del">
        <pc:chgData name="Vestrheim, Didrik Frimann" userId="S::didrikfrimann.vestrheim@fhi.no::97c6527a-bc64-4d9f-831c-376cdcbf305f" providerId="AD" clId="Web-{67E68ABF-EA32-9A88-CA13-5F7482323057}" dt="2022-05-25T11:17:31.104" v="16"/>
        <pc:sldMkLst>
          <pc:docMk/>
          <pc:sldMk cId="2062536974" sldId="264"/>
        </pc:sldMkLst>
      </pc:sldChg>
      <pc:sldChg chg="del">
        <pc:chgData name="Vestrheim, Didrik Frimann" userId="S::didrikfrimann.vestrheim@fhi.no::97c6527a-bc64-4d9f-831c-376cdcbf305f" providerId="AD" clId="Web-{67E68ABF-EA32-9A88-CA13-5F7482323057}" dt="2022-05-25T11:17:31.104" v="17"/>
        <pc:sldMkLst>
          <pc:docMk/>
          <pc:sldMk cId="78093374" sldId="265"/>
        </pc:sldMkLst>
      </pc:sldChg>
      <pc:sldChg chg="addSp delSp modSp new del mod modClrScheme chgLayout">
        <pc:chgData name="Vestrheim, Didrik Frimann" userId="S::didrikfrimann.vestrheim@fhi.no::97c6527a-bc64-4d9f-831c-376cdcbf305f" providerId="AD" clId="Web-{67E68ABF-EA32-9A88-CA13-5F7482323057}" dt="2022-05-25T11:39:03.212" v="362"/>
        <pc:sldMkLst>
          <pc:docMk/>
          <pc:sldMk cId="2764677725" sldId="265"/>
        </pc:sldMkLst>
        <pc:spChg chg="mod">
          <ac:chgData name="Vestrheim, Didrik Frimann" userId="S::didrikfrimann.vestrheim@fhi.no::97c6527a-bc64-4d9f-831c-376cdcbf305f" providerId="AD" clId="Web-{67E68ABF-EA32-9A88-CA13-5F7482323057}" dt="2022-05-25T11:34:33.446" v="328" actId="20577"/>
          <ac:spMkLst>
            <pc:docMk/>
            <pc:sldMk cId="2764677725" sldId="265"/>
            <ac:spMk id="2" creationId="{9A8B05F5-8E78-EB81-75F9-4D84557F49F1}"/>
          </ac:spMkLst>
        </pc:spChg>
        <pc:spChg chg="add del">
          <ac:chgData name="Vestrheim, Didrik Frimann" userId="S::didrikfrimann.vestrheim@fhi.no::97c6527a-bc64-4d9f-831c-376cdcbf305f" providerId="AD" clId="Web-{67E68ABF-EA32-9A88-CA13-5F7482323057}" dt="2022-05-25T11:29:05.239" v="255"/>
          <ac:spMkLst>
            <pc:docMk/>
            <pc:sldMk cId="2764677725" sldId="265"/>
            <ac:spMk id="3" creationId="{490180EA-CE79-C94D-508E-8C01ED5F71B9}"/>
          </ac:spMkLst>
        </pc:spChg>
        <pc:spChg chg="mod">
          <ac:chgData name="Vestrheim, Didrik Frimann" userId="S::didrikfrimann.vestrheim@fhi.no::97c6527a-bc64-4d9f-831c-376cdcbf305f" providerId="AD" clId="Web-{67E68ABF-EA32-9A88-CA13-5F7482323057}" dt="2022-05-25T11:38:26.975" v="349" actId="20577"/>
          <ac:spMkLst>
            <pc:docMk/>
            <pc:sldMk cId="2764677725" sldId="265"/>
            <ac:spMk id="4" creationId="{00B2733F-AEE3-604C-38EB-8A2FA73C2907}"/>
          </ac:spMkLst>
        </pc:spChg>
        <pc:spChg chg="add mod">
          <ac:chgData name="Vestrheim, Didrik Frimann" userId="S::didrikfrimann.vestrheim@fhi.no::97c6527a-bc64-4d9f-831c-376cdcbf305f" providerId="AD" clId="Web-{67E68ABF-EA32-9A88-CA13-5F7482323057}" dt="2022-05-25T11:31:09.637" v="290" actId="20577"/>
          <ac:spMkLst>
            <pc:docMk/>
            <pc:sldMk cId="2764677725" sldId="265"/>
            <ac:spMk id="5" creationId="{163DC2DD-15BE-F310-FDDA-B06917B50838}"/>
          </ac:spMkLst>
        </pc:spChg>
        <pc:spChg chg="add del mod">
          <ac:chgData name="Vestrheim, Didrik Frimann" userId="S::didrikfrimann.vestrheim@fhi.no::97c6527a-bc64-4d9f-831c-376cdcbf305f" providerId="AD" clId="Web-{67E68ABF-EA32-9A88-CA13-5F7482323057}" dt="2022-05-25T11:29:05.239" v="255"/>
          <ac:spMkLst>
            <pc:docMk/>
            <pc:sldMk cId="2764677725" sldId="265"/>
            <ac:spMk id="9" creationId="{C5185004-97DD-A814-B9CD-E5280918F53B}"/>
          </ac:spMkLst>
        </pc:spChg>
      </pc:sldChg>
      <pc:sldChg chg="modSp new">
        <pc:chgData name="Vestrheim, Didrik Frimann" userId="S::didrikfrimann.vestrheim@fhi.no::97c6527a-bc64-4d9f-831c-376cdcbf305f" providerId="AD" clId="Web-{67E68ABF-EA32-9A88-CA13-5F7482323057}" dt="2022-05-25T11:46:55.927" v="673" actId="20577"/>
        <pc:sldMkLst>
          <pc:docMk/>
          <pc:sldMk cId="446874190" sldId="266"/>
        </pc:sldMkLst>
        <pc:spChg chg="mod">
          <ac:chgData name="Vestrheim, Didrik Frimann" userId="S::didrikfrimann.vestrheim@fhi.no::97c6527a-bc64-4d9f-831c-376cdcbf305f" providerId="AD" clId="Web-{67E68ABF-EA32-9A88-CA13-5F7482323057}" dt="2022-05-25T11:46:55.927" v="673" actId="20577"/>
          <ac:spMkLst>
            <pc:docMk/>
            <pc:sldMk cId="446874190" sldId="266"/>
            <ac:spMk id="2" creationId="{68185A74-4480-B18B-8698-DAE686310C48}"/>
          </ac:spMkLst>
        </pc:spChg>
        <pc:spChg chg="mod">
          <ac:chgData name="Vestrheim, Didrik Frimann" userId="S::didrikfrimann.vestrheim@fhi.no::97c6527a-bc64-4d9f-831c-376cdcbf305f" providerId="AD" clId="Web-{67E68ABF-EA32-9A88-CA13-5F7482323057}" dt="2022-05-25T11:42:18.192" v="489" actId="20577"/>
          <ac:spMkLst>
            <pc:docMk/>
            <pc:sldMk cId="446874190" sldId="266"/>
            <ac:spMk id="4" creationId="{17677035-D32D-AD79-7198-88D8A0704DD8}"/>
          </ac:spMkLst>
        </pc:spChg>
      </pc:sldChg>
      <pc:sldChg chg="del">
        <pc:chgData name="Vestrheim, Didrik Frimann" userId="S::didrikfrimann.vestrheim@fhi.no::97c6527a-bc64-4d9f-831c-376cdcbf305f" providerId="AD" clId="Web-{67E68ABF-EA32-9A88-CA13-5F7482323057}" dt="2022-05-25T11:17:31.104" v="15"/>
        <pc:sldMkLst>
          <pc:docMk/>
          <pc:sldMk cId="2350996898" sldId="266"/>
        </pc:sldMkLst>
      </pc:sldChg>
      <pc:sldChg chg="del">
        <pc:chgData name="Vestrheim, Didrik Frimann" userId="S::didrikfrimann.vestrheim@fhi.no::97c6527a-bc64-4d9f-831c-376cdcbf305f" providerId="AD" clId="Web-{67E68ABF-EA32-9A88-CA13-5F7482323057}" dt="2022-05-25T11:17:31.104" v="14"/>
        <pc:sldMkLst>
          <pc:docMk/>
          <pc:sldMk cId="1248783805" sldId="267"/>
        </pc:sldMkLst>
      </pc:sldChg>
      <pc:sldChg chg="modSp new">
        <pc:chgData name="Vestrheim, Didrik Frimann" userId="S::didrikfrimann.vestrheim@fhi.no::97c6527a-bc64-4d9f-831c-376cdcbf305f" providerId="AD" clId="Web-{67E68ABF-EA32-9A88-CA13-5F7482323057}" dt="2022-05-25T11:47:02.256" v="677" actId="20577"/>
        <pc:sldMkLst>
          <pc:docMk/>
          <pc:sldMk cId="1336175486" sldId="267"/>
        </pc:sldMkLst>
        <pc:spChg chg="mod">
          <ac:chgData name="Vestrheim, Didrik Frimann" userId="S::didrikfrimann.vestrheim@fhi.no::97c6527a-bc64-4d9f-831c-376cdcbf305f" providerId="AD" clId="Web-{67E68ABF-EA32-9A88-CA13-5F7482323057}" dt="2022-05-25T11:47:02.256" v="677" actId="20577"/>
          <ac:spMkLst>
            <pc:docMk/>
            <pc:sldMk cId="1336175486" sldId="267"/>
            <ac:spMk id="2" creationId="{B2792D2F-C0BB-2424-EDC8-495FECE874B7}"/>
          </ac:spMkLst>
        </pc:spChg>
        <pc:spChg chg="mod">
          <ac:chgData name="Vestrheim, Didrik Frimann" userId="S::didrikfrimann.vestrheim@fhi.no::97c6527a-bc64-4d9f-831c-376cdcbf305f" providerId="AD" clId="Web-{67E68ABF-EA32-9A88-CA13-5F7482323057}" dt="2022-05-25T11:46:30.504" v="670" actId="20577"/>
          <ac:spMkLst>
            <pc:docMk/>
            <pc:sldMk cId="1336175486" sldId="267"/>
            <ac:spMk id="4" creationId="{D40F35AA-2F43-B319-B2E9-2EF4718815DF}"/>
          </ac:spMkLst>
        </pc:spChg>
      </pc:sldChg>
      <pc:sldChg chg="del">
        <pc:chgData name="Vestrheim, Didrik Frimann" userId="S::didrikfrimann.vestrheim@fhi.no::97c6527a-bc64-4d9f-831c-376cdcbf305f" providerId="AD" clId="Web-{67E68ABF-EA32-9A88-CA13-5F7482323057}" dt="2022-05-25T11:17:31.104" v="13"/>
        <pc:sldMkLst>
          <pc:docMk/>
          <pc:sldMk cId="2607243725" sldId="268"/>
        </pc:sldMkLst>
      </pc:sldChg>
      <pc:sldChg chg="del">
        <pc:chgData name="Vestrheim, Didrik Frimann" userId="S::didrikfrimann.vestrheim@fhi.no::97c6527a-bc64-4d9f-831c-376cdcbf305f" providerId="AD" clId="Web-{67E68ABF-EA32-9A88-CA13-5F7482323057}" dt="2022-05-25T11:17:31.104" v="12"/>
        <pc:sldMkLst>
          <pc:docMk/>
          <pc:sldMk cId="3249369752" sldId="269"/>
        </pc:sldMkLst>
      </pc:sldChg>
      <pc:sldChg chg="del">
        <pc:chgData name="Vestrheim, Didrik Frimann" userId="S::didrikfrimann.vestrheim@fhi.no::97c6527a-bc64-4d9f-831c-376cdcbf305f" providerId="AD" clId="Web-{67E68ABF-EA32-9A88-CA13-5F7482323057}" dt="2022-05-25T11:17:31.104" v="11"/>
        <pc:sldMkLst>
          <pc:docMk/>
          <pc:sldMk cId="3959598504" sldId="270"/>
        </pc:sldMkLst>
      </pc:sldChg>
      <pc:sldChg chg="del">
        <pc:chgData name="Vestrheim, Didrik Frimann" userId="S::didrikfrimann.vestrheim@fhi.no::97c6527a-bc64-4d9f-831c-376cdcbf305f" providerId="AD" clId="Web-{67E68ABF-EA32-9A88-CA13-5F7482323057}" dt="2022-05-25T11:17:31.104" v="10"/>
        <pc:sldMkLst>
          <pc:docMk/>
          <pc:sldMk cId="4186723097" sldId="271"/>
        </pc:sldMkLst>
      </pc:sldChg>
      <pc:sldChg chg="del">
        <pc:chgData name="Vestrheim, Didrik Frimann" userId="S::didrikfrimann.vestrheim@fhi.no::97c6527a-bc64-4d9f-831c-376cdcbf305f" providerId="AD" clId="Web-{67E68ABF-EA32-9A88-CA13-5F7482323057}" dt="2022-05-25T11:17:31.104" v="9"/>
        <pc:sldMkLst>
          <pc:docMk/>
          <pc:sldMk cId="1463917502" sldId="272"/>
        </pc:sldMkLst>
      </pc:sldChg>
      <pc:sldChg chg="del">
        <pc:chgData name="Vestrheim, Didrik Frimann" userId="S::didrikfrimann.vestrheim@fhi.no::97c6527a-bc64-4d9f-831c-376cdcbf305f" providerId="AD" clId="Web-{67E68ABF-EA32-9A88-CA13-5F7482323057}" dt="2022-05-25T11:17:31.088" v="7"/>
        <pc:sldMkLst>
          <pc:docMk/>
          <pc:sldMk cId="1692157196" sldId="273"/>
        </pc:sldMkLst>
      </pc:sldChg>
      <pc:sldChg chg="del">
        <pc:chgData name="Vestrheim, Didrik Frimann" userId="S::didrikfrimann.vestrheim@fhi.no::97c6527a-bc64-4d9f-831c-376cdcbf305f" providerId="AD" clId="Web-{67E68ABF-EA32-9A88-CA13-5F7482323057}" dt="2022-05-25T11:17:31.088" v="2"/>
        <pc:sldMkLst>
          <pc:docMk/>
          <pc:sldMk cId="2824300387" sldId="274"/>
        </pc:sldMkLst>
      </pc:sldChg>
      <pc:sldChg chg="del">
        <pc:chgData name="Vestrheim, Didrik Frimann" userId="S::didrikfrimann.vestrheim@fhi.no::97c6527a-bc64-4d9f-831c-376cdcbf305f" providerId="AD" clId="Web-{67E68ABF-EA32-9A88-CA13-5F7482323057}" dt="2022-05-25T11:17:31.088" v="3"/>
        <pc:sldMkLst>
          <pc:docMk/>
          <pc:sldMk cId="771621501" sldId="275"/>
        </pc:sldMkLst>
      </pc:sldChg>
      <pc:sldChg chg="del">
        <pc:chgData name="Vestrheim, Didrik Frimann" userId="S::didrikfrimann.vestrheim@fhi.no::97c6527a-bc64-4d9f-831c-376cdcbf305f" providerId="AD" clId="Web-{67E68ABF-EA32-9A88-CA13-5F7482323057}" dt="2022-05-25T11:17:31.088" v="5"/>
        <pc:sldMkLst>
          <pc:docMk/>
          <pc:sldMk cId="59298407" sldId="276"/>
        </pc:sldMkLst>
      </pc:sldChg>
      <pc:sldChg chg="del">
        <pc:chgData name="Vestrheim, Didrik Frimann" userId="S::didrikfrimann.vestrheim@fhi.no::97c6527a-bc64-4d9f-831c-376cdcbf305f" providerId="AD" clId="Web-{67E68ABF-EA32-9A88-CA13-5F7482323057}" dt="2022-05-25T11:17:31.088" v="4"/>
        <pc:sldMkLst>
          <pc:docMk/>
          <pc:sldMk cId="1079116683" sldId="277"/>
        </pc:sldMkLst>
      </pc:sldChg>
      <pc:sldChg chg="del">
        <pc:chgData name="Vestrheim, Didrik Frimann" userId="S::didrikfrimann.vestrheim@fhi.no::97c6527a-bc64-4d9f-831c-376cdcbf305f" providerId="AD" clId="Web-{67E68ABF-EA32-9A88-CA13-5F7482323057}" dt="2022-05-25T11:17:31.088" v="8"/>
        <pc:sldMkLst>
          <pc:docMk/>
          <pc:sldMk cId="624001823" sldId="278"/>
        </pc:sldMkLst>
      </pc:sldChg>
      <pc:sldChg chg="del">
        <pc:chgData name="Vestrheim, Didrik Frimann" userId="S::didrikfrimann.vestrheim@fhi.no::97c6527a-bc64-4d9f-831c-376cdcbf305f" providerId="AD" clId="Web-{67E68ABF-EA32-9A88-CA13-5F7482323057}" dt="2022-05-25T11:17:31.088" v="6"/>
        <pc:sldMkLst>
          <pc:docMk/>
          <pc:sldMk cId="3166528680" sldId="279"/>
        </pc:sldMkLst>
      </pc:sldChg>
      <pc:sldChg chg="del">
        <pc:chgData name="Vestrheim, Didrik Frimann" userId="S::didrikfrimann.vestrheim@fhi.no::97c6527a-bc64-4d9f-831c-376cdcbf305f" providerId="AD" clId="Web-{67E68ABF-EA32-9A88-CA13-5F7482323057}" dt="2022-05-25T11:17:31.120" v="25"/>
        <pc:sldMkLst>
          <pc:docMk/>
          <pc:sldMk cId="3730683323" sldId="281"/>
        </pc:sldMkLst>
      </pc:sldChg>
      <pc:sldChg chg="del">
        <pc:chgData name="Vestrheim, Didrik Frimann" userId="S::didrikfrimann.vestrheim@fhi.no::97c6527a-bc64-4d9f-831c-376cdcbf305f" providerId="AD" clId="Web-{67E68ABF-EA32-9A88-CA13-5F7482323057}" dt="2022-05-25T11:17:31.088" v="0"/>
        <pc:sldMkLst>
          <pc:docMk/>
          <pc:sldMk cId="1080057607" sldId="282"/>
        </pc:sldMkLst>
      </pc:sldChg>
      <pc:sldChg chg="del">
        <pc:chgData name="Vestrheim, Didrik Frimann" userId="S::didrikfrimann.vestrheim@fhi.no::97c6527a-bc64-4d9f-831c-376cdcbf305f" providerId="AD" clId="Web-{67E68ABF-EA32-9A88-CA13-5F7482323057}" dt="2022-05-25T11:17:31.104" v="22"/>
        <pc:sldMkLst>
          <pc:docMk/>
          <pc:sldMk cId="3278777614" sldId="283"/>
        </pc:sldMkLst>
      </pc:sldChg>
      <pc:sldChg chg="del">
        <pc:chgData name="Vestrheim, Didrik Frimann" userId="S::didrikfrimann.vestrheim@fhi.no::97c6527a-bc64-4d9f-831c-376cdcbf305f" providerId="AD" clId="Web-{67E68ABF-EA32-9A88-CA13-5F7482323057}" dt="2022-05-25T11:17:31.104" v="24"/>
        <pc:sldMkLst>
          <pc:docMk/>
          <pc:sldMk cId="289888962" sldId="284"/>
        </pc:sldMkLst>
      </pc:sldChg>
      <pc:sldChg chg="del">
        <pc:chgData name="Vestrheim, Didrik Frimann" userId="S::didrikfrimann.vestrheim@fhi.no::97c6527a-bc64-4d9f-831c-376cdcbf305f" providerId="AD" clId="Web-{67E68ABF-EA32-9A88-CA13-5F7482323057}" dt="2022-05-25T11:17:31.104" v="23"/>
        <pc:sldMkLst>
          <pc:docMk/>
          <pc:sldMk cId="3289149829" sldId="28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EBC5B-04F3-4C11-9453-AD70019F1296}" type="datetimeFigureOut">
              <a:rPr lang="nb-NO" smtClean="0"/>
              <a:t>08.06.2022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AD8F3-0350-44BA-933B-98872F5805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2048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2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5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26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57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9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8AD8F3-0350-44BA-933B-98872F5805A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386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8AD8F3-0350-44BA-933B-98872F5805AB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3353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8AD8F3-0350-44BA-933B-98872F5805AB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0593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E1127-142D-4564-AE43-86CD61FAB221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6354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o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8AD8F3-0350-44BA-933B-98872F5805AB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5373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8AD8F3-0350-44BA-933B-98872F5805AB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1192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EF7AA2AA-23A2-4A08-86D6-425D6BC9B729}"/>
              </a:ext>
            </a:extLst>
          </p:cNvPr>
          <p:cNvSpPr/>
          <p:nvPr userDrawn="1"/>
        </p:nvSpPr>
        <p:spPr>
          <a:xfrm>
            <a:off x="291674" y="291670"/>
            <a:ext cx="11611163" cy="141154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F8400FF1-AAA5-469B-A4A3-F45FA4C853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760" y="0"/>
            <a:ext cx="2597240" cy="1450257"/>
          </a:xfrm>
          <a:prstGeom prst="rect">
            <a:avLst/>
          </a:prstGeom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643BC7A7-5C0C-4CBB-898C-EA6C636520E8}"/>
              </a:ext>
            </a:extLst>
          </p:cNvPr>
          <p:cNvSpPr/>
          <p:nvPr userDrawn="1"/>
        </p:nvSpPr>
        <p:spPr>
          <a:xfrm>
            <a:off x="291674" y="1886854"/>
            <a:ext cx="11611163" cy="4681127"/>
          </a:xfrm>
          <a:prstGeom prst="rect">
            <a:avLst/>
          </a:prstGeom>
          <a:solidFill>
            <a:srgbClr val="363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9CBEFC26-1592-4935-998C-8DC22E61E2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87633" y="4223636"/>
            <a:ext cx="1575130" cy="21544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1250">
                <a:solidFill>
                  <a:schemeClr val="accent4"/>
                </a:solidFill>
              </a:defRPr>
            </a:lvl1pPr>
          </a:lstStyle>
          <a:p>
            <a:pPr lvl="0"/>
            <a:r>
              <a:rPr lang="nb-NO"/>
              <a:t>06.12.2017</a:t>
            </a:r>
          </a:p>
        </p:txBody>
      </p:sp>
      <p:sp>
        <p:nvSpPr>
          <p:cNvPr id="15" name="Plassholder for tekst 12">
            <a:extLst>
              <a:ext uri="{FF2B5EF4-FFF2-40B4-BE49-F238E27FC236}">
                <a16:creationId xmlns:a16="http://schemas.microsoft.com/office/drawing/2014/main" id="{F0E40FAC-DF77-434E-86EF-C54ECA3869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87632" y="2909318"/>
            <a:ext cx="7807127" cy="800312"/>
          </a:xfrm>
        </p:spPr>
        <p:txBody>
          <a:bodyPr lIns="0" tIns="0" rIns="0" bIns="0"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20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7" name="Plassholder for tekst 15">
            <a:extLst>
              <a:ext uri="{FF2B5EF4-FFF2-40B4-BE49-F238E27FC236}">
                <a16:creationId xmlns:a16="http://schemas.microsoft.com/office/drawing/2014/main" id="{6F12FC5E-4545-42F2-9348-0E18A3CB2D9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87633" y="3772328"/>
            <a:ext cx="7807127" cy="415547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701">
                <a:solidFill>
                  <a:schemeClr val="accent4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04403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under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15459" y="1886854"/>
            <a:ext cx="10160523" cy="4172835"/>
          </a:xfrm>
          <a:solidFill>
            <a:schemeClr val="bg1">
              <a:lumMod val="65000"/>
            </a:schemeClr>
          </a:solidFill>
        </p:spPr>
        <p:txBody>
          <a:bodyPr anchor="t"/>
          <a:lstStyle>
            <a:lvl1pPr marL="0" indent="0" algn="ctr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4A6810E-3AC0-4C81-B564-5E5630596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459" y="718428"/>
            <a:ext cx="10515600" cy="644097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11" name="Plassholder for tekst 7">
            <a:extLst>
              <a:ext uri="{FF2B5EF4-FFF2-40B4-BE49-F238E27FC236}">
                <a16:creationId xmlns:a16="http://schemas.microsoft.com/office/drawing/2014/main" id="{85B3523D-5A38-41D3-815A-5CB4E3F24C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15339" y="1363702"/>
            <a:ext cx="10515600" cy="423242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751">
                <a:solidFill>
                  <a:schemeClr val="accent4"/>
                </a:solidFill>
              </a:defRPr>
            </a:lvl1pPr>
            <a:lvl2pPr marL="360072" indent="0">
              <a:buNone/>
              <a:defRPr/>
            </a:lvl2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342291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sidestilt lit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73775" y="2304555"/>
            <a:ext cx="5012505" cy="3753904"/>
          </a:xfrm>
          <a:solidFill>
            <a:schemeClr val="bg1">
              <a:lumMod val="65000"/>
            </a:schemeClr>
          </a:solidFill>
        </p:spPr>
        <p:txBody>
          <a:bodyPr anchor="t"/>
          <a:lstStyle>
            <a:lvl1pPr marL="0" indent="0" algn="ctr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AD0B88A-A80B-4411-B14E-F769A08E6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459" y="718428"/>
            <a:ext cx="10515600" cy="644097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12" name="Plassholder for tekst 7">
            <a:extLst>
              <a:ext uri="{FF2B5EF4-FFF2-40B4-BE49-F238E27FC236}">
                <a16:creationId xmlns:a16="http://schemas.microsoft.com/office/drawing/2014/main" id="{FE2A336A-8174-48F0-ADC9-4E8D8938C6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15339" y="1363702"/>
            <a:ext cx="10515600" cy="423242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751">
                <a:solidFill>
                  <a:schemeClr val="accent4"/>
                </a:solidFill>
              </a:defRPr>
            </a:lvl1pPr>
            <a:lvl2pPr marL="360072" indent="0">
              <a:buNone/>
              <a:defRPr/>
            </a:lvl2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Plassholder for tekst 3">
            <a:extLst>
              <a:ext uri="{FF2B5EF4-FFF2-40B4-BE49-F238E27FC236}">
                <a16:creationId xmlns:a16="http://schemas.microsoft.com/office/drawing/2014/main" id="{F9DE84A6-17C0-4C02-A8D5-E719114951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15459" y="2177396"/>
            <a:ext cx="4652654" cy="364114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52325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stort sidestil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73776" y="705770"/>
            <a:ext cx="5005277" cy="5352688"/>
          </a:xfrm>
          <a:solidFill>
            <a:schemeClr val="bg1">
              <a:lumMod val="65000"/>
            </a:schemeClr>
          </a:solidFill>
        </p:spPr>
        <p:txBody>
          <a:bodyPr anchor="t"/>
          <a:lstStyle>
            <a:lvl1pPr marL="0" indent="0" algn="ctr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8D14CBF-06D0-410A-A384-2F0263FF9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459" y="718428"/>
            <a:ext cx="4652654" cy="1288194"/>
          </a:xfrm>
        </p:spPr>
        <p:txBody>
          <a:bodyPr wrap="square">
            <a:normAutofit/>
          </a:bodyPr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13" name="Plassholder for tekst 7">
            <a:extLst>
              <a:ext uri="{FF2B5EF4-FFF2-40B4-BE49-F238E27FC236}">
                <a16:creationId xmlns:a16="http://schemas.microsoft.com/office/drawing/2014/main" id="{7CB85700-175E-4EDD-B51A-0A26EC224D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15339" y="2016562"/>
            <a:ext cx="4652654" cy="423242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751">
                <a:solidFill>
                  <a:schemeClr val="accent4"/>
                </a:solidFill>
              </a:defRPr>
            </a:lvl1pPr>
            <a:lvl2pPr marL="360072" indent="0">
              <a:buNone/>
              <a:defRPr/>
            </a:lvl2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Plassholder for tekst 3">
            <a:extLst>
              <a:ext uri="{FF2B5EF4-FFF2-40B4-BE49-F238E27FC236}">
                <a16:creationId xmlns:a16="http://schemas.microsoft.com/office/drawing/2014/main" id="{99581385-AFD9-41D4-8184-E39DB5EDF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15459" y="3000723"/>
            <a:ext cx="4652654" cy="281782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7580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73776" y="705770"/>
            <a:ext cx="5005277" cy="5352688"/>
          </a:xfrm>
          <a:solidFill>
            <a:schemeClr val="bg1">
              <a:lumMod val="65000"/>
            </a:schemeClr>
          </a:solidFill>
        </p:spPr>
        <p:txBody>
          <a:bodyPr anchor="t"/>
          <a:lstStyle>
            <a:lvl1pPr marL="0" indent="0" algn="ctr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38E98DD2-BC0F-4148-82DD-F0C2C23793B6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1015460" y="705770"/>
            <a:ext cx="5005277" cy="5352688"/>
          </a:xfrm>
          <a:solidFill>
            <a:schemeClr val="bg1">
              <a:lumMod val="65000"/>
            </a:schemeClr>
          </a:solidFill>
        </p:spPr>
        <p:txBody>
          <a:bodyPr anchor="t"/>
          <a:lstStyle>
            <a:lvl1pPr marL="0" indent="0" algn="ctr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429461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38E98DD2-BC0F-4148-82DD-F0C2C23793B6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0" y="0"/>
            <a:ext cx="12192000" cy="6858000"/>
          </a:xfrm>
          <a:solidFill>
            <a:schemeClr val="bg1">
              <a:lumMod val="65000"/>
            </a:schemeClr>
          </a:solidFill>
        </p:spPr>
        <p:txBody>
          <a:bodyPr anchor="t"/>
          <a:lstStyle>
            <a:lvl1pPr marL="0" indent="0" algn="ctr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2318130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A16EDB9-171D-4C15-B8C6-14B0D3C5F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459" y="718428"/>
            <a:ext cx="10515600" cy="644097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8" name="Plassholder for innhold 6">
            <a:extLst>
              <a:ext uri="{FF2B5EF4-FFF2-40B4-BE49-F238E27FC236}">
                <a16:creationId xmlns:a16="http://schemas.microsoft.com/office/drawing/2014/main" id="{FFDE66EE-3198-45B5-9D05-5E301D4F6A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015457" y="1825625"/>
            <a:ext cx="4896969" cy="399291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innhold 6">
            <a:extLst>
              <a:ext uri="{FF2B5EF4-FFF2-40B4-BE49-F238E27FC236}">
                <a16:creationId xmlns:a16="http://schemas.microsoft.com/office/drawing/2014/main" id="{16F96EB8-7127-4811-90DA-3D1F6F798B2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634090" y="1825625"/>
            <a:ext cx="4896969" cy="399291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550101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1B12D631-7A0B-4B39-A29E-CDA51B281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459" y="718428"/>
            <a:ext cx="10515600" cy="644097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9" name="Plassholder for tekst 7">
            <a:extLst>
              <a:ext uri="{FF2B5EF4-FFF2-40B4-BE49-F238E27FC236}">
                <a16:creationId xmlns:a16="http://schemas.microsoft.com/office/drawing/2014/main" id="{85D593EB-16A8-4421-9A8F-46863917504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15457" y="1363702"/>
            <a:ext cx="4896969" cy="423242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751">
                <a:solidFill>
                  <a:schemeClr val="accent4"/>
                </a:solidFill>
              </a:defRPr>
            </a:lvl1pPr>
            <a:lvl2pPr marL="360072" indent="0">
              <a:buNone/>
              <a:defRPr/>
            </a:lvl2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Plassholder for tekst 7">
            <a:extLst>
              <a:ext uri="{FF2B5EF4-FFF2-40B4-BE49-F238E27FC236}">
                <a16:creationId xmlns:a16="http://schemas.microsoft.com/office/drawing/2014/main" id="{42B2FF28-0E84-441E-ADA8-C148AAD2BA3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34090" y="1363702"/>
            <a:ext cx="4896969" cy="423242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751">
                <a:solidFill>
                  <a:schemeClr val="accent4"/>
                </a:solidFill>
              </a:defRPr>
            </a:lvl1pPr>
            <a:lvl2pPr marL="360072" indent="0">
              <a:buNone/>
              <a:defRPr/>
            </a:lvl2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innhold 6">
            <a:extLst>
              <a:ext uri="{FF2B5EF4-FFF2-40B4-BE49-F238E27FC236}">
                <a16:creationId xmlns:a16="http://schemas.microsoft.com/office/drawing/2014/main" id="{F71BB101-025E-4F4A-82D1-EF1861D81AB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015457" y="2177397"/>
            <a:ext cx="4896969" cy="364114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3" name="Plassholder for innhold 6">
            <a:extLst>
              <a:ext uri="{FF2B5EF4-FFF2-40B4-BE49-F238E27FC236}">
                <a16:creationId xmlns:a16="http://schemas.microsoft.com/office/drawing/2014/main" id="{89C1D998-2F94-4B8D-95A1-A60D90B940A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634090" y="2177397"/>
            <a:ext cx="4896969" cy="364114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808213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BBACFA4-E01F-4C1A-AEBB-A1ADB98F6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459" y="718428"/>
            <a:ext cx="10515600" cy="644097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533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829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745275BF-CA46-49C6-A317-71743D61B0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15459" y="2177396"/>
            <a:ext cx="10515600" cy="364114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A5802A09-1244-437C-B1BA-C96CFC86F407}"/>
              </a:ext>
            </a:extLst>
          </p:cNvPr>
          <p:cNvSpPr txBox="1"/>
          <p:nvPr userDrawn="1"/>
        </p:nvSpPr>
        <p:spPr>
          <a:xfrm>
            <a:off x="1015459" y="6291038"/>
            <a:ext cx="136236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2286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800" b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FHI -</a:t>
            </a:r>
            <a:r>
              <a:rPr lang="nb-NO" sz="8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E001868-84CF-4402-88BC-B79B39F3E4B7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FC66170D-AF63-42F3-B8AC-0F9486E98973}" type="datetime1">
              <a:rPr lang="nb-NO" smtClean="0"/>
              <a:t>08.06.2022</a:t>
            </a:fld>
            <a:endParaRPr lang="nb-NO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6109BC7-6B2B-455F-AAF6-F2D02D73C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459" y="718428"/>
            <a:ext cx="10515600" cy="644097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10" name="Plassholder for tekst 7">
            <a:extLst>
              <a:ext uri="{FF2B5EF4-FFF2-40B4-BE49-F238E27FC236}">
                <a16:creationId xmlns:a16="http://schemas.microsoft.com/office/drawing/2014/main" id="{75588BA0-191B-489B-AFF1-4ED326CF14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15339" y="1363702"/>
            <a:ext cx="10515600" cy="423242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751">
                <a:solidFill>
                  <a:schemeClr val="accent4"/>
                </a:solidFill>
              </a:defRPr>
            </a:lvl1pPr>
            <a:lvl2pPr marL="360072" indent="0">
              <a:buNone/>
              <a:defRPr/>
            </a:lvl2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92275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 blå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8A745DB-83D6-4C7A-98A5-A53C5B594DAC}"/>
              </a:ext>
            </a:extLst>
          </p:cNvPr>
          <p:cNvSpPr/>
          <p:nvPr userDrawn="1"/>
        </p:nvSpPr>
        <p:spPr>
          <a:xfrm>
            <a:off x="289163" y="1886854"/>
            <a:ext cx="11611163" cy="46811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EF7AA2AA-23A2-4A08-86D6-425D6BC9B729}"/>
              </a:ext>
            </a:extLst>
          </p:cNvPr>
          <p:cNvSpPr/>
          <p:nvPr userDrawn="1"/>
        </p:nvSpPr>
        <p:spPr>
          <a:xfrm>
            <a:off x="291674" y="291670"/>
            <a:ext cx="11611163" cy="141154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5C21E21D-9B4F-4363-8DF9-85DEF0D503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410" y="0"/>
            <a:ext cx="2477590" cy="1348899"/>
          </a:xfrm>
          <a:prstGeom prst="rect">
            <a:avLst/>
          </a:prstGeom>
        </p:spPr>
      </p:pic>
      <p:sp>
        <p:nvSpPr>
          <p:cNvPr id="9" name="Plassholder for tekst 12">
            <a:extLst>
              <a:ext uri="{FF2B5EF4-FFF2-40B4-BE49-F238E27FC236}">
                <a16:creationId xmlns:a16="http://schemas.microsoft.com/office/drawing/2014/main" id="{C935626B-B2F0-4C1D-B10F-C71FBA0ED9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7632" y="2909318"/>
            <a:ext cx="7807127" cy="800312"/>
          </a:xfrm>
        </p:spPr>
        <p:txBody>
          <a:bodyPr lIns="0" tIns="0" rIns="0" bIns="0"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201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Plassholder for tekst 15">
            <a:extLst>
              <a:ext uri="{FF2B5EF4-FFF2-40B4-BE49-F238E27FC236}">
                <a16:creationId xmlns:a16="http://schemas.microsoft.com/office/drawing/2014/main" id="{21AA3D13-F0CA-4E21-B27D-43A764962A5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87633" y="3772328"/>
            <a:ext cx="7807127" cy="415547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701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925798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1AE653B-4477-4EF9-B98C-B13AE3386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FB3AAFF-5301-4ADD-87F3-261CECBC4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2610D4B-03EB-45B4-9773-D25209214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EBCD-D2CF-4F6F-A2C2-97FE145FC2D2}" type="datetimeFigureOut">
              <a:rPr lang="nb-NO" smtClean="0"/>
              <a:t>08.06.2022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7661EC3-1AD9-48B0-9A1A-EFD058DCF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410FFE-4842-4433-9984-AA3F7FE07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7470-639C-4287-9F20-BD2630E370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8833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 plommefarg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EF7AA2AA-23A2-4A08-86D6-425D6BC9B729}"/>
              </a:ext>
            </a:extLst>
          </p:cNvPr>
          <p:cNvSpPr/>
          <p:nvPr userDrawn="1"/>
        </p:nvSpPr>
        <p:spPr>
          <a:xfrm>
            <a:off x="291674" y="291670"/>
            <a:ext cx="11611163" cy="141154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643BC7A7-5C0C-4CBB-898C-EA6C636520E8}"/>
              </a:ext>
            </a:extLst>
          </p:cNvPr>
          <p:cNvSpPr/>
          <p:nvPr userDrawn="1"/>
        </p:nvSpPr>
        <p:spPr>
          <a:xfrm>
            <a:off x="291674" y="1886854"/>
            <a:ext cx="11611163" cy="46811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5C21E21D-9B4F-4363-8DF9-85DEF0D503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410" y="0"/>
            <a:ext cx="2477590" cy="1348899"/>
          </a:xfrm>
          <a:prstGeom prst="rect">
            <a:avLst/>
          </a:prstGeom>
        </p:spPr>
      </p:pic>
      <p:sp>
        <p:nvSpPr>
          <p:cNvPr id="15" name="Plassholder for tekst 12">
            <a:extLst>
              <a:ext uri="{FF2B5EF4-FFF2-40B4-BE49-F238E27FC236}">
                <a16:creationId xmlns:a16="http://schemas.microsoft.com/office/drawing/2014/main" id="{7336BBC4-5B27-4896-803A-C8F8ABA542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7632" y="2909318"/>
            <a:ext cx="7807127" cy="800312"/>
          </a:xfrm>
        </p:spPr>
        <p:txBody>
          <a:bodyPr lIns="0" tIns="0" rIns="0" bIns="0"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201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7" name="Plassholder for tekst 15">
            <a:extLst>
              <a:ext uri="{FF2B5EF4-FFF2-40B4-BE49-F238E27FC236}">
                <a16:creationId xmlns:a16="http://schemas.microsoft.com/office/drawing/2014/main" id="{242C4BBA-EF72-4A3D-A43C-4E125BE206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87633" y="3772328"/>
            <a:ext cx="7807127" cy="415547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701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517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 indi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EF7AA2AA-23A2-4A08-86D6-425D6BC9B729}"/>
              </a:ext>
            </a:extLst>
          </p:cNvPr>
          <p:cNvSpPr/>
          <p:nvPr userDrawn="1"/>
        </p:nvSpPr>
        <p:spPr>
          <a:xfrm>
            <a:off x="291674" y="291670"/>
            <a:ext cx="11611163" cy="141154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643BC7A7-5C0C-4CBB-898C-EA6C636520E8}"/>
              </a:ext>
            </a:extLst>
          </p:cNvPr>
          <p:cNvSpPr/>
          <p:nvPr userDrawn="1"/>
        </p:nvSpPr>
        <p:spPr>
          <a:xfrm>
            <a:off x="291674" y="1886854"/>
            <a:ext cx="11611163" cy="468112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5C21E21D-9B4F-4363-8DF9-85DEF0D503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410" y="0"/>
            <a:ext cx="2477590" cy="1348899"/>
          </a:xfrm>
          <a:prstGeom prst="rect">
            <a:avLst/>
          </a:prstGeom>
        </p:spPr>
      </p:pic>
      <p:sp>
        <p:nvSpPr>
          <p:cNvPr id="8" name="Plassholder for tekst 12">
            <a:extLst>
              <a:ext uri="{FF2B5EF4-FFF2-40B4-BE49-F238E27FC236}">
                <a16:creationId xmlns:a16="http://schemas.microsoft.com/office/drawing/2014/main" id="{E4D28808-863E-4D4E-BA97-DCBC5096F9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7632" y="2909318"/>
            <a:ext cx="7807127" cy="800312"/>
          </a:xfrm>
        </p:spPr>
        <p:txBody>
          <a:bodyPr lIns="0" tIns="0" rIns="0" bIns="0"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201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Plassholder for tekst 15">
            <a:extLst>
              <a:ext uri="{FF2B5EF4-FFF2-40B4-BE49-F238E27FC236}">
                <a16:creationId xmlns:a16="http://schemas.microsoft.com/office/drawing/2014/main" id="{3EDF36FE-51A5-42D8-AFF5-F1BA231C0C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87633" y="3772328"/>
            <a:ext cx="7807127" cy="415547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701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12858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 lys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EF7AA2AA-23A2-4A08-86D6-425D6BC9B729}"/>
              </a:ext>
            </a:extLst>
          </p:cNvPr>
          <p:cNvSpPr/>
          <p:nvPr userDrawn="1"/>
        </p:nvSpPr>
        <p:spPr>
          <a:xfrm>
            <a:off x="291674" y="291670"/>
            <a:ext cx="11611163" cy="141154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643BC7A7-5C0C-4CBB-898C-EA6C636520E8}"/>
              </a:ext>
            </a:extLst>
          </p:cNvPr>
          <p:cNvSpPr/>
          <p:nvPr userDrawn="1"/>
        </p:nvSpPr>
        <p:spPr>
          <a:xfrm>
            <a:off x="291674" y="1886854"/>
            <a:ext cx="11611163" cy="46811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5C21E21D-9B4F-4363-8DF9-85DEF0D503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410" y="0"/>
            <a:ext cx="2477590" cy="1348899"/>
          </a:xfrm>
          <a:prstGeom prst="rect">
            <a:avLst/>
          </a:prstGeom>
        </p:spPr>
      </p:pic>
      <p:sp>
        <p:nvSpPr>
          <p:cNvPr id="8" name="Plassholder for tekst 12">
            <a:extLst>
              <a:ext uri="{FF2B5EF4-FFF2-40B4-BE49-F238E27FC236}">
                <a16:creationId xmlns:a16="http://schemas.microsoft.com/office/drawing/2014/main" id="{AEBBE4AD-AB7F-4AB4-A22C-A354D2D755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7632" y="2909318"/>
            <a:ext cx="7807127" cy="800312"/>
          </a:xfrm>
        </p:spPr>
        <p:txBody>
          <a:bodyPr lIns="0" tIns="0" rIns="0" bIns="0"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201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Plassholder for tekst 15">
            <a:extLst>
              <a:ext uri="{FF2B5EF4-FFF2-40B4-BE49-F238E27FC236}">
                <a16:creationId xmlns:a16="http://schemas.microsoft.com/office/drawing/2014/main" id="{F25938EB-4234-419C-9618-D4E54F96830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87633" y="3772328"/>
            <a:ext cx="7807127" cy="415547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701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96575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EF7AA2AA-23A2-4A08-86D6-425D6BC9B729}"/>
              </a:ext>
            </a:extLst>
          </p:cNvPr>
          <p:cNvSpPr/>
          <p:nvPr userDrawn="1"/>
        </p:nvSpPr>
        <p:spPr>
          <a:xfrm>
            <a:off x="291674" y="291670"/>
            <a:ext cx="11611163" cy="141154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643BC7A7-5C0C-4CBB-898C-EA6C636520E8}"/>
              </a:ext>
            </a:extLst>
          </p:cNvPr>
          <p:cNvSpPr/>
          <p:nvPr userDrawn="1"/>
        </p:nvSpPr>
        <p:spPr>
          <a:xfrm>
            <a:off x="291674" y="1886854"/>
            <a:ext cx="11611163" cy="46811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5C21E21D-9B4F-4363-8DF9-85DEF0D503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410" y="0"/>
            <a:ext cx="2477590" cy="1348899"/>
          </a:xfrm>
          <a:prstGeom prst="rect">
            <a:avLst/>
          </a:prstGeom>
        </p:spPr>
      </p:pic>
      <p:sp>
        <p:nvSpPr>
          <p:cNvPr id="8" name="Plassholder for tekst 12">
            <a:extLst>
              <a:ext uri="{FF2B5EF4-FFF2-40B4-BE49-F238E27FC236}">
                <a16:creationId xmlns:a16="http://schemas.microsoft.com/office/drawing/2014/main" id="{A2BDBFD9-16A2-48B2-B6FA-D1CFE7584D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7632" y="2909318"/>
            <a:ext cx="7807127" cy="800312"/>
          </a:xfrm>
        </p:spPr>
        <p:txBody>
          <a:bodyPr lIns="0" tIns="0" rIns="0" bIns="0"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201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Plassholder for tekst 15">
            <a:extLst>
              <a:ext uri="{FF2B5EF4-FFF2-40B4-BE49-F238E27FC236}">
                <a16:creationId xmlns:a16="http://schemas.microsoft.com/office/drawing/2014/main" id="{20587365-12BA-4302-94BB-74C8FB61AB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87633" y="3772328"/>
            <a:ext cx="7807127" cy="415547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701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45803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innhold lys brun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A01CC69B-9FD8-427A-82DE-123472262D0A}"/>
              </a:ext>
            </a:extLst>
          </p:cNvPr>
          <p:cNvSpPr/>
          <p:nvPr userDrawn="1"/>
        </p:nvSpPr>
        <p:spPr>
          <a:xfrm>
            <a:off x="291674" y="291670"/>
            <a:ext cx="11611163" cy="6276311"/>
          </a:xfrm>
          <a:prstGeom prst="rect">
            <a:avLst/>
          </a:prstGeom>
          <a:solidFill>
            <a:srgbClr val="EFEC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459" y="718428"/>
            <a:ext cx="10515600" cy="644097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CD5B7968-9160-4F95-9A28-7FEC1B18BF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15339" y="1363702"/>
            <a:ext cx="10515600" cy="423242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751">
                <a:solidFill>
                  <a:schemeClr val="accent4"/>
                </a:solidFill>
              </a:defRPr>
            </a:lvl1pPr>
            <a:lvl2pPr marL="360072" indent="0">
              <a:buNone/>
              <a:defRPr/>
            </a:lvl2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Plassholder for tekst 3">
            <a:extLst>
              <a:ext uri="{FF2B5EF4-FFF2-40B4-BE49-F238E27FC236}">
                <a16:creationId xmlns:a16="http://schemas.microsoft.com/office/drawing/2014/main" id="{988337F4-0EAE-4190-9837-17391DC08E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15459" y="2177396"/>
            <a:ext cx="10515600" cy="364114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3282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66109BC7-6B2B-455F-AAF6-F2D02D73C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459" y="718428"/>
            <a:ext cx="10515600" cy="644097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10" name="Plassholder for tekst 7">
            <a:extLst>
              <a:ext uri="{FF2B5EF4-FFF2-40B4-BE49-F238E27FC236}">
                <a16:creationId xmlns:a16="http://schemas.microsoft.com/office/drawing/2014/main" id="{75588BA0-191B-489B-AFF1-4ED326CF14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15339" y="1363702"/>
            <a:ext cx="10515600" cy="423242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751">
                <a:solidFill>
                  <a:schemeClr val="accent4"/>
                </a:solidFill>
              </a:defRPr>
            </a:lvl1pPr>
            <a:lvl2pPr marL="360072" indent="0">
              <a:buNone/>
              <a:defRPr/>
            </a:lvl2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3">
            <a:extLst>
              <a:ext uri="{FF2B5EF4-FFF2-40B4-BE49-F238E27FC236}">
                <a16:creationId xmlns:a16="http://schemas.microsoft.com/office/drawing/2014/main" id="{7249BEA4-D06E-4C20-83BD-17A917A012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15459" y="2177396"/>
            <a:ext cx="10515600" cy="364114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1262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15459" y="1505162"/>
            <a:ext cx="10160523" cy="4554527"/>
          </a:xfrm>
          <a:solidFill>
            <a:schemeClr val="bg1">
              <a:lumMod val="65000"/>
            </a:schemeClr>
          </a:solidFill>
        </p:spPr>
        <p:txBody>
          <a:bodyPr anchor="t"/>
          <a:lstStyle>
            <a:lvl1pPr marL="0" indent="0" algn="ctr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D4FCC46-56CB-4D81-8A0F-DB762CFE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459" y="718428"/>
            <a:ext cx="10515600" cy="644097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3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5459" y="662815"/>
            <a:ext cx="10515600" cy="644097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5459" y="2177396"/>
            <a:ext cx="10515600" cy="373259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8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62" r:id="rId7"/>
    <p:sldLayoutId id="2147483677" r:id="rId8"/>
    <p:sldLayoutId id="2147483669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64" r:id="rId15"/>
    <p:sldLayoutId id="2147483665" r:id="rId16"/>
    <p:sldLayoutId id="2147483666" r:id="rId17"/>
    <p:sldLayoutId id="2147483667" r:id="rId18"/>
    <p:sldLayoutId id="2147483683" r:id="rId19"/>
    <p:sldLayoutId id="2147483684" r:id="rId20"/>
  </p:sldLayoutIdLst>
  <p:hf sldNum="0" hdr="0" ftr="0"/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65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70054" indent="-270054" algn="l" defTabSz="914446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accent4"/>
        </a:buClr>
        <a:buSzPct val="100000"/>
        <a:buFontTx/>
        <a:buBlip>
          <a:blip r:embed="rId22"/>
        </a:buBlip>
        <a:defRPr sz="2800" kern="1200">
          <a:solidFill>
            <a:schemeClr val="dk1"/>
          </a:solidFill>
          <a:latin typeface="+mn-lt"/>
          <a:ea typeface="+mn-ea"/>
          <a:cs typeface="+mn-cs"/>
        </a:defRPr>
      </a:lvl1pPr>
      <a:lvl2pPr marL="540108" indent="-180036" algn="l" defTabSz="914446" rtl="0" eaLnBrk="1" latinLnBrk="0" hangingPunct="1">
        <a:lnSpc>
          <a:spcPct val="90000"/>
        </a:lnSpc>
        <a:spcBef>
          <a:spcPts val="0"/>
        </a:spcBef>
        <a:buClr>
          <a:schemeClr val="accent4"/>
        </a:buClr>
        <a:buFontTx/>
        <a:buBlip>
          <a:blip r:embed="rId22"/>
        </a:buBlip>
        <a:defRPr sz="2000" kern="1200">
          <a:solidFill>
            <a:schemeClr val="dk1"/>
          </a:solidFill>
          <a:latin typeface="+mn-lt"/>
          <a:ea typeface="+mn-ea"/>
          <a:cs typeface="+mn-cs"/>
        </a:defRPr>
      </a:lvl2pPr>
      <a:lvl3pPr marL="720144" indent="-180036" algn="l" defTabSz="914446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Tx/>
        <a:buBlip>
          <a:blip r:embed="rId22"/>
        </a:buBlip>
        <a:defRPr sz="1800" kern="1200">
          <a:solidFill>
            <a:schemeClr val="dk1"/>
          </a:solidFill>
          <a:latin typeface="+mn-lt"/>
          <a:ea typeface="+mn-ea"/>
          <a:cs typeface="+mn-cs"/>
        </a:defRPr>
      </a:lvl3pPr>
      <a:lvl4pPr marL="900180" indent="-180036" algn="l" defTabSz="914446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Tx/>
        <a:buBlip>
          <a:blip r:embed="rId22"/>
        </a:buBlip>
        <a:defRPr sz="1600" kern="1200">
          <a:solidFill>
            <a:schemeClr val="dk1"/>
          </a:solidFill>
          <a:latin typeface="+mn-lt"/>
          <a:ea typeface="+mn-ea"/>
          <a:cs typeface="+mn-cs"/>
        </a:defRPr>
      </a:lvl4pPr>
      <a:lvl5pPr marL="1080216" indent="-180036" algn="l" defTabSz="914446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Tx/>
        <a:buBlip>
          <a:blip r:embed="rId22"/>
        </a:buBlip>
        <a:defRPr sz="1400" kern="1200">
          <a:solidFill>
            <a:schemeClr val="dk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8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01445E7-5057-4899-A1EA-558389DCB3E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32224" y="2120552"/>
            <a:ext cx="9927552" cy="3693319"/>
          </a:xfrm>
        </p:spPr>
        <p:txBody>
          <a:bodyPr/>
          <a:lstStyle/>
          <a:p>
            <a:r>
              <a:rPr lang="nb-NO" sz="4800" err="1"/>
              <a:t>Varicella</a:t>
            </a:r>
            <a:r>
              <a:rPr lang="nb-NO" sz="4800"/>
              <a:t> og herpes </a:t>
            </a:r>
            <a:r>
              <a:rPr lang="nb-NO" sz="4800" err="1"/>
              <a:t>zoster</a:t>
            </a:r>
            <a:endParaRPr lang="nb-NO" sz="4800">
              <a:cs typeface="Calibri"/>
            </a:endParaRPr>
          </a:p>
          <a:p>
            <a:pPr marL="685800" indent="-685800">
              <a:buFontTx/>
              <a:buChar char="-"/>
            </a:pPr>
            <a:r>
              <a:rPr lang="nb-NO" sz="4800">
                <a:cs typeface="Calibri"/>
              </a:rPr>
              <a:t>Metodevurdering </a:t>
            </a:r>
            <a:r>
              <a:rPr lang="nb-NO" sz="4800" err="1">
                <a:cs typeface="Calibri"/>
              </a:rPr>
              <a:t>varicella</a:t>
            </a:r>
            <a:r>
              <a:rPr lang="nb-NO" sz="4800">
                <a:cs typeface="Calibri"/>
              </a:rPr>
              <a:t> og herpes </a:t>
            </a:r>
            <a:r>
              <a:rPr lang="nb-NO" sz="4800" err="1">
                <a:cs typeface="Calibri"/>
              </a:rPr>
              <a:t>zoster</a:t>
            </a:r>
            <a:endParaRPr lang="nb-NO" sz="4800">
              <a:cs typeface="Calibri"/>
            </a:endParaRPr>
          </a:p>
          <a:p>
            <a:pPr marL="685800" indent="-685800">
              <a:buFontTx/>
              <a:buChar char="-"/>
            </a:pPr>
            <a:r>
              <a:rPr lang="nb-NO" sz="4800"/>
              <a:t>Anbefaling om bruk av inaktivert vaksine mot herpes </a:t>
            </a:r>
            <a:r>
              <a:rPr lang="nb-NO" sz="4800" err="1"/>
              <a:t>zoster</a:t>
            </a:r>
            <a:endParaRPr lang="nb-NO" sz="4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8386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18327F-FA9C-3455-B908-F689CA766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650">
                <a:ea typeface="Calibri"/>
                <a:cs typeface="Calibri"/>
              </a:rPr>
              <a:t>Helseøkonomisk Evaluering</a:t>
            </a: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6794BCF-8BD9-FAD1-3A3E-4F0FD4B2C8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wrap="square" lIns="0" tIns="0" rIns="0" bIns="0" rtlCol="0" anchor="t">
            <a:spAutoFit/>
          </a:bodyPr>
          <a:lstStyle/>
          <a:p>
            <a:r>
              <a:rPr lang="nb-NO" sz="2750">
                <a:ea typeface="Calibri"/>
                <a:cs typeface="Calibri"/>
              </a:rPr>
              <a:t>Status på arbeidet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4DE5BD0-E956-C9C4-4A5E-E21915660C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69875" indent="-269875"/>
            <a:r>
              <a:rPr lang="nb-NO">
                <a:cs typeface="Calibri"/>
              </a:rPr>
              <a:t>Infeksjonsmodell</a:t>
            </a:r>
          </a:p>
          <a:p>
            <a:pPr marL="269875" indent="-269875"/>
            <a:r>
              <a:rPr lang="nb-NO">
                <a:ea typeface="+mn-lt"/>
                <a:cs typeface="+mn-lt"/>
              </a:rPr>
              <a:t>Helseøkonomisk modell</a:t>
            </a:r>
            <a:endParaRPr lang="nb-N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854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08208756-8F33-FA1B-16CC-7DE8FC325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650">
                <a:cs typeface="Calibri"/>
              </a:rPr>
              <a:t>Mulige vaksinasjonsprogram</a:t>
            </a:r>
            <a:endParaRPr lang="nb-NO"/>
          </a:p>
        </p:txBody>
      </p:sp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3DF8DF1A-10AB-15BD-0528-F73CC790F2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0C38099-8CBF-6432-1A27-81ACB2DD0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rmAutofit fontScale="85000" lnSpcReduction="10000"/>
          </a:bodyPr>
          <a:lstStyle/>
          <a:p>
            <a:pPr marL="269875" indent="-269875"/>
            <a:r>
              <a:rPr lang="nb-NO">
                <a:ea typeface="+mn-lt"/>
                <a:cs typeface="+mn-lt"/>
              </a:rPr>
              <a:t>Vaksinasjonsprogram for spedbarn</a:t>
            </a:r>
          </a:p>
          <a:p>
            <a:pPr marL="539750" indent="-179705"/>
            <a:r>
              <a:rPr lang="nb-NO" sz="2000">
                <a:ea typeface="+mn-lt"/>
                <a:cs typeface="+mn-lt"/>
              </a:rPr>
              <a:t>Vaksine er godkjent fra 9 måneders alder. Produsentene anbefaler to vaksinedoser med minst 6 ukers intervall.</a:t>
            </a:r>
          </a:p>
          <a:p>
            <a:pPr marL="539750" lvl="1" indent="-179705"/>
            <a:r>
              <a:rPr lang="nb-NO">
                <a:ea typeface="+mn-lt"/>
                <a:cs typeface="+mn-lt"/>
              </a:rPr>
              <a:t>De fleste land som har innført vaksine mot vannkopper i barnevaksinasjonsprogrammet, gir den samtidig med MMR-vaksine, som regel ved 12 eller 15 måneders alder</a:t>
            </a:r>
            <a:endParaRPr lang="nb-NO"/>
          </a:p>
          <a:p>
            <a:pPr marL="269875" indent="-269875"/>
            <a:r>
              <a:rPr lang="nb-NO">
                <a:ea typeface="+mn-lt"/>
                <a:cs typeface="+mn-lt"/>
              </a:rPr>
              <a:t>Vaksinasjonsprogram for ungdom</a:t>
            </a:r>
          </a:p>
          <a:p>
            <a:pPr marL="539750" lvl="1" indent="-179705">
              <a:spcAft>
                <a:spcPts val="300"/>
              </a:spcAft>
            </a:pPr>
            <a:r>
              <a:rPr lang="nb-NO">
                <a:ea typeface="+mn-lt"/>
                <a:cs typeface="+mn-lt"/>
              </a:rPr>
              <a:t>Risikoen for alvorlige komplikasjoner etter vannkopper er svært liten hos småbarn, men øker fra tenåringsalder og oppover. Ved å vaksinere alle som ikke vet at de har hatt vannkopper ved alderen 12 – 15 år, vil man kunne forhindre de fleste alvorlige komplikasjoner.</a:t>
            </a:r>
          </a:p>
          <a:p>
            <a:pPr marL="269875" indent="-269875"/>
            <a:r>
              <a:rPr lang="nb-NO" err="1">
                <a:ea typeface="+mn-lt"/>
                <a:cs typeface="+mn-lt"/>
              </a:rPr>
              <a:t>Varicellavaksinasjon</a:t>
            </a:r>
            <a:r>
              <a:rPr lang="nb-NO">
                <a:ea typeface="+mn-lt"/>
                <a:cs typeface="+mn-lt"/>
              </a:rPr>
              <a:t> til risikogrupper</a:t>
            </a:r>
          </a:p>
          <a:p>
            <a:pPr marL="539750" lvl="1" indent="-179705">
              <a:spcAft>
                <a:spcPts val="300"/>
              </a:spcAft>
            </a:pPr>
            <a:r>
              <a:rPr lang="nb-NO">
                <a:ea typeface="+mn-lt"/>
                <a:cs typeface="+mn-lt"/>
              </a:rPr>
              <a:t>Norge har i dag anbefalinger om </a:t>
            </a:r>
            <a:r>
              <a:rPr lang="nb-NO" err="1">
                <a:ea typeface="+mn-lt"/>
                <a:cs typeface="+mn-lt"/>
              </a:rPr>
              <a:t>varicellavaksinasjon</a:t>
            </a:r>
            <a:r>
              <a:rPr lang="nb-NO">
                <a:ea typeface="+mn-lt"/>
                <a:cs typeface="+mn-lt"/>
              </a:rPr>
              <a:t> for risikogrupper, men de fleste må betale vaksinen selv. </a:t>
            </a:r>
          </a:p>
          <a:p>
            <a:pPr marL="539750" lvl="1" indent="-179705">
              <a:spcAft>
                <a:spcPts val="300"/>
              </a:spcAft>
            </a:pPr>
            <a:r>
              <a:rPr lang="nb-NO">
                <a:ea typeface="+mn-lt"/>
                <a:cs typeface="+mn-lt"/>
              </a:rPr>
              <a:t>Det er sannsynligvis lite aktuelt å lage et eget program for disse gruppene, men hvis vaksinen ikke blir innført i vaksinasjonsprogrammet, bør det vurderes å tilby vaksinen til disse gruppene på blå resept. </a:t>
            </a:r>
          </a:p>
        </p:txBody>
      </p:sp>
    </p:spTree>
    <p:extLst>
      <p:ext uri="{BB962C8B-B14F-4D97-AF65-F5344CB8AC3E}">
        <p14:creationId xmlns:p14="http://schemas.microsoft.com/office/powerpoint/2010/main" val="620439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185A74-4480-B18B-8698-DAE686310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459" y="718428"/>
            <a:ext cx="10515600" cy="1288045"/>
          </a:xfrm>
        </p:spPr>
        <p:txBody>
          <a:bodyPr/>
          <a:lstStyle/>
          <a:p>
            <a:r>
              <a:rPr lang="nb-NO" sz="4650">
                <a:cs typeface="Calibri"/>
              </a:rPr>
              <a:t>Forslag til </a:t>
            </a:r>
            <a:r>
              <a:rPr lang="nb-NO" sz="4650" err="1">
                <a:cs typeface="Calibri"/>
              </a:rPr>
              <a:t>spedbarnsprogram</a:t>
            </a:r>
            <a:endParaRPr lang="nb-NO" sz="4650" err="1">
              <a:ea typeface="+mj-lt"/>
              <a:cs typeface="+mj-lt"/>
            </a:endParaRPr>
          </a:p>
          <a:p>
            <a:endParaRPr lang="nb-NO" sz="4650">
              <a:cs typeface="Calibri"/>
            </a:endParaRP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F8D4E8C-3E6A-D038-64FC-14815994AF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7677035-D32D-AD79-7198-88D8A0704D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69875" indent="-269875"/>
            <a:r>
              <a:rPr lang="nb-NO" sz="2400">
                <a:cs typeface="Calibri"/>
              </a:rPr>
              <a:t>Første dose: Samtidig med MMR ved 15 måneders alder (MMR-V eller MMR + V)</a:t>
            </a:r>
            <a:endParaRPr lang="en-US" sz="2400">
              <a:ea typeface="+mn-lt"/>
              <a:cs typeface="+mn-lt"/>
            </a:endParaRPr>
          </a:p>
          <a:p>
            <a:pPr marL="269875" indent="-269875"/>
            <a:r>
              <a:rPr lang="nb-NO" sz="2400">
                <a:cs typeface="Calibri"/>
              </a:rPr>
              <a:t>Annen dose: Samtidig med en tidligere annen dose MMR før skolestart (4 – 6 år)</a:t>
            </a:r>
          </a:p>
          <a:p>
            <a:pPr marL="269875" indent="-269875"/>
            <a:r>
              <a:rPr lang="nb-NO" sz="2400" u="sng">
                <a:cs typeface="Calibri"/>
              </a:rPr>
              <a:t>Fordeler</a:t>
            </a:r>
            <a:r>
              <a:rPr lang="nb-NO" sz="2400">
                <a:cs typeface="Calibri"/>
              </a:rPr>
              <a:t>: Enkelt å kommunisere, sannsynligvis høy oppslutning, </a:t>
            </a:r>
            <a:r>
              <a:rPr lang="nb-NO" sz="2400" err="1">
                <a:cs typeface="Calibri"/>
              </a:rPr>
              <a:t>evt</a:t>
            </a:r>
            <a:r>
              <a:rPr lang="nb-NO" sz="2400">
                <a:cs typeface="Calibri"/>
              </a:rPr>
              <a:t> uten ekstra stikk</a:t>
            </a:r>
          </a:p>
          <a:p>
            <a:pPr marL="269875" indent="-269875"/>
            <a:r>
              <a:rPr lang="nb-NO" sz="2400" u="sng">
                <a:cs typeface="Calibri"/>
              </a:rPr>
              <a:t>Ulemper</a:t>
            </a:r>
            <a:r>
              <a:rPr lang="nb-NO" sz="2400">
                <a:cs typeface="Calibri"/>
              </a:rPr>
              <a:t>: Forebygger sykdom som sjelden er alvorlig hos de minste, påvirker sirkulasjon av virus (med mulig betydning for eksogen </a:t>
            </a:r>
            <a:r>
              <a:rPr lang="nb-NO" sz="2400" err="1">
                <a:cs typeface="Calibri"/>
              </a:rPr>
              <a:t>boostring</a:t>
            </a:r>
            <a:r>
              <a:rPr lang="nb-NO" sz="2400"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64817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792D2F-C0BB-2424-EDC8-495FECE87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459" y="718428"/>
            <a:ext cx="10515600" cy="1288045"/>
          </a:xfrm>
        </p:spPr>
        <p:txBody>
          <a:bodyPr/>
          <a:lstStyle/>
          <a:p>
            <a:r>
              <a:rPr lang="nb-NO" sz="4650">
                <a:cs typeface="Calibri"/>
              </a:rPr>
              <a:t>Forslag til ungdomsprogram</a:t>
            </a:r>
            <a:endParaRPr lang="nb-NO" sz="4650" err="1">
              <a:ea typeface="+mj-lt"/>
              <a:cs typeface="+mj-lt"/>
            </a:endParaRPr>
          </a:p>
          <a:p>
            <a:endParaRPr lang="nb-NO" sz="4650">
              <a:cs typeface="Calibri"/>
            </a:endParaRP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55B6D83-3392-96BF-9273-74D4CE4490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40F35AA-2F43-B319-B2E9-2EF4718815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rmAutofit lnSpcReduction="10000"/>
          </a:bodyPr>
          <a:lstStyle/>
          <a:p>
            <a:pPr marL="269875" indent="-269875"/>
            <a:r>
              <a:rPr lang="nb-NO" sz="2400">
                <a:cs typeface="Calibri"/>
              </a:rPr>
              <a:t>Første dose: samtidig med MMR-vaksine på 6. klassetrinn</a:t>
            </a:r>
            <a:endParaRPr lang="en-US" sz="2400">
              <a:cs typeface="Calibri"/>
            </a:endParaRPr>
          </a:p>
          <a:p>
            <a:pPr marL="269875" indent="-269875"/>
            <a:r>
              <a:rPr lang="nb-NO" sz="2400">
                <a:cs typeface="Calibri"/>
              </a:rPr>
              <a:t>Annen dose: enten 2 – 6 måneder senere eller samtidig med DTP-polio på 10. klassetrinn</a:t>
            </a:r>
            <a:endParaRPr lang="en-US" sz="2400">
              <a:cs typeface="Calibri"/>
            </a:endParaRPr>
          </a:p>
          <a:p>
            <a:pPr marL="269875" indent="-269875"/>
            <a:r>
              <a:rPr lang="nb-NO" sz="2400" u="sng">
                <a:cs typeface="Calibri"/>
              </a:rPr>
              <a:t>Fordeler</a:t>
            </a:r>
            <a:r>
              <a:rPr lang="nb-NO" sz="2400">
                <a:cs typeface="Calibri"/>
              </a:rPr>
              <a:t>: Færre trenger vaksinasjon. Vaksine</a:t>
            </a:r>
            <a:r>
              <a:rPr lang="nb-NO" sz="2400">
                <a:ea typeface="+mn-lt"/>
                <a:cs typeface="+mn-lt"/>
              </a:rPr>
              <a:t> kan gis i skolehelsetjenesten samtidig med MMR ved 11 – 12 år, samtidig med DTP-polio ved 15 år eller alene. Påvirker i liten grad sirkulasjon av virus</a:t>
            </a:r>
            <a:endParaRPr lang="nb-NO" sz="2400">
              <a:cs typeface="Calibri"/>
            </a:endParaRPr>
          </a:p>
          <a:p>
            <a:pPr marL="269875" indent="-269875"/>
            <a:r>
              <a:rPr lang="nb-NO" sz="2400" u="sng">
                <a:cs typeface="Calibri"/>
              </a:rPr>
              <a:t>Ulemper</a:t>
            </a:r>
            <a:r>
              <a:rPr lang="nb-NO" sz="2400">
                <a:cs typeface="Calibri"/>
              </a:rPr>
              <a:t>: Vanskeligere å formidle, vanskeligere å sikre god oppslutning, får ikke oversikt i registre med hvem som er beskyttet etter gjennomgått infeksjon</a:t>
            </a:r>
          </a:p>
          <a:p>
            <a:pPr marL="269875" indent="-269875"/>
            <a:endParaRPr lang="nb-NO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8237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FC23B2-610A-4AD6-8562-B52D40044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Til referansegruppen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A9E48D9-C323-46E5-AD92-09EF6436808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0331BB5-88B0-4083-9CB2-A640D041A5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/>
              <a:t>Vi ønsker innspill til: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/>
              <a:t>Kunnskapsoppsummeringen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/>
              <a:t>Forslag til program – aldersgruppe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/>
              <a:t>Helseøkonomisk vurdering </a:t>
            </a:r>
          </a:p>
          <a:p>
            <a:endParaRPr lang="nb-NO"/>
          </a:p>
          <a:p>
            <a:pPr marL="0" indent="0">
              <a:buNone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5126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1588D0B5-5E67-167A-14AE-59CA2E2037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7632" y="1978297"/>
            <a:ext cx="9712126" cy="2658089"/>
          </a:xfrm>
        </p:spPr>
        <p:txBody>
          <a:bodyPr/>
          <a:lstStyle/>
          <a:p>
            <a:r>
              <a:rPr lang="nb-NO" sz="5200">
                <a:cs typeface="Calibri"/>
              </a:rPr>
              <a:t>Faglig anbefaling om bruk av inaktivert vaksine mot herpes </a:t>
            </a:r>
            <a:r>
              <a:rPr lang="nb-NO" sz="5200" err="1">
                <a:cs typeface="Calibri"/>
              </a:rPr>
              <a:t>zoster</a:t>
            </a:r>
            <a:endParaRPr lang="nb-NO" err="1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C782092-F706-DD48-B89F-32E71B8389C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6512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45846A23-A25E-74C4-1F66-9AAF4344A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459" y="718428"/>
            <a:ext cx="10515600" cy="1288173"/>
          </a:xfrm>
        </p:spPr>
        <p:txBody>
          <a:bodyPr/>
          <a:lstStyle/>
          <a:p>
            <a:r>
              <a:rPr lang="nb-NO" sz="4650"/>
              <a:t>Herpes </a:t>
            </a:r>
            <a:r>
              <a:rPr lang="nb-NO" sz="4650" err="1"/>
              <a:t>zostervaksine</a:t>
            </a:r>
            <a:endParaRPr lang="nb-NO" sz="4650" err="1">
              <a:cs typeface="Calibri"/>
            </a:endParaRPr>
          </a:p>
          <a:p>
            <a:endParaRPr lang="nb-NO" sz="4650">
              <a:cs typeface="Calibri"/>
            </a:endParaRPr>
          </a:p>
        </p:txBody>
      </p:sp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A917E90D-9D76-FA8E-634C-8BD1F708B7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464A0F1-E72A-DA17-0B7B-7889770022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69875" indent="-269875"/>
            <a:endParaRPr lang="nb-NO">
              <a:cs typeface="Calibri" panose="020F0502020204030204"/>
            </a:endParaRPr>
          </a:p>
          <a:p>
            <a:pPr marL="269875" indent="-269875"/>
            <a:endParaRPr lang="nb-NO"/>
          </a:p>
          <a:p>
            <a:pPr marL="269875" indent="-269875"/>
            <a:endParaRPr lang="nb-NO"/>
          </a:p>
          <a:p>
            <a:pPr marL="269875" indent="-269875"/>
            <a:endParaRPr lang="nb-NO"/>
          </a:p>
          <a:p>
            <a:pPr marL="269875" indent="-269875"/>
            <a:endParaRPr lang="nb-NO">
              <a:cs typeface="Calibri"/>
            </a:endParaRPr>
          </a:p>
        </p:txBody>
      </p:sp>
      <p:graphicFrame>
        <p:nvGraphicFramePr>
          <p:cNvPr id="5" name="Tabell 5">
            <a:extLst>
              <a:ext uri="{FF2B5EF4-FFF2-40B4-BE49-F238E27FC236}">
                <a16:creationId xmlns:a16="http://schemas.microsoft.com/office/drawing/2014/main" id="{67006C58-7586-6562-0242-A2B84D8D85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469655"/>
              </p:ext>
            </p:extLst>
          </p:nvPr>
        </p:nvGraphicFramePr>
        <p:xfrm>
          <a:off x="1054031" y="1855079"/>
          <a:ext cx="10493342" cy="3462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6671">
                  <a:extLst>
                    <a:ext uri="{9D8B030D-6E8A-4147-A177-3AD203B41FA5}">
                      <a16:colId xmlns:a16="http://schemas.microsoft.com/office/drawing/2014/main" val="2412819908"/>
                    </a:ext>
                  </a:extLst>
                </a:gridCol>
                <a:gridCol w="5246671">
                  <a:extLst>
                    <a:ext uri="{9D8B030D-6E8A-4147-A177-3AD203B41FA5}">
                      <a16:colId xmlns:a16="http://schemas.microsoft.com/office/drawing/2014/main" val="3835754288"/>
                    </a:ext>
                  </a:extLst>
                </a:gridCol>
              </a:tblGrid>
              <a:tr h="70381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2800" b="0" i="0" u="none" strike="noStrike" noProof="0">
                          <a:latin typeface="Calibri"/>
                        </a:rPr>
                        <a:t>Levende svekket vaksine</a:t>
                      </a:r>
                      <a:endParaRPr lang="nb-NO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2800" b="0" i="0" u="none" strike="noStrike" noProof="0">
                          <a:latin typeface="Calibri"/>
                        </a:rPr>
                        <a:t>Inaktivert </a:t>
                      </a:r>
                      <a:r>
                        <a:rPr lang="nb-NO" sz="2800" b="0" i="0" u="none" strike="noStrike" noProof="0" err="1">
                          <a:latin typeface="Calibri"/>
                        </a:rPr>
                        <a:t>rekombinant</a:t>
                      </a:r>
                      <a:r>
                        <a:rPr lang="nb-NO" sz="2800" b="0" i="0" u="none" strike="noStrike" noProof="0">
                          <a:latin typeface="Calibri"/>
                        </a:rPr>
                        <a:t> vaksine</a:t>
                      </a:r>
                      <a:endParaRPr lang="nb-NO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121580"/>
                  </a:ext>
                </a:extLst>
              </a:tr>
              <a:tr h="12006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2800" b="0" i="0" u="none" strike="noStrike" noProof="0">
                          <a:latin typeface="Calibri"/>
                        </a:rPr>
                        <a:t>Kan gis til voksne over 50 år</a:t>
                      </a:r>
                      <a:endParaRPr lang="nb-NO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2800" b="0" i="0" u="none" strike="noStrike" noProof="0">
                          <a:latin typeface="Calibri"/>
                        </a:rPr>
                        <a:t>Kan gis til voksne over 50 år og personer 18-50 år med immunsvekkelse</a:t>
                      </a:r>
                      <a:endParaRPr lang="nb-NO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254295"/>
                  </a:ext>
                </a:extLst>
              </a:tr>
              <a:tr h="1386919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nb-NO" sz="2800" b="0" i="0" u="none" strike="noStrike" noProof="0">
                          <a:latin typeface="Calibri"/>
                        </a:rPr>
                        <a:t>Kan ikke gis til immunsupprimerte</a:t>
                      </a:r>
                    </a:p>
                    <a:p>
                      <a:pPr lvl="0">
                        <a:buNone/>
                      </a:pPr>
                      <a:endParaRPr lang="nb-NO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nb-NO" sz="2800" b="0" i="0" u="none" strike="noStrike" noProof="0">
                          <a:latin typeface="Calibri"/>
                        </a:rPr>
                        <a:t>Kan gis til immunsupprimerte</a:t>
                      </a:r>
                    </a:p>
                    <a:p>
                      <a:pPr lvl="0">
                        <a:buNone/>
                      </a:pPr>
                      <a:endParaRPr lang="nb-NO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077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285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AB330A-B87E-B668-08B5-65363AC00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459" y="718428"/>
            <a:ext cx="10515600" cy="1932324"/>
          </a:xfrm>
        </p:spPr>
        <p:txBody>
          <a:bodyPr/>
          <a:lstStyle/>
          <a:p>
            <a:r>
              <a:rPr lang="nb-NO" sz="4650"/>
              <a:t>Herpes </a:t>
            </a:r>
            <a:r>
              <a:rPr lang="nb-NO" sz="4650" err="1"/>
              <a:t>zoster</a:t>
            </a:r>
            <a:r>
              <a:rPr lang="nb-NO" sz="4650"/>
              <a:t> </a:t>
            </a:r>
            <a:r>
              <a:rPr lang="nb-NO" sz="4650" err="1"/>
              <a:t>rekombinant</a:t>
            </a:r>
            <a:r>
              <a:rPr lang="nb-NO" sz="4650"/>
              <a:t> vaksine (inaktivert)</a:t>
            </a:r>
          </a:p>
          <a:p>
            <a:endParaRPr lang="nb-NO" sz="4650">
              <a:cs typeface="Calibri"/>
            </a:endParaRP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32CA976-07A4-283A-3914-58F6EE8ED0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CDEF79B-ADC9-38D2-2C87-C9C9D98DBF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rmAutofit fontScale="92500" lnSpcReduction="10000"/>
          </a:bodyPr>
          <a:lstStyle/>
          <a:p>
            <a:pPr marL="269875" indent="-269875"/>
            <a:r>
              <a:rPr lang="nb-NO">
                <a:ea typeface="+mn-lt"/>
                <a:cs typeface="+mn-lt"/>
              </a:rPr>
              <a:t>Vaksinen er en </a:t>
            </a:r>
            <a:r>
              <a:rPr lang="nb-NO" err="1">
                <a:ea typeface="+mn-lt"/>
                <a:cs typeface="+mn-lt"/>
              </a:rPr>
              <a:t>rekombinant</a:t>
            </a:r>
            <a:r>
              <a:rPr lang="nb-NO">
                <a:ea typeface="+mn-lt"/>
                <a:cs typeface="+mn-lt"/>
              </a:rPr>
              <a:t> subenhetsvaksine. Vaksinen ble godkjent i Norge i 2018.</a:t>
            </a:r>
            <a:endParaRPr lang="nb-NO">
              <a:cs typeface="Calibri" panose="020F0502020204030204"/>
            </a:endParaRPr>
          </a:p>
          <a:p>
            <a:pPr marL="269875" indent="-269875"/>
            <a:r>
              <a:rPr lang="nb-NO">
                <a:ea typeface="+mn-lt"/>
                <a:cs typeface="+mn-lt"/>
              </a:rPr>
              <a:t>Effekt mot herpes </a:t>
            </a:r>
            <a:r>
              <a:rPr lang="nb-NO" err="1">
                <a:ea typeface="+mn-lt"/>
                <a:cs typeface="+mn-lt"/>
              </a:rPr>
              <a:t>zoster</a:t>
            </a:r>
            <a:r>
              <a:rPr lang="nb-NO">
                <a:ea typeface="+mn-lt"/>
                <a:cs typeface="+mn-lt"/>
              </a:rPr>
              <a:t>, </a:t>
            </a:r>
            <a:r>
              <a:rPr lang="nb-NO" err="1">
                <a:ea typeface="+mn-lt"/>
                <a:cs typeface="+mn-lt"/>
              </a:rPr>
              <a:t>postherpetisk</a:t>
            </a:r>
            <a:r>
              <a:rPr lang="nb-NO">
                <a:ea typeface="+mn-lt"/>
                <a:cs typeface="+mn-lt"/>
              </a:rPr>
              <a:t> nevralgi og andre komplikasjoner: </a:t>
            </a:r>
          </a:p>
          <a:p>
            <a:pPr marL="539750" lvl="1" indent="-179705"/>
            <a:r>
              <a:rPr lang="nb-NO">
                <a:ea typeface="+mn-lt"/>
                <a:cs typeface="+mn-lt"/>
              </a:rPr>
              <a:t>I kliniske studier har vaksinen gitt over 97 % beskyttelse mot herpes </a:t>
            </a:r>
            <a:r>
              <a:rPr lang="nb-NO" err="1">
                <a:ea typeface="+mn-lt"/>
                <a:cs typeface="+mn-lt"/>
              </a:rPr>
              <a:t>zoster</a:t>
            </a:r>
            <a:r>
              <a:rPr lang="nb-NO">
                <a:ea typeface="+mn-lt"/>
                <a:cs typeface="+mn-lt"/>
              </a:rPr>
              <a:t> hos personer over 50 år, og over 91 % hos personer over hhv. 70 og 80 år. </a:t>
            </a:r>
          </a:p>
          <a:p>
            <a:pPr marL="539750" lvl="1" indent="-179705"/>
            <a:r>
              <a:rPr lang="nb-NO">
                <a:ea typeface="+mn-lt"/>
                <a:cs typeface="+mn-lt"/>
              </a:rPr>
              <a:t>I immunsupprimerte grupper er det vist 72 % beskyttelse hos stamcelletransplanterte personer mellom 18 og 49 år, og 87 % beskyttelse hos personer med hematologisk kreft. </a:t>
            </a:r>
          </a:p>
          <a:p>
            <a:pPr marL="539750" lvl="1" indent="-179705"/>
            <a:r>
              <a:rPr lang="nb-NO">
                <a:ea typeface="+mn-lt"/>
                <a:cs typeface="+mn-lt"/>
              </a:rPr>
              <a:t>Beskyttelsen mot </a:t>
            </a:r>
            <a:r>
              <a:rPr lang="nb-NO" err="1">
                <a:ea typeface="+mn-lt"/>
                <a:cs typeface="+mn-lt"/>
              </a:rPr>
              <a:t>postherpetisk</a:t>
            </a:r>
            <a:r>
              <a:rPr lang="nb-NO">
                <a:ea typeface="+mn-lt"/>
                <a:cs typeface="+mn-lt"/>
              </a:rPr>
              <a:t> nevralgi er vist å være 88 % eller høyere blant de få som får herpes </a:t>
            </a:r>
            <a:r>
              <a:rPr lang="nb-NO" err="1">
                <a:ea typeface="+mn-lt"/>
                <a:cs typeface="+mn-lt"/>
              </a:rPr>
              <a:t>zoster</a:t>
            </a:r>
            <a:r>
              <a:rPr lang="nb-NO">
                <a:ea typeface="+mn-lt"/>
                <a:cs typeface="+mn-lt"/>
              </a:rPr>
              <a:t> i alle grupper. </a:t>
            </a:r>
          </a:p>
          <a:p>
            <a:pPr marL="539750" lvl="1" indent="-179705"/>
            <a:r>
              <a:rPr lang="nb-NO">
                <a:ea typeface="+mn-lt"/>
                <a:cs typeface="+mn-lt"/>
              </a:rPr>
              <a:t>I studiene som ligger til grunn for godkjenning av vaksinen ble det vist beskyttelse i 4 år. Oppfølgingsstudier viser at beskyttelsen kan holde i 7 år eller mer . </a:t>
            </a:r>
            <a:r>
              <a:rPr lang="nb-NO" err="1">
                <a:ea typeface="+mn-lt"/>
                <a:cs typeface="+mn-lt"/>
              </a:rPr>
              <a:t>Immunogenisitetsdata</a:t>
            </a:r>
            <a:r>
              <a:rPr lang="nb-NO">
                <a:ea typeface="+mn-lt"/>
                <a:cs typeface="+mn-lt"/>
              </a:rPr>
              <a:t> tyder på at effekten kan vare i 10 år eller mer.</a:t>
            </a:r>
            <a:endParaRPr lang="nb-NO">
              <a:cs typeface="Calibri"/>
            </a:endParaRPr>
          </a:p>
          <a:p>
            <a:pPr marL="269875" indent="-269875"/>
            <a:endParaRPr lang="nb-N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4178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4D7BAF-C6CF-F8AC-0B35-9B89676EF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459" y="718428"/>
            <a:ext cx="10515600" cy="1932324"/>
          </a:xfrm>
        </p:spPr>
        <p:txBody>
          <a:bodyPr/>
          <a:lstStyle/>
          <a:p>
            <a:r>
              <a:rPr lang="nb-NO" sz="4650"/>
              <a:t>Indikasjoner for inaktivert herpes </a:t>
            </a:r>
            <a:r>
              <a:rPr lang="nb-NO" sz="4650" err="1"/>
              <a:t>zoster</a:t>
            </a:r>
            <a:r>
              <a:rPr lang="nb-NO" sz="4650"/>
              <a:t> vaksine</a:t>
            </a:r>
          </a:p>
          <a:p>
            <a:endParaRPr lang="nb-NO" sz="4650">
              <a:cs typeface="Calibri"/>
            </a:endParaRP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44F215D-4792-C334-64C6-B9F5055534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A5DAF9B-225A-93C3-0996-7D734096A2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69875" indent="-269875"/>
            <a:r>
              <a:rPr lang="nb-NO">
                <a:ea typeface="+mn-lt"/>
                <a:cs typeface="+mn-lt"/>
              </a:rPr>
              <a:t>Beskyttelse mot herpes </a:t>
            </a:r>
            <a:r>
              <a:rPr lang="nb-NO" err="1">
                <a:ea typeface="+mn-lt"/>
                <a:cs typeface="+mn-lt"/>
              </a:rPr>
              <a:t>zoster</a:t>
            </a:r>
            <a:r>
              <a:rPr lang="nb-NO">
                <a:ea typeface="+mn-lt"/>
                <a:cs typeface="+mn-lt"/>
              </a:rPr>
              <a:t> og </a:t>
            </a:r>
            <a:r>
              <a:rPr lang="nb-NO" err="1">
                <a:ea typeface="+mn-lt"/>
                <a:cs typeface="+mn-lt"/>
              </a:rPr>
              <a:t>postherpetisk</a:t>
            </a:r>
            <a:r>
              <a:rPr lang="nb-NO">
                <a:ea typeface="+mn-lt"/>
                <a:cs typeface="+mn-lt"/>
              </a:rPr>
              <a:t> nevralgi for personer over 50 år</a:t>
            </a:r>
            <a:endParaRPr lang="nb-NO">
              <a:cs typeface="Calibri" panose="020F0502020204030204"/>
            </a:endParaRPr>
          </a:p>
          <a:p>
            <a:pPr marL="269875" indent="-269875"/>
            <a:r>
              <a:rPr lang="nb-NO">
                <a:ea typeface="+mn-lt"/>
                <a:cs typeface="+mn-lt"/>
              </a:rPr>
              <a:t>Beskyttelse mot herpes </a:t>
            </a:r>
            <a:r>
              <a:rPr lang="nb-NO" err="1">
                <a:ea typeface="+mn-lt"/>
                <a:cs typeface="+mn-lt"/>
              </a:rPr>
              <a:t>zoster</a:t>
            </a:r>
            <a:r>
              <a:rPr lang="nb-NO">
                <a:ea typeface="+mn-lt"/>
                <a:cs typeface="+mn-lt"/>
              </a:rPr>
              <a:t> og </a:t>
            </a:r>
            <a:r>
              <a:rPr lang="nb-NO" err="1">
                <a:ea typeface="+mn-lt"/>
                <a:cs typeface="+mn-lt"/>
              </a:rPr>
              <a:t>postherpetisk</a:t>
            </a:r>
            <a:r>
              <a:rPr lang="nb-NO">
                <a:ea typeface="+mn-lt"/>
                <a:cs typeface="+mn-lt"/>
              </a:rPr>
              <a:t> nevralgi for personer over 18 år med nedsatt immunforsvar </a:t>
            </a:r>
            <a:r>
              <a:rPr lang="nb-NO" err="1">
                <a:ea typeface="+mn-lt"/>
                <a:cs typeface="+mn-lt"/>
              </a:rPr>
              <a:t>pga</a:t>
            </a:r>
            <a:r>
              <a:rPr lang="nb-NO">
                <a:ea typeface="+mn-lt"/>
                <a:cs typeface="+mn-lt"/>
              </a:rPr>
              <a:t> sykdom eller immunsupprimerende behandling, eller skal starte slik behandling</a:t>
            </a:r>
            <a:endParaRPr lang="nb-NO"/>
          </a:p>
          <a:p>
            <a:pPr marL="269875" indent="-269875"/>
            <a:endParaRPr lang="nb-N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4806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4B5533-3453-98B9-5D5F-F1812B0B8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459" y="718428"/>
            <a:ext cx="10515600" cy="1288045"/>
          </a:xfrm>
        </p:spPr>
        <p:txBody>
          <a:bodyPr/>
          <a:lstStyle/>
          <a:p>
            <a:r>
              <a:rPr lang="nb-NO" sz="4650">
                <a:ea typeface="+mj-lt"/>
                <a:cs typeface="+mj-lt"/>
              </a:rPr>
              <a:t>Inaktivert herpes </a:t>
            </a:r>
            <a:r>
              <a:rPr lang="nb-NO" sz="4650" err="1">
                <a:ea typeface="+mj-lt"/>
                <a:cs typeface="+mj-lt"/>
              </a:rPr>
              <a:t>zoster</a:t>
            </a:r>
            <a:r>
              <a:rPr lang="nb-NO" sz="4650">
                <a:ea typeface="+mj-lt"/>
                <a:cs typeface="+mj-lt"/>
              </a:rPr>
              <a:t> vaksine</a:t>
            </a:r>
          </a:p>
          <a:p>
            <a:r>
              <a:rPr lang="nb-NO" sz="4650">
                <a:ea typeface="+mj-lt"/>
                <a:cs typeface="+mj-lt"/>
              </a:rPr>
              <a:t>er særlig aktuell til personer som:</a:t>
            </a:r>
            <a:endParaRPr lang="nb-NO" sz="4650">
              <a:cs typeface="Calibri"/>
            </a:endParaRP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49F18E3-2124-3CA7-1986-A6B1160866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27107" y="-295601"/>
            <a:ext cx="10515600" cy="423242"/>
          </a:xfrm>
        </p:spPr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9AF8775-DE5B-61C9-1604-288B343102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ln>
            <a:noFill/>
          </a:ln>
        </p:spPr>
        <p:txBody>
          <a:bodyPr vert="horz" lIns="0" tIns="0" rIns="0" bIns="0" rtlCol="0" anchor="t">
            <a:noAutofit/>
          </a:bodyPr>
          <a:lstStyle/>
          <a:p>
            <a:pPr marL="269875" indent="-269875"/>
            <a:r>
              <a:rPr lang="nb-NO">
                <a:ea typeface="+mn-lt"/>
                <a:cs typeface="+mn-lt"/>
              </a:rPr>
              <a:t>Har gjennomgått, eller skal gjennomgå, stamcelletransplantasjon</a:t>
            </a:r>
            <a:endParaRPr lang="nb-NO">
              <a:cs typeface="Calibri"/>
            </a:endParaRPr>
          </a:p>
          <a:p>
            <a:pPr marL="269875" indent="-269875"/>
            <a:r>
              <a:rPr lang="nb-NO">
                <a:ea typeface="+mn-lt"/>
                <a:cs typeface="+mn-lt"/>
              </a:rPr>
              <a:t>Har gjennomgått, eller skal gjennomgå, organtransplantasjon</a:t>
            </a:r>
            <a:endParaRPr lang="nb-NO">
              <a:cs typeface="Calibri"/>
            </a:endParaRPr>
          </a:p>
          <a:p>
            <a:pPr marL="269875" indent="-269875">
              <a:spcAft>
                <a:spcPts val="300"/>
              </a:spcAft>
            </a:pPr>
            <a:r>
              <a:rPr lang="nb-NO">
                <a:ea typeface="+mn-lt"/>
                <a:cs typeface="+mn-lt"/>
              </a:rPr>
              <a:t>Har hematologisk kreft</a:t>
            </a:r>
            <a:endParaRPr lang="nb-NO">
              <a:cs typeface="Calibri"/>
            </a:endParaRPr>
          </a:p>
          <a:p>
            <a:pPr marL="269875" indent="-269875">
              <a:spcAft>
                <a:spcPts val="300"/>
              </a:spcAft>
            </a:pPr>
            <a:r>
              <a:rPr lang="nb-NO">
                <a:ea typeface="+mn-lt"/>
                <a:cs typeface="+mn-lt"/>
              </a:rPr>
              <a:t>Har malign solid svulst</a:t>
            </a:r>
            <a:endParaRPr lang="nb-NO">
              <a:cs typeface="Calibri"/>
            </a:endParaRPr>
          </a:p>
          <a:p>
            <a:pPr marL="269875" indent="-269875"/>
            <a:r>
              <a:rPr lang="nb-NO">
                <a:ea typeface="+mn-lt"/>
                <a:cs typeface="+mn-lt"/>
              </a:rPr>
              <a:t>Er på immunsupprimerende behandling, eller skal starte slik behandling</a:t>
            </a:r>
            <a:r>
              <a:rPr lang="nb-NO" b="1">
                <a:ea typeface="+mn-lt"/>
                <a:cs typeface="+mn-lt"/>
              </a:rPr>
              <a:t> </a:t>
            </a:r>
            <a:r>
              <a:rPr lang="nb-NO" b="1" i="1">
                <a:ea typeface="+mn-lt"/>
                <a:cs typeface="+mn-lt"/>
              </a:rPr>
              <a:t>for en tilstand nevnt over</a:t>
            </a:r>
            <a:endParaRPr lang="nb-NO" b="1">
              <a:cs typeface="Calibri"/>
            </a:endParaRPr>
          </a:p>
          <a:p>
            <a:pPr marL="269875" indent="-269875"/>
            <a:r>
              <a:rPr lang="nb-NO">
                <a:ea typeface="+mn-lt"/>
                <a:cs typeface="+mn-lt"/>
              </a:rPr>
              <a:t>Er HIV-positive</a:t>
            </a:r>
            <a:endParaRPr lang="nb-NO">
              <a:cs typeface="Calibri"/>
            </a:endParaRPr>
          </a:p>
          <a:p>
            <a:pPr marL="269875" indent="-269875"/>
            <a:endParaRPr lang="nb-NO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0245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53918EDC-1822-4C2B-926C-6DA7B24F39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76313" y="2231123"/>
            <a:ext cx="7807127" cy="800312"/>
          </a:xfrm>
        </p:spPr>
        <p:txBody>
          <a:bodyPr/>
          <a:lstStyle/>
          <a:p>
            <a:r>
              <a:rPr lang="nb-NO" sz="5200"/>
              <a:t>Metodevurdering</a:t>
            </a: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335AFE6-4475-4EDE-BF5D-6EAD073F8C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83267" y="3150704"/>
            <a:ext cx="7807127" cy="2954655"/>
          </a:xfrm>
        </p:spPr>
        <p:txBody>
          <a:bodyPr vert="horz" lIns="0" tIns="0" rIns="0" bIns="0" rtlCol="0" anchor="t">
            <a:spAutoFit/>
          </a:bodyPr>
          <a:lstStyle/>
          <a:p>
            <a:r>
              <a:rPr lang="nb-NO" sz="2400"/>
              <a:t>Medarbeidere ved FHI:</a:t>
            </a:r>
          </a:p>
          <a:p>
            <a:r>
              <a:rPr lang="nb-NO" sz="2400"/>
              <a:t>	Tone Bruun</a:t>
            </a:r>
          </a:p>
          <a:p>
            <a:r>
              <a:rPr lang="nb-NO" sz="2400"/>
              <a:t>	Silje Solberg</a:t>
            </a:r>
          </a:p>
          <a:p>
            <a:r>
              <a:rPr lang="nb-NO" sz="2400"/>
              <a:t>	Eli Heen</a:t>
            </a:r>
          </a:p>
          <a:p>
            <a:r>
              <a:rPr lang="nb-NO" sz="2400"/>
              <a:t>	Ingun </a:t>
            </a:r>
            <a:r>
              <a:rPr lang="nb-NO" sz="2400" err="1"/>
              <a:t>Tveteraas</a:t>
            </a:r>
            <a:endParaRPr lang="nb-NO" sz="2400" err="1">
              <a:cs typeface="Calibri"/>
            </a:endParaRPr>
          </a:p>
          <a:p>
            <a:r>
              <a:rPr lang="nb-NO" sz="2400"/>
              <a:t>	Hanne Nøkleby</a:t>
            </a:r>
          </a:p>
          <a:p>
            <a:r>
              <a:rPr lang="nb-NO" sz="2400"/>
              <a:t>	Didrik Vestrheim</a:t>
            </a:r>
          </a:p>
          <a:p>
            <a:r>
              <a:rPr lang="nb-NO" sz="2400"/>
              <a:t>	Lene Juvet</a:t>
            </a:r>
          </a:p>
        </p:txBody>
      </p:sp>
    </p:spTree>
    <p:extLst>
      <p:ext uri="{BB962C8B-B14F-4D97-AF65-F5344CB8AC3E}">
        <p14:creationId xmlns:p14="http://schemas.microsoft.com/office/powerpoint/2010/main" val="2588854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D15A8D-0460-4D32-ADBA-503A02BE6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Til referansegruppen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EA29FCF-0D61-4583-9CAB-6EDC670D23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28DCE78-A649-4C55-8854-EFD1263E91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/>
              <a:t>Vi ønsker innspill og kommentarer til den faglige anbefalingen</a:t>
            </a:r>
          </a:p>
        </p:txBody>
      </p:sp>
    </p:spTree>
    <p:extLst>
      <p:ext uri="{BB962C8B-B14F-4D97-AF65-F5344CB8AC3E}">
        <p14:creationId xmlns:p14="http://schemas.microsoft.com/office/powerpoint/2010/main" val="2748337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649B2FE-A7EC-4431-ABC5-9267236041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7632" y="2015169"/>
            <a:ext cx="7807127" cy="2401042"/>
          </a:xfrm>
        </p:spPr>
        <p:txBody>
          <a:bodyPr/>
          <a:lstStyle/>
          <a:p>
            <a:r>
              <a:rPr lang="nb-NO"/>
              <a:t>Blåreseptfinansiering for </a:t>
            </a:r>
            <a:r>
              <a:rPr lang="nb-NO" err="1"/>
              <a:t>rekombinant</a:t>
            </a:r>
            <a:r>
              <a:rPr lang="nb-NO"/>
              <a:t> (inaktivert) vaksine mot herpes </a:t>
            </a:r>
            <a:r>
              <a:rPr lang="nb-NO" err="1"/>
              <a:t>zoster</a:t>
            </a:r>
            <a:endParaRPr lang="nb-NO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F27289FE-39E6-428D-B528-CA91DB1D7B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0658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47D889F4-8258-4EA5-952D-1F3AAFA16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459" y="718428"/>
            <a:ext cx="10515600" cy="644151"/>
          </a:xfrm>
        </p:spPr>
        <p:txBody>
          <a:bodyPr/>
          <a:lstStyle/>
          <a:p>
            <a:r>
              <a:rPr lang="nb-NO"/>
              <a:t>Prosess for vurdering av finansiering § 4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EE9E6FC-C282-4538-8AF1-D852B9EBA7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B1A5F4CE-DE7C-4654-9C5B-7D50B32A2E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/>
              <a:t>Produsenten av </a:t>
            </a:r>
            <a:r>
              <a:rPr lang="nb-NO" err="1"/>
              <a:t>Shingrix</a:t>
            </a:r>
            <a:r>
              <a:rPr lang="nb-NO"/>
              <a:t> ønsker å søke om finansiering av vaksine til risikogrupper på § 4</a:t>
            </a:r>
          </a:p>
          <a:p>
            <a:r>
              <a:rPr lang="nb-NO"/>
              <a:t>Dialog med SLV og HOD om prosessen og ansvar</a:t>
            </a:r>
          </a:p>
          <a:p>
            <a:r>
              <a:rPr lang="nb-NO"/>
              <a:t>Utfordringer med å skaffe godt grunnlag for helseøkonomisk vurdering</a:t>
            </a:r>
          </a:p>
        </p:txBody>
      </p:sp>
    </p:spTree>
    <p:extLst>
      <p:ext uri="{BB962C8B-B14F-4D97-AF65-F5344CB8AC3E}">
        <p14:creationId xmlns:p14="http://schemas.microsoft.com/office/powerpoint/2010/main" val="58792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F50D4BC7-16CB-4B9E-B713-63270448C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459" y="718428"/>
            <a:ext cx="10515600" cy="1142749"/>
          </a:xfrm>
        </p:spPr>
        <p:txBody>
          <a:bodyPr/>
          <a:lstStyle/>
          <a:p>
            <a:r>
              <a:rPr lang="nb-NO" sz="3600" b="0" i="0">
                <a:solidFill>
                  <a:srgbClr val="000000"/>
                </a:solidFill>
                <a:effectLst/>
                <a:latin typeface="CrimsonText"/>
              </a:rPr>
              <a:t>Forekomst i Norge</a:t>
            </a:r>
            <a:br>
              <a:rPr lang="nb-NO" b="0" i="0">
                <a:solidFill>
                  <a:srgbClr val="000000"/>
                </a:solidFill>
                <a:effectLst/>
                <a:latin typeface="CrimsonText"/>
              </a:rPr>
            </a:br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E0440EC-D45A-4F0A-AAC2-8085E7057D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623D73AB-A9AE-4A3D-A35D-94BC0F7735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15459" y="2177396"/>
            <a:ext cx="3901446" cy="3641147"/>
          </a:xfrm>
        </p:spPr>
        <p:txBody>
          <a:bodyPr>
            <a:normAutofit/>
          </a:bodyPr>
          <a:lstStyle/>
          <a:p>
            <a:r>
              <a:rPr lang="nb-NO" sz="1600" b="0" i="0">
                <a:solidFill>
                  <a:srgbClr val="000000"/>
                </a:solidFill>
                <a:effectLst/>
                <a:latin typeface="Brandon Regular"/>
              </a:rPr>
              <a:t>Insidens av vannkopper og herpes </a:t>
            </a:r>
            <a:r>
              <a:rPr lang="nb-NO" sz="1600" b="0" i="0" err="1">
                <a:solidFill>
                  <a:srgbClr val="000000"/>
                </a:solidFill>
                <a:effectLst/>
                <a:latin typeface="Brandon Regular"/>
              </a:rPr>
              <a:t>zoster</a:t>
            </a:r>
            <a:r>
              <a:rPr lang="nb-NO" sz="1600" b="0" i="0">
                <a:solidFill>
                  <a:srgbClr val="000000"/>
                </a:solidFill>
                <a:effectLst/>
                <a:latin typeface="Brandon Regular"/>
              </a:rPr>
              <a:t> er ukjent.</a:t>
            </a:r>
          </a:p>
          <a:p>
            <a:r>
              <a:rPr lang="nb-NO" sz="1600" b="0" i="0">
                <a:solidFill>
                  <a:srgbClr val="000000"/>
                </a:solidFill>
                <a:effectLst/>
                <a:latin typeface="Brandon Regular"/>
              </a:rPr>
              <a:t>Ikke meldingspliktig til MSIS. </a:t>
            </a:r>
          </a:p>
          <a:p>
            <a:r>
              <a:rPr lang="nb-NO" sz="1600" b="0" i="0">
                <a:solidFill>
                  <a:srgbClr val="000000"/>
                </a:solidFill>
                <a:effectLst/>
                <a:latin typeface="Brandon Regular"/>
              </a:rPr>
              <a:t>Encefalitt forårsaket av </a:t>
            </a:r>
            <a:r>
              <a:rPr lang="nb-NO" sz="1600" b="0" i="0" err="1">
                <a:solidFill>
                  <a:srgbClr val="000000"/>
                </a:solidFill>
                <a:effectLst/>
                <a:latin typeface="Brandon Regular"/>
              </a:rPr>
              <a:t>varicella</a:t>
            </a:r>
            <a:r>
              <a:rPr lang="nb-NO" sz="1600" b="0" i="0">
                <a:solidFill>
                  <a:srgbClr val="000000"/>
                </a:solidFill>
                <a:effectLst/>
                <a:latin typeface="Brandon Regular"/>
              </a:rPr>
              <a:t> </a:t>
            </a:r>
            <a:r>
              <a:rPr lang="nb-NO" sz="1600" b="0" i="0" err="1">
                <a:solidFill>
                  <a:srgbClr val="000000"/>
                </a:solidFill>
                <a:effectLst/>
                <a:latin typeface="Brandon Regular"/>
              </a:rPr>
              <a:t>zoster</a:t>
            </a:r>
            <a:r>
              <a:rPr lang="nb-NO" sz="1600" b="0" i="0">
                <a:solidFill>
                  <a:srgbClr val="000000"/>
                </a:solidFill>
                <a:effectLst/>
                <a:latin typeface="Brandon Regular"/>
              </a:rPr>
              <a:t> </a:t>
            </a:r>
          </a:p>
          <a:p>
            <a:endParaRPr lang="nb-NO" sz="1600">
              <a:solidFill>
                <a:srgbClr val="000000"/>
              </a:solidFill>
              <a:latin typeface="Brandon Regular"/>
            </a:endParaRPr>
          </a:p>
          <a:p>
            <a:endParaRPr lang="nb-NO" sz="1600" b="0" i="0">
              <a:solidFill>
                <a:srgbClr val="000000"/>
              </a:solidFill>
              <a:effectLst/>
              <a:latin typeface="Brandon Regular"/>
            </a:endParaRP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41D27ADC-15E5-48C9-9799-3CA2DCE25E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7959" y="877051"/>
            <a:ext cx="7124700" cy="555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567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F4B06B4C-9179-4553-9E90-A97BAB7897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3"/>
          <a:stretch/>
        </p:blipFill>
        <p:spPr>
          <a:xfrm>
            <a:off x="120650" y="68263"/>
            <a:ext cx="11950700" cy="6721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373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8">
            <a:extLst>
              <a:ext uri="{FF2B5EF4-FFF2-40B4-BE49-F238E27FC236}">
                <a16:creationId xmlns:a16="http://schemas.microsoft.com/office/drawing/2014/main" id="{1D54DDC8-6EA4-49BD-AFCB-186C6998C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Fullstendig metodevurdering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D9F40918-5C33-4573-AF23-BB8EC51FD8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362525"/>
            <a:ext cx="10515600" cy="49845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sz="2600"/>
              <a:t>Fullstendig metodevurderinger, og hvilke av de punktene i som skal vektlegges* og </a:t>
            </a:r>
            <a:r>
              <a:rPr lang="nb-NO" sz="2600" err="1"/>
              <a:t>evt</a:t>
            </a:r>
            <a:r>
              <a:rPr lang="nb-NO" sz="2600"/>
              <a:t> sløyfes i metodevurderingen</a:t>
            </a:r>
          </a:p>
          <a:p>
            <a:pPr marL="0" indent="0">
              <a:buNone/>
            </a:pPr>
            <a:endParaRPr lang="nb-NO" sz="2500"/>
          </a:p>
          <a:p>
            <a:pPr marL="0" indent="0" algn="l">
              <a:buNone/>
            </a:pPr>
            <a:r>
              <a:rPr lang="nb-NO" sz="2100" b="0" i="0">
                <a:solidFill>
                  <a:srgbClr val="000000"/>
                </a:solidFill>
                <a:effectLst/>
                <a:latin typeface="Brandon Regular"/>
              </a:rPr>
              <a:t>I utredningsprosessen gjennomgås følgende vurderingskriterier:</a:t>
            </a:r>
          </a:p>
          <a:p>
            <a:pPr marL="342900" indent="-342900" algn="l">
              <a:buFont typeface="+mj-lt"/>
              <a:buAutoNum type="arabicPeriod"/>
            </a:pPr>
            <a:r>
              <a:rPr lang="nb-NO" sz="2100" b="0" i="0">
                <a:solidFill>
                  <a:srgbClr val="000000"/>
                </a:solidFill>
                <a:effectLst/>
                <a:latin typeface="Brandon Regular"/>
              </a:rPr>
              <a:t>Alvorlighet/sykdomsbyrde av den aktuelle sykdommen*</a:t>
            </a:r>
          </a:p>
          <a:p>
            <a:pPr marL="342900" indent="-342900" algn="l">
              <a:buFont typeface="+mj-lt"/>
              <a:buAutoNum type="arabicPeriod"/>
            </a:pPr>
            <a:r>
              <a:rPr lang="nb-NO" sz="2100" b="0" i="0">
                <a:solidFill>
                  <a:srgbClr val="000000"/>
                </a:solidFill>
                <a:effectLst/>
                <a:latin typeface="Brandon Regular"/>
              </a:rPr>
              <a:t>Vaksinens nytte (effekt og sikkerhet)*</a:t>
            </a:r>
          </a:p>
          <a:p>
            <a:pPr marL="342900" indent="-342900" algn="l">
              <a:buFont typeface="+mj-lt"/>
              <a:buAutoNum type="arabicPeriod"/>
            </a:pPr>
            <a:r>
              <a:rPr lang="nb-NO" sz="2100" b="0" i="0">
                <a:solidFill>
                  <a:srgbClr val="000000"/>
                </a:solidFill>
                <a:effectLst/>
                <a:latin typeface="Brandon Regular"/>
              </a:rPr>
              <a:t>Kostnadseffektivitet av vaksinen*</a:t>
            </a:r>
          </a:p>
          <a:p>
            <a:pPr marL="342900" indent="-342900" algn="l">
              <a:buFont typeface="+mj-lt"/>
              <a:buAutoNum type="arabicPeriod"/>
            </a:pPr>
            <a:r>
              <a:rPr lang="nb-NO" sz="2100" b="0" i="0">
                <a:solidFill>
                  <a:srgbClr val="000000"/>
                </a:solidFill>
                <a:effectLst/>
                <a:latin typeface="Brandon Regular"/>
              </a:rPr>
              <a:t>Kostnader ved vaksinasjonsprogrammet*</a:t>
            </a:r>
          </a:p>
          <a:p>
            <a:pPr marL="342900" indent="-342900" algn="l">
              <a:buFont typeface="+mj-lt"/>
              <a:buAutoNum type="arabicPeriod"/>
            </a:pPr>
            <a:r>
              <a:rPr lang="nb-NO" sz="2100" b="0" i="0">
                <a:solidFill>
                  <a:srgbClr val="000000"/>
                </a:solidFill>
                <a:effectLst/>
                <a:latin typeface="Brandon Regular"/>
              </a:rPr>
              <a:t>Om sykdommen kan forebygges på en annen måte</a:t>
            </a:r>
          </a:p>
          <a:p>
            <a:pPr marL="342900" indent="-342900" algn="l">
              <a:buFont typeface="+mj-lt"/>
              <a:buAutoNum type="arabicPeriod"/>
            </a:pPr>
            <a:r>
              <a:rPr lang="nb-NO" sz="2100" b="0" i="0">
                <a:solidFill>
                  <a:srgbClr val="000000"/>
                </a:solidFill>
                <a:effectLst/>
                <a:latin typeface="Brandon Regular"/>
              </a:rPr>
              <a:t>Antatt direkte og indirekte effekter av vaksinasjonsprogrammet på sykdommens epidemiologi</a:t>
            </a:r>
          </a:p>
          <a:p>
            <a:pPr marL="342900" indent="-342900" algn="l">
              <a:buFont typeface="+mj-lt"/>
              <a:buAutoNum type="arabicPeriod"/>
            </a:pPr>
            <a:r>
              <a:rPr lang="nb-NO" sz="2100" b="0" i="0">
                <a:solidFill>
                  <a:srgbClr val="000000"/>
                </a:solidFill>
                <a:effectLst/>
                <a:latin typeface="Brandon Regular"/>
              </a:rPr>
              <a:t>Tilpasning til nasjonalt vaksinasjonsprogram – organisering*</a:t>
            </a:r>
          </a:p>
          <a:p>
            <a:pPr marL="342900" indent="-342900" algn="l">
              <a:buFont typeface="+mj-lt"/>
              <a:buAutoNum type="arabicPeriod"/>
            </a:pPr>
            <a:r>
              <a:rPr lang="nb-NO" sz="2100" b="0" i="0">
                <a:solidFill>
                  <a:srgbClr val="000000"/>
                </a:solidFill>
                <a:effectLst/>
                <a:latin typeface="Brandon Regular"/>
              </a:rPr>
              <a:t>Mulighet for å oppnå den vaksinasjonsdekning som er nødvendig for ønsket effekt</a:t>
            </a:r>
          </a:p>
          <a:p>
            <a:pPr marL="342900" indent="-342900" algn="l">
              <a:buFont typeface="+mj-lt"/>
              <a:buAutoNum type="arabicPeriod"/>
            </a:pPr>
            <a:r>
              <a:rPr lang="nb-NO" sz="2100" b="0" i="0">
                <a:solidFill>
                  <a:srgbClr val="000000"/>
                </a:solidFill>
                <a:effectLst/>
                <a:latin typeface="Brandon Regular"/>
              </a:rPr>
              <a:t>Gjennomførbarhet av programmet; praktisk gjennomføring – helsetjenestens og foreldres oppfatning*</a:t>
            </a:r>
          </a:p>
          <a:p>
            <a:pPr marL="342900" indent="-342900" algn="l">
              <a:buFont typeface="+mj-lt"/>
              <a:buAutoNum type="arabicPeriod"/>
            </a:pPr>
            <a:r>
              <a:rPr lang="nb-NO" sz="2100" b="0" i="0">
                <a:solidFill>
                  <a:srgbClr val="000000"/>
                </a:solidFill>
                <a:effectLst/>
                <a:latin typeface="Brandon Regular"/>
              </a:rPr>
              <a:t>Kan innføring av vaksinene ha negative konsekvenser for det eksisterende vaksinasjonsprogrammet</a:t>
            </a:r>
          </a:p>
          <a:p>
            <a:pPr marL="342900" indent="-342900" algn="l">
              <a:buFont typeface="+mj-lt"/>
              <a:buAutoNum type="arabicPeriod"/>
            </a:pPr>
            <a:r>
              <a:rPr lang="nb-NO" sz="2100" b="0" i="0">
                <a:solidFill>
                  <a:srgbClr val="000000"/>
                </a:solidFill>
                <a:effectLst/>
                <a:latin typeface="Brandon Regular"/>
              </a:rPr>
              <a:t>Etikk*</a:t>
            </a:r>
          </a:p>
          <a:p>
            <a:pPr marL="342900" indent="-342900" algn="l">
              <a:buFont typeface="+mj-lt"/>
              <a:buAutoNum type="arabicPeriod"/>
            </a:pPr>
            <a:r>
              <a:rPr lang="nb-NO" sz="2100" b="0" i="0">
                <a:solidFill>
                  <a:srgbClr val="000000"/>
                </a:solidFill>
                <a:effectLst/>
                <a:latin typeface="Brandon Regular"/>
              </a:rPr>
              <a:t>Juridiske aspekter</a:t>
            </a:r>
          </a:p>
          <a:p>
            <a:pPr marL="342900" indent="-342900" algn="l">
              <a:buFont typeface="+mj-lt"/>
              <a:buAutoNum type="arabicPeriod"/>
            </a:pPr>
            <a:r>
              <a:rPr lang="nb-NO" sz="2100" b="0" i="0">
                <a:solidFill>
                  <a:srgbClr val="000000"/>
                </a:solidFill>
                <a:effectLst/>
                <a:latin typeface="Brandon Regular"/>
              </a:rPr>
              <a:t>Alternativ bruk av ressursene</a:t>
            </a:r>
          </a:p>
          <a:p>
            <a:endParaRPr lang="nb-NO" sz="120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4294967295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fld id="{FC66170D-AF63-42F3-B8AC-0F9486E98973}" type="datetime1">
              <a:rPr lang="nb-NO" smtClean="0"/>
              <a:t>08.06.2022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3221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372B94-7FC5-4115-B964-29359425F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Kunnskapsoppsummering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64F489B-60FA-468D-A5AE-BD98E80454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/>
              <a:t>Effekt av </a:t>
            </a:r>
            <a:r>
              <a:rPr lang="nb-NO" err="1"/>
              <a:t>varicellavaksine</a:t>
            </a:r>
            <a:r>
              <a:rPr lang="nb-NO"/>
              <a:t> hos barn</a:t>
            </a:r>
          </a:p>
          <a:p>
            <a:pPr marL="514350" indent="-514350">
              <a:buFont typeface="+mj-lt"/>
              <a:buAutoNum type="arabicPeriod"/>
            </a:pPr>
            <a:r>
              <a:rPr lang="nb-NO"/>
              <a:t>Sikkerhet av </a:t>
            </a:r>
            <a:r>
              <a:rPr lang="nb-NO" err="1"/>
              <a:t>varicellavaksine</a:t>
            </a:r>
            <a:endParaRPr lang="nb-NO"/>
          </a:p>
          <a:p>
            <a:pPr marL="514350" indent="-514350">
              <a:buFont typeface="+mj-lt"/>
              <a:buAutoNum type="arabicPeriod"/>
            </a:pPr>
            <a:r>
              <a:rPr lang="nb-NO"/>
              <a:t>Effekt av </a:t>
            </a:r>
            <a:r>
              <a:rPr lang="nb-NO" err="1"/>
              <a:t>zostervaksine</a:t>
            </a:r>
            <a:r>
              <a:rPr lang="nb-NO"/>
              <a:t> hos voksne</a:t>
            </a:r>
          </a:p>
          <a:p>
            <a:pPr marL="514350" indent="-514350">
              <a:buFont typeface="+mj-lt"/>
              <a:buAutoNum type="arabicPeriod"/>
            </a:pPr>
            <a:r>
              <a:rPr lang="nb-NO"/>
              <a:t>Sikkerhet av </a:t>
            </a:r>
            <a:r>
              <a:rPr lang="nb-NO" err="1"/>
              <a:t>zostervaksine</a:t>
            </a:r>
            <a:r>
              <a:rPr lang="nb-NO"/>
              <a:t> hos voksne</a:t>
            </a:r>
          </a:p>
          <a:p>
            <a:pPr marL="971550" lvl="1" indent="-514350">
              <a:buFont typeface="+mj-lt"/>
              <a:buAutoNum type="arabicPeriod"/>
            </a:pPr>
            <a:endParaRPr lang="nb-NO"/>
          </a:p>
          <a:p>
            <a:pPr marL="514350" indent="-514350">
              <a:buFont typeface="+mj-lt"/>
              <a:buAutoNum type="arabicPeriod"/>
            </a:pPr>
            <a:r>
              <a:rPr lang="nb-NO"/>
              <a:t>Endring av </a:t>
            </a:r>
            <a:r>
              <a:rPr lang="nb-NO" err="1"/>
              <a:t>zosterepidemiologi</a:t>
            </a:r>
            <a:r>
              <a:rPr lang="nb-NO"/>
              <a:t> ved introduksjon av </a:t>
            </a:r>
            <a:r>
              <a:rPr lang="nb-NO" err="1"/>
              <a:t>varicellavaksine</a:t>
            </a:r>
            <a:r>
              <a:rPr lang="nb-NO"/>
              <a:t> (modelleringsstudier av </a:t>
            </a:r>
            <a:r>
              <a:rPr lang="nb-NO" err="1"/>
              <a:t>exogenous</a:t>
            </a:r>
            <a:r>
              <a:rPr lang="nb-NO"/>
              <a:t> </a:t>
            </a:r>
            <a:r>
              <a:rPr lang="nb-NO" err="1"/>
              <a:t>boosting</a:t>
            </a:r>
            <a:r>
              <a:rPr lang="nb-NO"/>
              <a:t>)</a:t>
            </a:r>
          </a:p>
          <a:p>
            <a:pPr marL="971550" lvl="1" indent="-514350">
              <a:buFont typeface="+mj-lt"/>
              <a:buAutoNum type="arabicPeriod"/>
            </a:pPr>
            <a:endParaRPr lang="nb-NO"/>
          </a:p>
          <a:p>
            <a:pPr marL="514350" indent="-514350">
              <a:buFont typeface="+mj-lt"/>
              <a:buAutoNum type="arabicPeriod"/>
            </a:pPr>
            <a:r>
              <a:rPr lang="nb-NO"/>
              <a:t>Etiske vurderinger av vaksinasjon mot </a:t>
            </a:r>
            <a:r>
              <a:rPr lang="nb-NO" err="1"/>
              <a:t>varicella</a:t>
            </a:r>
            <a:endParaRPr lang="nb-NO"/>
          </a:p>
          <a:p>
            <a:endParaRPr lang="nb-NO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98BF0DC0-1BEC-4691-8F93-9CF5085605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6726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79440" y="327935"/>
            <a:ext cx="3566558" cy="59400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b-NO" sz="3600">
                <a:latin typeface="Georgia" pitchFamily="18" charset="0"/>
              </a:rPr>
              <a:t>Evaluering av klinisk dokumentasjon – </a:t>
            </a:r>
            <a:br>
              <a:rPr lang="nb-NO" sz="3600">
                <a:latin typeface="Georgia" pitchFamily="18" charset="0"/>
              </a:rPr>
            </a:br>
            <a:r>
              <a:rPr lang="nb-NO" sz="3600">
                <a:latin typeface="Georgia" pitchFamily="18" charset="0"/>
              </a:rPr>
              <a:t>systematisk oversikt</a:t>
            </a:r>
            <a:br>
              <a:rPr lang="nb-NO" sz="3600">
                <a:latin typeface="Georgia" pitchFamily="18" charset="0"/>
              </a:rPr>
            </a:br>
            <a:br>
              <a:rPr lang="nb-NO" sz="3600">
                <a:latin typeface="Georgia" pitchFamily="18" charset="0"/>
              </a:rPr>
            </a:br>
            <a:br>
              <a:rPr lang="nb-NO" sz="3600">
                <a:latin typeface="Georgia" pitchFamily="18" charset="0"/>
              </a:rPr>
            </a:br>
            <a:r>
              <a:rPr lang="nb-NO" sz="1800" u="sng">
                <a:latin typeface="Aharoni" panose="02010803020104030203" pitchFamily="2" charset="-79"/>
                <a:ea typeface="DotumChe" panose="020B0609000101010101" pitchFamily="49" charset="-127"/>
                <a:cs typeface="Aharoni" panose="02010803020104030203" pitchFamily="2" charset="-79"/>
              </a:rPr>
              <a:t>Databaser:</a:t>
            </a:r>
            <a:br>
              <a:rPr lang="nb-NO" sz="1800">
                <a:latin typeface="Aharoni" panose="02010803020104030203" pitchFamily="2" charset="-79"/>
                <a:ea typeface="DotumChe" panose="020B0609000101010101" pitchFamily="49" charset="-127"/>
                <a:cs typeface="Aharoni" panose="02010803020104030203" pitchFamily="2" charset="-79"/>
              </a:rPr>
            </a:br>
            <a:r>
              <a:rPr lang="nb-NO" sz="1600" err="1">
                <a:latin typeface="Aharoni" panose="02010803020104030203" pitchFamily="2" charset="-79"/>
                <a:ea typeface="DotumChe" panose="020B0609000101010101" pitchFamily="49" charset="-127"/>
                <a:cs typeface="Aharoni" panose="02010803020104030203" pitchFamily="2" charset="-79"/>
              </a:rPr>
              <a:t>Medline</a:t>
            </a:r>
            <a:r>
              <a:rPr lang="nb-NO" sz="1600">
                <a:latin typeface="Aharoni" panose="02010803020104030203" pitchFamily="2" charset="-79"/>
                <a:ea typeface="DotumChe" panose="020B0609000101010101" pitchFamily="49" charset="-127"/>
                <a:cs typeface="Aharoni" panose="02010803020104030203" pitchFamily="2" charset="-79"/>
              </a:rPr>
              <a:t> OVID</a:t>
            </a:r>
            <a:br>
              <a:rPr lang="nb-NO" sz="1600">
                <a:latin typeface="Aharoni" panose="02010803020104030203" pitchFamily="2" charset="-79"/>
                <a:ea typeface="DotumChe" panose="020B0609000101010101" pitchFamily="49" charset="-127"/>
                <a:cs typeface="Aharoni" panose="02010803020104030203" pitchFamily="2" charset="-79"/>
              </a:rPr>
            </a:br>
            <a:r>
              <a:rPr lang="nb-NO" sz="1600" err="1">
                <a:latin typeface="Aharoni" panose="02010803020104030203" pitchFamily="2" charset="-79"/>
                <a:ea typeface="DotumChe" panose="020B0609000101010101" pitchFamily="49" charset="-127"/>
                <a:cs typeface="Aharoni" panose="02010803020104030203" pitchFamily="2" charset="-79"/>
              </a:rPr>
              <a:t>Embase</a:t>
            </a:r>
            <a:br>
              <a:rPr lang="nb-NO" sz="1600">
                <a:latin typeface="Aharoni" panose="02010803020104030203" pitchFamily="2" charset="-79"/>
                <a:ea typeface="DotumChe" panose="020B0609000101010101" pitchFamily="49" charset="-127"/>
                <a:cs typeface="Aharoni" panose="02010803020104030203" pitchFamily="2" charset="-79"/>
              </a:rPr>
            </a:br>
            <a:r>
              <a:rPr lang="nb-NO" sz="1600" err="1">
                <a:latin typeface="Aharoni" panose="02010803020104030203" pitchFamily="2" charset="-79"/>
                <a:ea typeface="DotumChe" panose="020B0609000101010101" pitchFamily="49" charset="-127"/>
                <a:cs typeface="Aharoni" panose="02010803020104030203" pitchFamily="2" charset="-79"/>
              </a:rPr>
              <a:t>Cochrane</a:t>
            </a:r>
            <a:r>
              <a:rPr lang="nb-NO" sz="1600">
                <a:latin typeface="Aharoni" panose="02010803020104030203" pitchFamily="2" charset="-79"/>
                <a:ea typeface="DotumChe" panose="020B0609000101010101" pitchFamily="49" charset="-127"/>
                <a:cs typeface="Aharoni" panose="02010803020104030203" pitchFamily="2" charset="-79"/>
              </a:rPr>
              <a:t> database</a:t>
            </a:r>
            <a:br>
              <a:rPr lang="nb-NO" sz="1600">
                <a:latin typeface="Aharoni" panose="02010803020104030203" pitchFamily="2" charset="-79"/>
                <a:ea typeface="DotumChe" panose="020B0609000101010101" pitchFamily="49" charset="-127"/>
                <a:cs typeface="Aharoni" panose="02010803020104030203" pitchFamily="2" charset="-79"/>
              </a:rPr>
            </a:br>
            <a:r>
              <a:rPr lang="en-GB" sz="1600">
                <a:effectLst/>
                <a:latin typeface="Aharoni" panose="02010803020104030203" pitchFamily="2" charset="-79"/>
                <a:ea typeface="DotumChe" panose="020B0609000101010101" pitchFamily="49" charset="-127"/>
                <a:cs typeface="Aharoni" panose="02010803020104030203" pitchFamily="2" charset="-79"/>
              </a:rPr>
              <a:t>Web of Science </a:t>
            </a:r>
            <a:br>
              <a:rPr lang="nb-NO" sz="1600">
                <a:latin typeface="Aharoni" panose="02010803020104030203" pitchFamily="2" charset="-79"/>
                <a:ea typeface="DotumChe" panose="020B0609000101010101" pitchFamily="49" charset="-127"/>
                <a:cs typeface="Aharoni" panose="02010803020104030203" pitchFamily="2" charset="-79"/>
              </a:rPr>
            </a:br>
            <a:r>
              <a:rPr lang="en-US" sz="1600" err="1">
                <a:effectLst/>
                <a:latin typeface="Aharoni" panose="02010803020104030203" pitchFamily="2" charset="-79"/>
                <a:ea typeface="DotumChe" panose="020B0609000101010101" pitchFamily="49" charset="-127"/>
                <a:cs typeface="Aharoni" panose="02010803020104030203" pitchFamily="2" charset="-79"/>
              </a:rPr>
              <a:t>Epistemonikos</a:t>
            </a:r>
            <a:br>
              <a:rPr lang="nb-NO" sz="1600">
                <a:effectLst/>
                <a:latin typeface="Aharoni" panose="02010803020104030203" pitchFamily="2" charset="-79"/>
                <a:ea typeface="DotumChe" panose="020B0609000101010101" pitchFamily="49" charset="-127"/>
                <a:cs typeface="Aharoni" panose="02010803020104030203" pitchFamily="2" charset="-79"/>
              </a:rPr>
            </a:br>
            <a:endParaRPr lang="nb-NO" sz="3600">
              <a:latin typeface="Georgia" pitchFamily="18" charset="0"/>
            </a:endParaRPr>
          </a:p>
        </p:txBody>
      </p:sp>
      <p:sp>
        <p:nvSpPr>
          <p:cNvPr id="39" name="Date Placeholder 2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3971175B-4484-4351-92BF-8A0336FC10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8435" y="450698"/>
            <a:ext cx="6334125" cy="57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326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14E2DD-E196-42B1-84C3-C6B7203F6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635" y="575304"/>
            <a:ext cx="10515600" cy="644097"/>
          </a:xfrm>
        </p:spPr>
        <p:txBody>
          <a:bodyPr/>
          <a:lstStyle/>
          <a:p>
            <a:r>
              <a:rPr lang="nb-NO"/>
              <a:t>PICO - forskningsspørsmål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E0D06D14-357F-4558-BD98-0B8000C9D6C8}"/>
              </a:ext>
            </a:extLst>
          </p:cNvPr>
          <p:cNvSpPr txBox="1"/>
          <p:nvPr/>
        </p:nvSpPr>
        <p:spPr>
          <a:xfrm>
            <a:off x="1202635" y="1362525"/>
            <a:ext cx="9142011" cy="5261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Metodevurdering </a:t>
            </a:r>
            <a:r>
              <a:rPr lang="nb-NO" sz="1800" b="1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Varicella</a:t>
            </a:r>
            <a:r>
              <a:rPr lang="nb-N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vaksine og </a:t>
            </a:r>
            <a:r>
              <a:rPr lang="nb-NO" sz="1800" b="1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Shingles</a:t>
            </a:r>
            <a:r>
              <a:rPr lang="nb-N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(herpes </a:t>
            </a:r>
            <a:r>
              <a:rPr lang="nb-NO" sz="1800" b="1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zoster</a:t>
            </a:r>
            <a:r>
              <a:rPr lang="nb-N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vaksine</a:t>
            </a:r>
            <a:endParaRPr lang="nb-NO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ZOSTER</a:t>
            </a:r>
            <a:endParaRPr lang="nb-NO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 </a:t>
            </a:r>
            <a:r>
              <a:rPr lang="en-US" sz="1600" err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effectivenss</a:t>
            </a:r>
            <a:r>
              <a:rPr lang="en-US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and safety of vaccines to </a:t>
            </a:r>
            <a:r>
              <a:rPr lang="en-US" sz="1600" b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prevent shingles (</a:t>
            </a:r>
            <a:r>
              <a:rPr lang="en-US" sz="1600" b="1" err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herpers</a:t>
            </a:r>
            <a:r>
              <a:rPr lang="en-US" sz="1600" b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zoster) in healthy older people </a:t>
            </a:r>
            <a:r>
              <a:rPr lang="en-US" sz="16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​</a:t>
            </a:r>
            <a:endParaRPr lang="nb-NO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nb-NO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 - </a:t>
            </a:r>
            <a:r>
              <a:rPr lang="nb-NO" sz="1600" err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Healthy</a:t>
            </a:r>
            <a:r>
              <a:rPr lang="nb-NO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adults (age 50+), 18+ med immunsvekkelse (presisere vise til ACIP),  </a:t>
            </a:r>
            <a:r>
              <a:rPr lang="nb-NO" sz="16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​</a:t>
            </a:r>
            <a:endParaRPr lang="nb-NO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nb-NO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  - Herpes </a:t>
            </a:r>
            <a:r>
              <a:rPr lang="nb-NO" sz="1600" err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zoster</a:t>
            </a:r>
            <a:r>
              <a:rPr lang="nb-NO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nb-NO" sz="1600" err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vaccines</a:t>
            </a:r>
            <a:r>
              <a:rPr lang="nb-NO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(</a:t>
            </a:r>
            <a:r>
              <a:rPr lang="nb-NO" sz="1600" err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zostavax</a:t>
            </a:r>
            <a:r>
              <a:rPr lang="nb-NO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(levende) og </a:t>
            </a:r>
            <a:r>
              <a:rPr lang="nb-NO" sz="1600" err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shingerix</a:t>
            </a:r>
            <a:r>
              <a:rPr lang="nb-NO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(ikke-levende)</a:t>
            </a:r>
            <a:r>
              <a:rPr lang="nb-NO" sz="16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​</a:t>
            </a:r>
            <a:endParaRPr lang="nb-NO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US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 – Placebo, no vaccine, other vaccine(s), any other type of intervention</a:t>
            </a:r>
            <a:r>
              <a:rPr lang="en-US" sz="16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​</a:t>
            </a:r>
            <a:endParaRPr lang="nb-NO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– Incidence of herpes zoster, PHN (post-</a:t>
            </a:r>
            <a:r>
              <a:rPr lang="en-US" sz="1600" err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herpetisk</a:t>
            </a:r>
            <a:r>
              <a:rPr lang="en-US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1600" err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nevralgi</a:t>
            </a:r>
            <a:r>
              <a:rPr lang="en-US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</a:t>
            </a:r>
            <a:r>
              <a:rPr lang="en-US" sz="1600" err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andre</a:t>
            </a:r>
            <a:r>
              <a:rPr lang="en-US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HZ </a:t>
            </a:r>
            <a:r>
              <a:rPr lang="en-US" sz="1600" err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komplikasjoner</a:t>
            </a:r>
            <a:r>
              <a:rPr lang="en-US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 adverse events (death, SAE, systemic reactions, local reactions)</a:t>
            </a:r>
            <a:r>
              <a:rPr lang="en-US" sz="16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​</a:t>
            </a:r>
            <a:endParaRPr lang="nb-NO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fontAlgn="base"/>
            <a:r>
              <a:rPr lang="en-US" sz="14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nb-NO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sz="1600" err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Studiedesign</a:t>
            </a:r>
            <a:r>
              <a:rPr lang="en-US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RCT, quasi RCT, Observational studies (test-negative design, </a:t>
            </a:r>
            <a:r>
              <a:rPr lang="en-US" sz="1600" err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kohort</a:t>
            </a:r>
            <a:r>
              <a:rPr lang="en-US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case-control) </a:t>
            </a:r>
            <a:endParaRPr lang="nb-NO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sz="14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nb-NO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sz="1400" b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VARICELLA</a:t>
            </a:r>
            <a:endParaRPr lang="nb-NO" sz="1600" b="1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 </a:t>
            </a:r>
            <a:r>
              <a:rPr lang="en-US" sz="1600" err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effectivenss</a:t>
            </a:r>
            <a:r>
              <a:rPr lang="en-US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and safety of vaccines to </a:t>
            </a:r>
            <a:r>
              <a:rPr lang="en-US" sz="1600" b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prevent chickenpox in children</a:t>
            </a:r>
            <a:r>
              <a:rPr lang="en-US" sz="16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​</a:t>
            </a:r>
            <a:endParaRPr lang="nb-NO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sz="14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nb-NO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nb-NO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 -  </a:t>
            </a:r>
            <a:r>
              <a:rPr lang="nb-NO" sz="1600" err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Children</a:t>
            </a:r>
            <a:r>
              <a:rPr lang="nb-NO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(</a:t>
            </a:r>
            <a:r>
              <a:rPr lang="nb-NO" sz="1600" err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month</a:t>
            </a:r>
            <a:r>
              <a:rPr lang="nb-NO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?) under 24 </a:t>
            </a:r>
            <a:r>
              <a:rPr lang="nb-NO" sz="1600" err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months</a:t>
            </a:r>
            <a:r>
              <a:rPr lang="nb-NO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eller 18 år?</a:t>
            </a:r>
            <a:r>
              <a:rPr lang="en-US" sz="16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​</a:t>
            </a:r>
            <a:endParaRPr lang="nb-NO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nb-NO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  -  </a:t>
            </a:r>
            <a:r>
              <a:rPr lang="nb-NO" sz="1600" err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Varicella</a:t>
            </a:r>
            <a:r>
              <a:rPr lang="nb-NO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nb-NO" sz="1600" err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vaccines</a:t>
            </a:r>
            <a:r>
              <a:rPr lang="nb-NO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(monovalent, MMR-V)</a:t>
            </a:r>
            <a:r>
              <a:rPr lang="en-US" sz="16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​</a:t>
            </a:r>
            <a:endParaRPr lang="nb-NO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US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 – Placebo, no vaccine, other vaccine(s), any other type of intervention</a:t>
            </a:r>
            <a:r>
              <a:rPr lang="en-US" sz="16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​</a:t>
            </a:r>
            <a:endParaRPr lang="nb-NO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US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  – Incidence of chickenpox, varicella </a:t>
            </a:r>
            <a:r>
              <a:rPr lang="en-US" sz="1600" err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encephalitt</a:t>
            </a:r>
            <a:r>
              <a:rPr lang="en-US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 other varicella complications, adverse events (death, SAE, systemic reactions, local reactions)</a:t>
            </a:r>
            <a:r>
              <a:rPr lang="en-US" sz="16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​</a:t>
            </a:r>
            <a:endParaRPr lang="nb-NO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sz="14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nb-NO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sz="1600" err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Studiedesign</a:t>
            </a:r>
            <a:r>
              <a:rPr lang="en-US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RCT, quasi RCT, Observational studies (test-negative design, </a:t>
            </a:r>
            <a:r>
              <a:rPr lang="en-US" sz="1600" err="1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kohort</a:t>
            </a:r>
            <a:r>
              <a:rPr lang="en-US" sz="160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case-control) </a:t>
            </a:r>
            <a:endParaRPr lang="nb-NO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979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721CAC-F24D-72AB-5E5B-894A7FE7C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650">
                <a:ea typeface="Calibri"/>
                <a:cs typeface="Calibri"/>
              </a:rPr>
              <a:t>Helseøkonomisk Evaluering</a:t>
            </a: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B432986-C878-1A1C-1424-3D202E8476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wrap="square" lIns="0" tIns="0" rIns="0" bIns="0" rtlCol="0" anchor="t">
            <a:spAutoFit/>
          </a:bodyPr>
          <a:lstStyle/>
          <a:p>
            <a:r>
              <a:rPr lang="nb-NO" sz="2750">
                <a:ea typeface="Calibri"/>
                <a:cs typeface="Calibri"/>
              </a:rPr>
              <a:t>Fremgangsmåte 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10E1E44-68DC-5909-31F0-C27E593223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69875" indent="-269875"/>
            <a:r>
              <a:rPr lang="nb-NO">
                <a:cs typeface="Calibri"/>
              </a:rPr>
              <a:t>"Hybrid" tilnærming </a:t>
            </a:r>
          </a:p>
          <a:p>
            <a:pPr marL="269875" indent="-269875"/>
            <a:r>
              <a:rPr lang="nb-NO">
                <a:ea typeface="+mn-lt"/>
                <a:cs typeface="+mn-lt"/>
              </a:rPr>
              <a:t>Begrunnelse for valg av design</a:t>
            </a:r>
          </a:p>
          <a:p>
            <a:pPr marL="269875" indent="-269875"/>
            <a:r>
              <a:rPr lang="nb-NO">
                <a:ea typeface="+mn-lt"/>
                <a:cs typeface="+mn-lt"/>
              </a:rPr>
              <a:t>Infeksjons- og helseøkonomisk modell</a:t>
            </a:r>
            <a:endParaRPr lang="nb-N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9278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9E6DF"/>
      </a:lt2>
      <a:accent1>
        <a:srgbClr val="CFC4B6"/>
      </a:accent1>
      <a:accent2>
        <a:srgbClr val="6796A7"/>
      </a:accent2>
      <a:accent3>
        <a:srgbClr val="B32C5B"/>
      </a:accent3>
      <a:accent4>
        <a:srgbClr val="EE756A"/>
      </a:accent4>
      <a:accent5>
        <a:srgbClr val="5A1646"/>
      </a:accent5>
      <a:accent6>
        <a:srgbClr val="3A3B63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2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HI_PPT_Mal.potx" id="{E830C7F6-15D9-4E79-B5A6-AC7486A1DBBE}" vid="{C7B4B5BB-AB4F-4C6E-9FDA-88E11E3DD63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A53831D2B1FCA4E97E310390BB7D9B8" ma:contentTypeVersion="24" ma:contentTypeDescription="Opprett et nytt dokument." ma:contentTypeScope="" ma:versionID="5971dcbc1c070b1892f3142e0e548deb">
  <xsd:schema xmlns:xsd="http://www.w3.org/2001/XMLSchema" xmlns:xs="http://www.w3.org/2001/XMLSchema" xmlns:p="http://schemas.microsoft.com/office/2006/metadata/properties" xmlns:ns2="ef5dd856-6a32-4f72-920b-b3c650540c6d" xmlns:ns3="9e7c1b5f-6b93-4ee4-9fa2-fda8f1b47cf5" xmlns:ns4="21a2857b-8da8-4ddb-9834-feb111e80e4f" targetNamespace="http://schemas.microsoft.com/office/2006/metadata/properties" ma:root="true" ma:fieldsID="e72a50e54e70a3a4f37354e349aba463" ns2:_="" ns3:_="" ns4:_="">
    <xsd:import namespace="ef5dd856-6a32-4f72-920b-b3c650540c6d"/>
    <xsd:import namespace="9e7c1b5f-6b93-4ee4-9fa2-fda8f1b47cf5"/>
    <xsd:import namespace="21a2857b-8da8-4ddb-9834-feb111e80e4f"/>
    <xsd:element name="properties">
      <xsd:complexType>
        <xsd:sequence>
          <xsd:element name="documentManagement">
            <xsd:complexType>
              <xsd:all>
                <xsd:element ref="ns2:n5b424e637ae4ed183ad6366f85ac36d" minOccurs="0"/>
                <xsd:element ref="ns2:TaxCatchAll" minOccurs="0"/>
                <xsd:element ref="ns2:TaxKeywordTaxHTField" minOccurs="0"/>
                <xsd:element ref="ns3:FHI_TopicTaxHTField" minOccurs="0"/>
                <xsd:element ref="ns4:MediaServiceMetadata" minOccurs="0"/>
                <xsd:element ref="ns4:MediaServiceFastMetadata" minOccurs="0"/>
                <xsd:element ref="ns2:SharedWithUsers" minOccurs="0"/>
                <xsd:element ref="ns2:SharedWithDetails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5dd856-6a32-4f72-920b-b3c650540c6d" elementFormDefault="qualified">
    <xsd:import namespace="http://schemas.microsoft.com/office/2006/documentManagement/types"/>
    <xsd:import namespace="http://schemas.microsoft.com/office/infopath/2007/PartnerControls"/>
    <xsd:element name="n5b424e637ae4ed183ad6366f85ac36d" ma:index="5" nillable="true" ma:displayName="Topic_0" ma:hidden="true" ma:internalName="n5b424e637ae4ed183ad6366f85ac36d" ma:readOnly="false">
      <xsd:simpleType>
        <xsd:restriction base="dms:Note"/>
      </xsd:simpleType>
    </xsd:element>
    <xsd:element name="TaxCatchAll" ma:index="6" nillable="true" ma:displayName="Taxonomy Catch All Column" ma:hidden="true" ma:list="{a297f2f1-ce3a-4818-9dd4-dd1a179fd8cc}" ma:internalName="TaxCatchAll" ma:showField="CatchAllData" ma:web="ef5dd856-6a32-4f72-920b-b3c650540c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8" nillable="true" ma:taxonomy="true" ma:internalName="TaxKeywordTaxHTField" ma:taxonomyFieldName="TaxKeyword" ma:displayName="Organisasjonsnøkkelord" ma:fieldId="{23f27201-bee3-471e-b2e7-b64fd8b7ca38}" ma:taxonomyMulti="true" ma:sspId="e7140caa-8402-4c36-9a5d-f51276ec0a9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7c1b5f-6b93-4ee4-9fa2-fda8f1b47cf5" elementFormDefault="qualified">
    <xsd:import namespace="http://schemas.microsoft.com/office/2006/documentManagement/types"/>
    <xsd:import namespace="http://schemas.microsoft.com/office/infopath/2007/PartnerControls"/>
    <xsd:element name="FHI_TopicTaxHTField" ma:index="13" nillable="true" ma:taxonomy="true" ma:internalName="FHI_TopicTaxHTField" ma:taxonomyFieldName="FHI_Topic" ma:displayName="Tema" ma:default="" ma:fieldId="{5eb9fa72-8a58-4312-8bc5-a126a30b4fb3}" ma:taxonomyMulti="true" ma:sspId="e7140caa-8402-4c36-9a5d-f51276ec0a9c" ma:termSetId="10ab213d-8882-42de-b940-43a869fe753a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a2857b-8da8-4ddb-9834-feb111e80e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Innholdstype"/>
        <xsd:element ref="dc:title" minOccurs="0" maxOccurs="1" ma:index="3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5b424e637ae4ed183ad6366f85ac36d xmlns="ef5dd856-6a32-4f72-920b-b3c650540c6d" xsi:nil="true"/>
    <TaxCatchAll xmlns="ef5dd856-6a32-4f72-920b-b3c650540c6d" xsi:nil="true"/>
    <FHI_TopicTaxHTField xmlns="9e7c1b5f-6b93-4ee4-9fa2-fda8f1b47cf5">
      <Terms xmlns="http://schemas.microsoft.com/office/infopath/2007/PartnerControls"/>
    </FHI_TopicTaxHTField>
    <TaxKeywordTaxHTField xmlns="ef5dd856-6a32-4f72-920b-b3c650540c6d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C5557068-32CB-4A75-BA58-9F3C0FB7C7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BFE96C-D74F-4D99-B2D4-F3BDF895A7ED}">
  <ds:schemaRefs>
    <ds:schemaRef ds:uri="21a2857b-8da8-4ddb-9834-feb111e80e4f"/>
    <ds:schemaRef ds:uri="9e7c1b5f-6b93-4ee4-9fa2-fda8f1b47cf5"/>
    <ds:schemaRef ds:uri="ef5dd856-6a32-4f72-920b-b3c650540c6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AAEADB7-E3AD-46B7-AA21-B5023B583EE7}">
  <ds:schemaRefs>
    <ds:schemaRef ds:uri="21a2857b-8da8-4ddb-9834-feb111e80e4f"/>
    <ds:schemaRef ds:uri="9e7c1b5f-6b93-4ee4-9fa2-fda8f1b47cf5"/>
    <ds:schemaRef ds:uri="ef5dd856-6a32-4f72-920b-b3c650540c6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FHI_PPT_Mal (1)</Template>
  <TotalTime>0</TotalTime>
  <Application>Microsoft Office PowerPoint</Application>
  <PresentationFormat>Widescreen</PresentationFormat>
  <Slides>22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Office-tema</vt:lpstr>
      <vt:lpstr>PowerPoint Presentation</vt:lpstr>
      <vt:lpstr>PowerPoint Presentation</vt:lpstr>
      <vt:lpstr>Forekomst i Norge </vt:lpstr>
      <vt:lpstr>PowerPoint Presentation</vt:lpstr>
      <vt:lpstr>Fullstendig metodevurdering</vt:lpstr>
      <vt:lpstr>Kunnskapsoppsummering</vt:lpstr>
      <vt:lpstr>Evaluering av klinisk dokumentasjon –  systematisk oversikt   Databaser: Medline OVID Embase Cochrane database Web of Science  Epistemonikos </vt:lpstr>
      <vt:lpstr>PICO - forskningsspørsmål</vt:lpstr>
      <vt:lpstr>Helseøkonomisk Evaluering</vt:lpstr>
      <vt:lpstr>Helseøkonomisk Evaluering</vt:lpstr>
      <vt:lpstr>Mulige vaksinasjonsprogram</vt:lpstr>
      <vt:lpstr>Forslag til spedbarnsprogram </vt:lpstr>
      <vt:lpstr>Forslag til ungdomsprogram </vt:lpstr>
      <vt:lpstr>Til referansegruppen</vt:lpstr>
      <vt:lpstr>PowerPoint Presentation</vt:lpstr>
      <vt:lpstr>Herpes zostervaksine </vt:lpstr>
      <vt:lpstr>Herpes zoster rekombinant vaksine (inaktivert) </vt:lpstr>
      <vt:lpstr>Indikasjoner for inaktivert herpes zoster vaksine </vt:lpstr>
      <vt:lpstr>Inaktivert herpes zoster vaksine er særlig aktuell til personer som:</vt:lpstr>
      <vt:lpstr>Til referansegruppen</vt:lpstr>
      <vt:lpstr>PowerPoint Presentation</vt:lpstr>
      <vt:lpstr>Prosess for vurdering av finansiering §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Didrik Frimann</dc:creator>
  <cp:revision>1</cp:revision>
  <cp:lastPrinted>2022-06-08T09:40:31Z</cp:lastPrinted>
  <dcterms:created xsi:type="dcterms:W3CDTF">2021-08-31T07:12:03Z</dcterms:created>
  <dcterms:modified xsi:type="dcterms:W3CDTF">2022-06-08T13:59:37Z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0x0101001A53831D2B1FCA4E97E310390BB7D9B8</vt:lpwstr>
  </property>
  <property fmtid="{D5CDD505-2E9C-101B-9397-08002B2CF9AE}" pid="3" name="TaxKeyword">
    <vt:lpwstr/>
  </property>
  <property fmtid="{D5CDD505-2E9C-101B-9397-08002B2CF9AE}" pid="4" name="FHI_Topic">
    <vt:lpwstr/>
  </property>
  <property fmtid="{D5CDD505-2E9C-101B-9397-08002B2CF9AE}" pid="5" name="FHITopic">
    <vt:lpwstr/>
  </property>
</Properties>
</file>