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41"/>
  </p:notesMasterIdLst>
  <p:sldIdLst>
    <p:sldId id="256" r:id="rId6"/>
    <p:sldId id="258" r:id="rId7"/>
    <p:sldId id="288" r:id="rId8"/>
    <p:sldId id="320" r:id="rId9"/>
    <p:sldId id="281" r:id="rId10"/>
    <p:sldId id="284" r:id="rId11"/>
    <p:sldId id="312" r:id="rId12"/>
    <p:sldId id="285" r:id="rId13"/>
    <p:sldId id="313" r:id="rId14"/>
    <p:sldId id="283" r:id="rId15"/>
    <p:sldId id="314" r:id="rId16"/>
    <p:sldId id="311" r:id="rId17"/>
    <p:sldId id="306" r:id="rId18"/>
    <p:sldId id="307" r:id="rId19"/>
    <p:sldId id="308" r:id="rId20"/>
    <p:sldId id="309" r:id="rId21"/>
    <p:sldId id="310" r:id="rId22"/>
    <p:sldId id="316" r:id="rId23"/>
    <p:sldId id="303" r:id="rId24"/>
    <p:sldId id="300" r:id="rId25"/>
    <p:sldId id="301" r:id="rId26"/>
    <p:sldId id="304" r:id="rId27"/>
    <p:sldId id="302" r:id="rId28"/>
    <p:sldId id="260" r:id="rId29"/>
    <p:sldId id="265" r:id="rId30"/>
    <p:sldId id="261" r:id="rId31"/>
    <p:sldId id="318" r:id="rId32"/>
    <p:sldId id="290" r:id="rId33"/>
    <p:sldId id="319" r:id="rId34"/>
    <p:sldId id="264" r:id="rId35"/>
    <p:sldId id="268" r:id="rId36"/>
    <p:sldId id="299" r:id="rId37"/>
    <p:sldId id="321" r:id="rId38"/>
    <p:sldId id="276" r:id="rId39"/>
    <p:sldId id="277" r:id="rId40"/>
  </p:sldIdLst>
  <p:sldSz cx="12192000" cy="6858000"/>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vet, Lene Kristine" initials="JK" lastIdx="1" clrIdx="0">
    <p:extLst>
      <p:ext uri="{19B8F6BF-5375-455C-9EA6-DF929625EA0E}">
        <p15:presenceInfo xmlns:p15="http://schemas.microsoft.com/office/powerpoint/2012/main" userId="S::lenekristine.juvet@fhi.no::60fbb183-8052-4c5c-8886-1560463aca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F66"/>
    <a:srgbClr val="EFECE8"/>
    <a:srgbClr val="E0DBD4"/>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ABFE6A-B0D4-AC1F-64FD-E4FA4D962E84}" v="6" dt="2022-06-08T09:30:54.625"/>
    <p1510:client id="{701018E7-3DB8-4A70-854A-B443F5ECA892}" v="10" dt="2022-06-08T08:38:25.730"/>
    <p1510:client id="{8F7EA093-FC6F-0988-3349-940E46652FE0}" v="55" dt="2022-06-08T08:09:11.32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iddels stil 1 – uthev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126"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ymark, Liv Solvår" userId="S::livsolvar.nymark@fhi.no::b45e445f-4a73-4552-8160-644d48f0ee77" providerId="AD" clId="Web-{D2179E4C-4BC2-D15B-505C-74B4287ADD78}"/>
    <pc:docChg chg="addSld delSld modSld">
      <pc:chgData name="Nymark, Liv Solvår" userId="S::livsolvar.nymark@fhi.no::b45e445f-4a73-4552-8160-644d48f0ee77" providerId="AD" clId="Web-{D2179E4C-4BC2-D15B-505C-74B4287ADD78}" dt="2022-05-31T11:45:36.388" v="1029"/>
      <pc:docMkLst>
        <pc:docMk/>
      </pc:docMkLst>
      <pc:sldChg chg="addSp delSp modSp new">
        <pc:chgData name="Nymark, Liv Solvår" userId="S::livsolvar.nymark@fhi.no::b45e445f-4a73-4552-8160-644d48f0ee77" providerId="AD" clId="Web-{D2179E4C-4BC2-D15B-505C-74B4287ADD78}" dt="2022-05-31T10:15:07.313" v="161"/>
        <pc:sldMkLst>
          <pc:docMk/>
          <pc:sldMk cId="2339322048" sldId="300"/>
        </pc:sldMkLst>
        <pc:spChg chg="mod">
          <ac:chgData name="Nymark, Liv Solvår" userId="S::livsolvar.nymark@fhi.no::b45e445f-4a73-4552-8160-644d48f0ee77" providerId="AD" clId="Web-{D2179E4C-4BC2-D15B-505C-74B4287ADD78}" dt="2022-05-31T10:15:04.059" v="160" actId="20577"/>
          <ac:spMkLst>
            <pc:docMk/>
            <pc:sldMk cId="2339322048" sldId="300"/>
            <ac:spMk id="2" creationId="{D707DD21-C894-F6DA-B53E-198887E759EF}"/>
          </ac:spMkLst>
        </pc:spChg>
        <pc:spChg chg="del mod">
          <ac:chgData name="Nymark, Liv Solvår" userId="S::livsolvar.nymark@fhi.no::b45e445f-4a73-4552-8160-644d48f0ee77" providerId="AD" clId="Web-{D2179E4C-4BC2-D15B-505C-74B4287ADD78}" dt="2022-05-31T10:15:07.313" v="161"/>
          <ac:spMkLst>
            <pc:docMk/>
            <pc:sldMk cId="2339322048" sldId="300"/>
            <ac:spMk id="3" creationId="{ACB84D8A-8DFC-C5DC-3D4E-A8E9762B41BC}"/>
          </ac:spMkLst>
        </pc:spChg>
        <pc:spChg chg="mod">
          <ac:chgData name="Nymark, Liv Solvår" userId="S::livsolvar.nymark@fhi.no::b45e445f-4a73-4552-8160-644d48f0ee77" providerId="AD" clId="Web-{D2179E4C-4BC2-D15B-505C-74B4287ADD78}" dt="2022-05-31T10:12:35.065" v="135" actId="20577"/>
          <ac:spMkLst>
            <pc:docMk/>
            <pc:sldMk cId="2339322048" sldId="300"/>
            <ac:spMk id="4" creationId="{A051E6BC-5611-08C7-19CB-34BA8E09B70B}"/>
          </ac:spMkLst>
        </pc:spChg>
        <pc:spChg chg="add mod">
          <ac:chgData name="Nymark, Liv Solvår" userId="S::livsolvar.nymark@fhi.no::b45e445f-4a73-4552-8160-644d48f0ee77" providerId="AD" clId="Web-{D2179E4C-4BC2-D15B-505C-74B4287ADD78}" dt="2022-05-31T10:15:07.313" v="161"/>
          <ac:spMkLst>
            <pc:docMk/>
            <pc:sldMk cId="2339322048" sldId="300"/>
            <ac:spMk id="6" creationId="{98F1CE52-9B50-9812-60DC-304176407F2F}"/>
          </ac:spMkLst>
        </pc:spChg>
      </pc:sldChg>
      <pc:sldChg chg="addSp delSp modSp add mod replId modClrScheme chgLayout modNotes">
        <pc:chgData name="Nymark, Liv Solvår" userId="S::livsolvar.nymark@fhi.no::b45e445f-4a73-4552-8160-644d48f0ee77" providerId="AD" clId="Web-{D2179E4C-4BC2-D15B-505C-74B4287ADD78}" dt="2022-05-31T11:41:34.179" v="1009"/>
        <pc:sldMkLst>
          <pc:docMk/>
          <pc:sldMk cId="2564152630" sldId="301"/>
        </pc:sldMkLst>
        <pc:spChg chg="mod ord">
          <ac:chgData name="Nymark, Liv Solvår" userId="S::livsolvar.nymark@fhi.no::b45e445f-4a73-4552-8160-644d48f0ee77" providerId="AD" clId="Web-{D2179E4C-4BC2-D15B-505C-74B4287ADD78}" dt="2022-05-31T10:30:40.355" v="402" actId="20577"/>
          <ac:spMkLst>
            <pc:docMk/>
            <pc:sldMk cId="2564152630" sldId="301"/>
            <ac:spMk id="2" creationId="{D707DD21-C894-F6DA-B53E-198887E759EF}"/>
          </ac:spMkLst>
        </pc:spChg>
        <pc:spChg chg="del mod ord">
          <ac:chgData name="Nymark, Liv Solvår" userId="S::livsolvar.nymark@fhi.no::b45e445f-4a73-4552-8160-644d48f0ee77" providerId="AD" clId="Web-{D2179E4C-4BC2-D15B-505C-74B4287ADD78}" dt="2022-05-31T10:21:01.020" v="202"/>
          <ac:spMkLst>
            <pc:docMk/>
            <pc:sldMk cId="2564152630" sldId="301"/>
            <ac:spMk id="3" creationId="{ACB84D8A-8DFC-C5DC-3D4E-A8E9762B41BC}"/>
          </ac:spMkLst>
        </pc:spChg>
        <pc:spChg chg="del mod ord">
          <ac:chgData name="Nymark, Liv Solvår" userId="S::livsolvar.nymark@fhi.no::b45e445f-4a73-4552-8160-644d48f0ee77" providerId="AD" clId="Web-{D2179E4C-4BC2-D15B-505C-74B4287ADD78}" dt="2022-05-31T10:21:03.863" v="203"/>
          <ac:spMkLst>
            <pc:docMk/>
            <pc:sldMk cId="2564152630" sldId="301"/>
            <ac:spMk id="4" creationId="{A051E6BC-5611-08C7-19CB-34BA8E09B70B}"/>
          </ac:spMkLst>
        </pc:spChg>
        <pc:spChg chg="add del mod ord">
          <ac:chgData name="Nymark, Liv Solvår" userId="S::livsolvar.nymark@fhi.no::b45e445f-4a73-4552-8160-644d48f0ee77" providerId="AD" clId="Web-{D2179E4C-4BC2-D15B-505C-74B4287ADD78}" dt="2022-05-31T10:20:15.595" v="184"/>
          <ac:spMkLst>
            <pc:docMk/>
            <pc:sldMk cId="2564152630" sldId="301"/>
            <ac:spMk id="5" creationId="{D3A573E4-21CE-5639-0C85-D17748532182}"/>
          </ac:spMkLst>
        </pc:spChg>
        <pc:spChg chg="add del mod ord">
          <ac:chgData name="Nymark, Liv Solvår" userId="S::livsolvar.nymark@fhi.no::b45e445f-4a73-4552-8160-644d48f0ee77" providerId="AD" clId="Web-{D2179E4C-4BC2-D15B-505C-74B4287ADD78}" dt="2022-05-31T10:19:43.077" v="179"/>
          <ac:spMkLst>
            <pc:docMk/>
            <pc:sldMk cId="2564152630" sldId="301"/>
            <ac:spMk id="6" creationId="{18342823-406B-F4DD-6BEB-CDB9BA5F62B4}"/>
          </ac:spMkLst>
        </pc:spChg>
        <pc:spChg chg="add del mod">
          <ac:chgData name="Nymark, Liv Solvår" userId="S::livsolvar.nymark@fhi.no::b45e445f-4a73-4552-8160-644d48f0ee77" providerId="AD" clId="Web-{D2179E4C-4BC2-D15B-505C-74B4287ADD78}" dt="2022-05-31T10:21:07.239" v="204"/>
          <ac:spMkLst>
            <pc:docMk/>
            <pc:sldMk cId="2564152630" sldId="301"/>
            <ac:spMk id="11" creationId="{9CF6185B-C1A6-BBEE-AAE2-B7DF9C29B33E}"/>
          </ac:spMkLst>
        </pc:spChg>
        <pc:spChg chg="add del mod ord">
          <ac:chgData name="Nymark, Liv Solvår" userId="S::livsolvar.nymark@fhi.no::b45e445f-4a73-4552-8160-644d48f0ee77" providerId="AD" clId="Web-{D2179E4C-4BC2-D15B-505C-74B4287ADD78}" dt="2022-05-31T10:23:05.996" v="220"/>
          <ac:spMkLst>
            <pc:docMk/>
            <pc:sldMk cId="2564152630" sldId="301"/>
            <ac:spMk id="13" creationId="{6E8E3AB7-4DCF-C13D-D1A0-8560D2C352A6}"/>
          </ac:spMkLst>
        </pc:spChg>
        <pc:spChg chg="add del mod ord">
          <ac:chgData name="Nymark, Liv Solvår" userId="S::livsolvar.nymark@fhi.no::b45e445f-4a73-4552-8160-644d48f0ee77" providerId="AD" clId="Web-{D2179E4C-4BC2-D15B-505C-74B4287ADD78}" dt="2022-05-31T10:23:14.376" v="221"/>
          <ac:spMkLst>
            <pc:docMk/>
            <pc:sldMk cId="2564152630" sldId="301"/>
            <ac:spMk id="15" creationId="{C8FB47B7-3A27-C319-01D8-6C40C785A91F}"/>
          </ac:spMkLst>
        </pc:spChg>
        <pc:graphicFrameChg chg="add del mod ord modGraphic">
          <ac:chgData name="Nymark, Liv Solvår" userId="S::livsolvar.nymark@fhi.no::b45e445f-4a73-4552-8160-644d48f0ee77" providerId="AD" clId="Web-{D2179E4C-4BC2-D15B-505C-74B4287ADD78}" dt="2022-05-31T10:20:47.909" v="191"/>
          <ac:graphicFrameMkLst>
            <pc:docMk/>
            <pc:sldMk cId="2564152630" sldId="301"/>
            <ac:graphicFrameMk id="7" creationId="{A054E0AE-001D-2ECE-89B2-D2B6DB2A2486}"/>
          </ac:graphicFrameMkLst>
        </pc:graphicFrameChg>
        <pc:graphicFrameChg chg="add del mod ord modGraphic">
          <ac:chgData name="Nymark, Liv Solvår" userId="S::livsolvar.nymark@fhi.no::b45e445f-4a73-4552-8160-644d48f0ee77" providerId="AD" clId="Web-{D2179E4C-4BC2-D15B-505C-74B4287ADD78}" dt="2022-05-31T10:22:14.431" v="214"/>
          <ac:graphicFrameMkLst>
            <pc:docMk/>
            <pc:sldMk cId="2564152630" sldId="301"/>
            <ac:graphicFrameMk id="9" creationId="{C425E6F8-8318-5353-0004-9BC5004F6191}"/>
          </ac:graphicFrameMkLst>
        </pc:graphicFrameChg>
        <pc:graphicFrameChg chg="add mod modGraphic">
          <ac:chgData name="Nymark, Liv Solvår" userId="S::livsolvar.nymark@fhi.no::b45e445f-4a73-4552-8160-644d48f0ee77" providerId="AD" clId="Web-{D2179E4C-4BC2-D15B-505C-74B4287ADD78}" dt="2022-05-31T11:30:23.195" v="965"/>
          <ac:graphicFrameMkLst>
            <pc:docMk/>
            <pc:sldMk cId="2564152630" sldId="301"/>
            <ac:graphicFrameMk id="17" creationId="{5A7ABBDB-4B58-6C2C-FF41-36D78ED74BBA}"/>
          </ac:graphicFrameMkLst>
        </pc:graphicFrameChg>
      </pc:sldChg>
      <pc:sldChg chg="addSp delSp modSp add mod replId modClrScheme chgLayout modNotes">
        <pc:chgData name="Nymark, Liv Solvår" userId="S::livsolvar.nymark@fhi.no::b45e445f-4a73-4552-8160-644d48f0ee77" providerId="AD" clId="Web-{D2179E4C-4BC2-D15B-505C-74B4287ADD78}" dt="2022-05-31T11:45:36.388" v="1029"/>
        <pc:sldMkLst>
          <pc:docMk/>
          <pc:sldMk cId="1075386120" sldId="302"/>
        </pc:sldMkLst>
        <pc:spChg chg="mod">
          <ac:chgData name="Nymark, Liv Solvår" userId="S::livsolvar.nymark@fhi.no::b45e445f-4a73-4552-8160-644d48f0ee77" providerId="AD" clId="Web-{D2179E4C-4BC2-D15B-505C-74B4287ADD78}" dt="2022-05-31T11:16:22.597" v="872" actId="20577"/>
          <ac:spMkLst>
            <pc:docMk/>
            <pc:sldMk cId="1075386120" sldId="302"/>
            <ac:spMk id="2" creationId="{D707DD21-C894-F6DA-B53E-198887E759EF}"/>
          </ac:spMkLst>
        </pc:spChg>
        <pc:spChg chg="del mod">
          <ac:chgData name="Nymark, Liv Solvår" userId="S::livsolvar.nymark@fhi.no::b45e445f-4a73-4552-8160-644d48f0ee77" providerId="AD" clId="Web-{D2179E4C-4BC2-D15B-505C-74B4287ADD78}" dt="2022-05-31T11:16:25.207" v="873"/>
          <ac:spMkLst>
            <pc:docMk/>
            <pc:sldMk cId="1075386120" sldId="302"/>
            <ac:spMk id="3" creationId="{ACB84D8A-8DFC-C5DC-3D4E-A8E9762B41BC}"/>
          </ac:spMkLst>
        </pc:spChg>
        <pc:spChg chg="del">
          <ac:chgData name="Nymark, Liv Solvår" userId="S::livsolvar.nymark@fhi.no::b45e445f-4a73-4552-8160-644d48f0ee77" providerId="AD" clId="Web-{D2179E4C-4BC2-D15B-505C-74B4287ADD78}" dt="2022-05-31T11:14:26.048" v="848"/>
          <ac:spMkLst>
            <pc:docMk/>
            <pc:sldMk cId="1075386120" sldId="302"/>
            <ac:spMk id="4" creationId="{A051E6BC-5611-08C7-19CB-34BA8E09B70B}"/>
          </ac:spMkLst>
        </pc:spChg>
        <pc:spChg chg="add mod">
          <ac:chgData name="Nymark, Liv Solvår" userId="S::livsolvar.nymark@fhi.no::b45e445f-4a73-4552-8160-644d48f0ee77" providerId="AD" clId="Web-{D2179E4C-4BC2-D15B-505C-74B4287ADD78}" dt="2022-05-31T11:16:25.207" v="873"/>
          <ac:spMkLst>
            <pc:docMk/>
            <pc:sldMk cId="1075386120" sldId="302"/>
            <ac:spMk id="7" creationId="{5F8D9AAC-8559-C8A1-5477-E499DD66DC67}"/>
          </ac:spMkLst>
        </pc:spChg>
        <pc:picChg chg="add mod ord">
          <ac:chgData name="Nymark, Liv Solvår" userId="S::livsolvar.nymark@fhi.no::b45e445f-4a73-4552-8160-644d48f0ee77" providerId="AD" clId="Web-{D2179E4C-4BC2-D15B-505C-74B4287ADD78}" dt="2022-05-31T11:14:34.345" v="850" actId="14100"/>
          <ac:picMkLst>
            <pc:docMk/>
            <pc:sldMk cId="1075386120" sldId="302"/>
            <ac:picMk id="5" creationId="{E99C9E22-A217-8C97-94D0-A1116EF17DAF}"/>
          </ac:picMkLst>
        </pc:picChg>
      </pc:sldChg>
      <pc:sldChg chg="modSp new">
        <pc:chgData name="Nymark, Liv Solvår" userId="S::livsolvar.nymark@fhi.no::b45e445f-4a73-4552-8160-644d48f0ee77" providerId="AD" clId="Web-{D2179E4C-4BC2-D15B-505C-74B4287ADD78}" dt="2022-05-31T10:14:49.026" v="152" actId="20577"/>
        <pc:sldMkLst>
          <pc:docMk/>
          <pc:sldMk cId="1831457571" sldId="303"/>
        </pc:sldMkLst>
        <pc:spChg chg="mod">
          <ac:chgData name="Nymark, Liv Solvår" userId="S::livsolvar.nymark@fhi.no::b45e445f-4a73-4552-8160-644d48f0ee77" providerId="AD" clId="Web-{D2179E4C-4BC2-D15B-505C-74B4287ADD78}" dt="2022-05-31T10:14:49.026" v="152" actId="20577"/>
          <ac:spMkLst>
            <pc:docMk/>
            <pc:sldMk cId="1831457571" sldId="303"/>
            <ac:spMk id="2" creationId="{91287914-6131-3A46-6DCC-2E0B349C5943}"/>
          </ac:spMkLst>
        </pc:spChg>
      </pc:sldChg>
      <pc:sldChg chg="modSp add del replId">
        <pc:chgData name="Nymark, Liv Solvår" userId="S::livsolvar.nymark@fhi.no::b45e445f-4a73-4552-8160-644d48f0ee77" providerId="AD" clId="Web-{D2179E4C-4BC2-D15B-505C-74B4287ADD78}" dt="2022-05-31T10:30:50.605" v="403"/>
        <pc:sldMkLst>
          <pc:docMk/>
          <pc:sldMk cId="61306404" sldId="304"/>
        </pc:sldMkLst>
        <pc:spChg chg="mod">
          <ac:chgData name="Nymark, Liv Solvår" userId="S::livsolvar.nymark@fhi.no::b45e445f-4a73-4552-8160-644d48f0ee77" providerId="AD" clId="Web-{D2179E4C-4BC2-D15B-505C-74B4287ADD78}" dt="2022-05-31T10:29:50.710" v="391" actId="20577"/>
          <ac:spMkLst>
            <pc:docMk/>
            <pc:sldMk cId="61306404" sldId="304"/>
            <ac:spMk id="2" creationId="{D707DD21-C894-F6DA-B53E-198887E759EF}"/>
          </ac:spMkLst>
        </pc:spChg>
      </pc:sldChg>
      <pc:sldChg chg="addSp delSp modSp add replId modNotes">
        <pc:chgData name="Nymark, Liv Solvår" userId="S::livsolvar.nymark@fhi.no::b45e445f-4a73-4552-8160-644d48f0ee77" providerId="AD" clId="Web-{D2179E4C-4BC2-D15B-505C-74B4287ADD78}" dt="2022-05-31T11:29:52.007" v="955"/>
        <pc:sldMkLst>
          <pc:docMk/>
          <pc:sldMk cId="1343291632" sldId="304"/>
        </pc:sldMkLst>
        <pc:spChg chg="mod">
          <ac:chgData name="Nymark, Liv Solvår" userId="S::livsolvar.nymark@fhi.no::b45e445f-4a73-4552-8160-644d48f0ee77" providerId="AD" clId="Web-{D2179E4C-4BC2-D15B-505C-74B4287ADD78}" dt="2022-05-31T10:31:05.809" v="406" actId="20577"/>
          <ac:spMkLst>
            <pc:docMk/>
            <pc:sldMk cId="1343291632" sldId="304"/>
            <ac:spMk id="2" creationId="{D707DD21-C894-F6DA-B53E-198887E759EF}"/>
          </ac:spMkLst>
        </pc:spChg>
        <pc:graphicFrameChg chg="add del mod">
          <ac:chgData name="Nymark, Liv Solvår" userId="S::livsolvar.nymark@fhi.no::b45e445f-4a73-4552-8160-644d48f0ee77" providerId="AD" clId="Web-{D2179E4C-4BC2-D15B-505C-74B4287ADD78}" dt="2022-05-31T10:32:48.003" v="424"/>
          <ac:graphicFrameMkLst>
            <pc:docMk/>
            <pc:sldMk cId="1343291632" sldId="304"/>
            <ac:graphicFrameMk id="4" creationId="{9419C30A-4F4F-CE24-5D2E-82EF669D414F}"/>
          </ac:graphicFrameMkLst>
        </pc:graphicFrameChg>
        <pc:graphicFrameChg chg="add del mod modGraphic">
          <ac:chgData name="Nymark, Liv Solvår" userId="S::livsolvar.nymark@fhi.no::b45e445f-4a73-4552-8160-644d48f0ee77" providerId="AD" clId="Web-{D2179E4C-4BC2-D15B-505C-74B4287ADD78}" dt="2022-05-31T10:35:40.749" v="504"/>
          <ac:graphicFrameMkLst>
            <pc:docMk/>
            <pc:sldMk cId="1343291632" sldId="304"/>
            <ac:graphicFrameMk id="6" creationId="{3207C6CC-28DE-9EF4-CFE7-A4BDCD37D2F3}"/>
          </ac:graphicFrameMkLst>
        </pc:graphicFrameChg>
        <pc:graphicFrameChg chg="add del mod">
          <ac:chgData name="Nymark, Liv Solvår" userId="S::livsolvar.nymark@fhi.no::b45e445f-4a73-4552-8160-644d48f0ee77" providerId="AD" clId="Web-{D2179E4C-4BC2-D15B-505C-74B4287ADD78}" dt="2022-05-31T10:39:20.716" v="661"/>
          <ac:graphicFrameMkLst>
            <pc:docMk/>
            <pc:sldMk cId="1343291632" sldId="304"/>
            <ac:graphicFrameMk id="8" creationId="{AC93101E-90FB-6865-CAE4-B7F2C48F839C}"/>
          </ac:graphicFrameMkLst>
        </pc:graphicFrameChg>
        <pc:graphicFrameChg chg="add del mod modGraphic">
          <ac:chgData name="Nymark, Liv Solvår" userId="S::livsolvar.nymark@fhi.no::b45e445f-4a73-4552-8160-644d48f0ee77" providerId="AD" clId="Web-{D2179E4C-4BC2-D15B-505C-74B4287ADD78}" dt="2022-05-31T10:43:01.246" v="814"/>
          <ac:graphicFrameMkLst>
            <pc:docMk/>
            <pc:sldMk cId="1343291632" sldId="304"/>
            <ac:graphicFrameMk id="10" creationId="{3C1AE4ED-0833-C791-0132-905C68E42262}"/>
          </ac:graphicFrameMkLst>
        </pc:graphicFrameChg>
        <pc:graphicFrameChg chg="mod modGraphic">
          <ac:chgData name="Nymark, Liv Solvår" userId="S::livsolvar.nymark@fhi.no::b45e445f-4a73-4552-8160-644d48f0ee77" providerId="AD" clId="Web-{D2179E4C-4BC2-D15B-505C-74B4287ADD78}" dt="2022-05-31T11:29:52.007" v="955"/>
          <ac:graphicFrameMkLst>
            <pc:docMk/>
            <pc:sldMk cId="1343291632" sldId="304"/>
            <ac:graphicFrameMk id="17" creationId="{5A7ABBDB-4B58-6C2C-FF41-36D78ED74BBA}"/>
          </ac:graphicFrameMkLst>
        </pc:graphicFrameChg>
      </pc:sldChg>
    </pc:docChg>
  </pc:docChgLst>
  <pc:docChgLst>
    <pc:chgData name="Nymark, Liv Solvår" userId="S::livsolvar.nymark@fhi.no::b45e445f-4a73-4552-8160-644d48f0ee77" providerId="AD" clId="Web-{A9E0BB48-BC43-6A8F-6F95-5A086B6E8700}"/>
    <pc:docChg chg="modSld">
      <pc:chgData name="Nymark, Liv Solvår" userId="S::livsolvar.nymark@fhi.no::b45e445f-4a73-4552-8160-644d48f0ee77" providerId="AD" clId="Web-{A9E0BB48-BC43-6A8F-6F95-5A086B6E8700}" dt="2022-06-13T13:59:27.109" v="6"/>
      <pc:docMkLst>
        <pc:docMk/>
      </pc:docMkLst>
      <pc:sldChg chg="modNotes">
        <pc:chgData name="Nymark, Liv Solvår" userId="S::livsolvar.nymark@fhi.no::b45e445f-4a73-4552-8160-644d48f0ee77" providerId="AD" clId="Web-{A9E0BB48-BC43-6A8F-6F95-5A086B6E8700}" dt="2022-06-13T13:59:05.546" v="0"/>
        <pc:sldMkLst>
          <pc:docMk/>
          <pc:sldMk cId="2609834876" sldId="300"/>
        </pc:sldMkLst>
      </pc:sldChg>
      <pc:sldChg chg="modNotes">
        <pc:chgData name="Nymark, Liv Solvår" userId="S::livsolvar.nymark@fhi.no::b45e445f-4a73-4552-8160-644d48f0ee77" providerId="AD" clId="Web-{A9E0BB48-BC43-6A8F-6F95-5A086B6E8700}" dt="2022-06-13T13:59:15.390" v="2"/>
        <pc:sldMkLst>
          <pc:docMk/>
          <pc:sldMk cId="1332370337" sldId="301"/>
        </pc:sldMkLst>
      </pc:sldChg>
      <pc:sldChg chg="modNotes">
        <pc:chgData name="Nymark, Liv Solvår" userId="S::livsolvar.nymark@fhi.no::b45e445f-4a73-4552-8160-644d48f0ee77" providerId="AD" clId="Web-{A9E0BB48-BC43-6A8F-6F95-5A086B6E8700}" dt="2022-06-13T13:59:27.109" v="6"/>
        <pc:sldMkLst>
          <pc:docMk/>
          <pc:sldMk cId="2429036619" sldId="302"/>
        </pc:sldMkLst>
      </pc:sldChg>
      <pc:sldChg chg="modNotes">
        <pc:chgData name="Nymark, Liv Solvår" userId="S::livsolvar.nymark@fhi.no::b45e445f-4a73-4552-8160-644d48f0ee77" providerId="AD" clId="Web-{A9E0BB48-BC43-6A8F-6F95-5A086B6E8700}" dt="2022-06-13T13:59:19.796" v="3"/>
        <pc:sldMkLst>
          <pc:docMk/>
          <pc:sldMk cId="3042231974" sldId="304"/>
        </pc:sldMkLst>
      </pc:sldChg>
    </pc:docChg>
  </pc:docChgLst>
  <pc:docChgLst>
    <pc:chgData name="Winje, Brita Askeland" userId="S::brita.askeland.winje@fhi.no::fe868fb2-b6d6-4919-abcb-953d86538166" providerId="AD" clId="Web-{ED358F90-9278-0AB5-C1EB-FB39212359D1}"/>
    <pc:docChg chg="modSld">
      <pc:chgData name="Winje, Brita Askeland" userId="S::brita.askeland.winje@fhi.no::fe868fb2-b6d6-4919-abcb-953d86538166" providerId="AD" clId="Web-{ED358F90-9278-0AB5-C1EB-FB39212359D1}" dt="2022-04-27T08:24:59.935" v="14"/>
      <pc:docMkLst>
        <pc:docMk/>
      </pc:docMkLst>
      <pc:sldChg chg="modSp">
        <pc:chgData name="Winje, Brita Askeland" userId="S::brita.askeland.winje@fhi.no::fe868fb2-b6d6-4919-abcb-953d86538166" providerId="AD" clId="Web-{ED358F90-9278-0AB5-C1EB-FB39212359D1}" dt="2022-04-27T08:22:46.510" v="0"/>
        <pc:sldMkLst>
          <pc:docMk/>
          <pc:sldMk cId="3688931340" sldId="261"/>
        </pc:sldMkLst>
        <pc:spChg chg="mod">
          <ac:chgData name="Winje, Brita Askeland" userId="S::brita.askeland.winje@fhi.no::fe868fb2-b6d6-4919-abcb-953d86538166" providerId="AD" clId="Web-{ED358F90-9278-0AB5-C1EB-FB39212359D1}" dt="2022-04-27T08:22:46.510" v="0"/>
          <ac:spMkLst>
            <pc:docMk/>
            <pc:sldMk cId="3688931340" sldId="261"/>
            <ac:spMk id="6" creationId="{84D64393-7119-4633-8EAF-C027B6E571BE}"/>
          </ac:spMkLst>
        </pc:spChg>
      </pc:sldChg>
      <pc:sldChg chg="modSp">
        <pc:chgData name="Winje, Brita Askeland" userId="S::brita.askeland.winje@fhi.no::fe868fb2-b6d6-4919-abcb-953d86538166" providerId="AD" clId="Web-{ED358F90-9278-0AB5-C1EB-FB39212359D1}" dt="2022-04-27T08:23:40.840" v="3" actId="20577"/>
        <pc:sldMkLst>
          <pc:docMk/>
          <pc:sldMk cId="2062536974" sldId="264"/>
        </pc:sldMkLst>
        <pc:spChg chg="mod">
          <ac:chgData name="Winje, Brita Askeland" userId="S::brita.askeland.winje@fhi.no::fe868fb2-b6d6-4919-abcb-953d86538166" providerId="AD" clId="Web-{ED358F90-9278-0AB5-C1EB-FB39212359D1}" dt="2022-04-27T08:23:40.840" v="3" actId="20577"/>
          <ac:spMkLst>
            <pc:docMk/>
            <pc:sldMk cId="2062536974" sldId="264"/>
            <ac:spMk id="4" creationId="{30F3A7D9-703F-4BE2-825C-524FA7A245A2}"/>
          </ac:spMkLst>
        </pc:spChg>
      </pc:sldChg>
      <pc:sldChg chg="modSp">
        <pc:chgData name="Winje, Brita Askeland" userId="S::brita.askeland.winje@fhi.no::fe868fb2-b6d6-4919-abcb-953d86538166" providerId="AD" clId="Web-{ED358F90-9278-0AB5-C1EB-FB39212359D1}" dt="2022-04-27T08:24:16.919" v="11"/>
        <pc:sldMkLst>
          <pc:docMk/>
          <pc:sldMk cId="2350996898" sldId="266"/>
        </pc:sldMkLst>
        <pc:spChg chg="mod">
          <ac:chgData name="Winje, Brita Askeland" userId="S::brita.askeland.winje@fhi.no::fe868fb2-b6d6-4919-abcb-953d86538166" providerId="AD" clId="Web-{ED358F90-9278-0AB5-C1EB-FB39212359D1}" dt="2022-04-27T08:24:16.919" v="11"/>
          <ac:spMkLst>
            <pc:docMk/>
            <pc:sldMk cId="2350996898" sldId="266"/>
            <ac:spMk id="4" creationId="{CF6F6F1E-9875-41AC-A9FF-286D41E0BF7F}"/>
          </ac:spMkLst>
        </pc:spChg>
      </pc:sldChg>
      <pc:sldChg chg="modSp">
        <pc:chgData name="Winje, Brita Askeland" userId="S::brita.askeland.winje@fhi.no::fe868fb2-b6d6-4919-abcb-953d86538166" providerId="AD" clId="Web-{ED358F90-9278-0AB5-C1EB-FB39212359D1}" dt="2022-04-27T08:24:59.935" v="14"/>
        <pc:sldMkLst>
          <pc:docMk/>
          <pc:sldMk cId="1248783805" sldId="267"/>
        </pc:sldMkLst>
        <pc:spChg chg="mod">
          <ac:chgData name="Winje, Brita Askeland" userId="S::brita.askeland.winje@fhi.no::fe868fb2-b6d6-4919-abcb-953d86538166" providerId="AD" clId="Web-{ED358F90-9278-0AB5-C1EB-FB39212359D1}" dt="2022-04-27T08:24:59.935" v="14"/>
          <ac:spMkLst>
            <pc:docMk/>
            <pc:sldMk cId="1248783805" sldId="267"/>
            <ac:spMk id="4" creationId="{82051D22-94ED-4CFE-B6B0-E79D49068736}"/>
          </ac:spMkLst>
        </pc:spChg>
      </pc:sldChg>
    </pc:docChg>
  </pc:docChgLst>
  <pc:docChgLst>
    <pc:chgData name="Vestrheim, Didrik Frimann" userId="S::didrikfrimann.vestrheim@fhi.no::97c6527a-bc64-4d9f-831c-376cdcbf305f" providerId="AD" clId="Web-{1BB7E655-1940-CB3F-F64A-69CC9394EBD5}"/>
    <pc:docChg chg="modSld">
      <pc:chgData name="Vestrheim, Didrik Frimann" userId="S::didrikfrimann.vestrheim@fhi.no::97c6527a-bc64-4d9f-831c-376cdcbf305f" providerId="AD" clId="Web-{1BB7E655-1940-CB3F-F64A-69CC9394EBD5}" dt="2022-05-30T10:47:31.546" v="41"/>
      <pc:docMkLst>
        <pc:docMk/>
      </pc:docMkLst>
      <pc:sldChg chg="modSp">
        <pc:chgData name="Vestrheim, Didrik Frimann" userId="S::didrikfrimann.vestrheim@fhi.no::97c6527a-bc64-4d9f-831c-376cdcbf305f" providerId="AD" clId="Web-{1BB7E655-1940-CB3F-F64A-69CC9394EBD5}" dt="2022-05-30T10:47:31.546" v="41"/>
        <pc:sldMkLst>
          <pc:docMk/>
          <pc:sldMk cId="2485085029" sldId="297"/>
        </pc:sldMkLst>
        <pc:graphicFrameChg chg="mod modGraphic">
          <ac:chgData name="Vestrheim, Didrik Frimann" userId="S::didrikfrimann.vestrheim@fhi.no::97c6527a-bc64-4d9f-831c-376cdcbf305f" providerId="AD" clId="Web-{1BB7E655-1940-CB3F-F64A-69CC9394EBD5}" dt="2022-05-30T10:47:31.546" v="41"/>
          <ac:graphicFrameMkLst>
            <pc:docMk/>
            <pc:sldMk cId="2485085029" sldId="297"/>
            <ac:graphicFrameMk id="5" creationId="{EA7CF6F8-AB5B-36F0-FD5D-95C2DE3C1F0D}"/>
          </ac:graphicFrameMkLst>
        </pc:graphicFrameChg>
      </pc:sldChg>
    </pc:docChg>
  </pc:docChgLst>
  <pc:docChgLst>
    <pc:chgData name="Vestrheim, Didrik Frimann" userId="S::didrikfrimann.vestrheim@fhi.no::97c6527a-bc64-4d9f-831c-376cdcbf305f" providerId="AD" clId="Web-{1F0B1F26-C80F-AE9E-F47E-42BC850C03DF}"/>
    <pc:docChg chg="addSld delSld modSld sldOrd">
      <pc:chgData name="Vestrheim, Didrik Frimann" userId="S::didrikfrimann.vestrheim@fhi.no::97c6527a-bc64-4d9f-831c-376cdcbf305f" providerId="AD" clId="Web-{1F0B1F26-C80F-AE9E-F47E-42BC850C03DF}" dt="2022-05-30T10:46:12.303" v="1515" actId="20577"/>
      <pc:docMkLst>
        <pc:docMk/>
      </pc:docMkLst>
      <pc:sldChg chg="modSp">
        <pc:chgData name="Vestrheim, Didrik Frimann" userId="S::didrikfrimann.vestrheim@fhi.no::97c6527a-bc64-4d9f-831c-376cdcbf305f" providerId="AD" clId="Web-{1F0B1F26-C80F-AE9E-F47E-42BC850C03DF}" dt="2022-05-30T10:43:54.659" v="1488" actId="20577"/>
        <pc:sldMkLst>
          <pc:docMk/>
          <pc:sldMk cId="3688931340" sldId="261"/>
        </pc:sldMkLst>
        <pc:spChg chg="mod">
          <ac:chgData name="Vestrheim, Didrik Frimann" userId="S::didrikfrimann.vestrheim@fhi.no::97c6527a-bc64-4d9f-831c-376cdcbf305f" providerId="AD" clId="Web-{1F0B1F26-C80F-AE9E-F47E-42BC850C03DF}" dt="2022-05-30T10:41:28.577" v="1432" actId="20577"/>
          <ac:spMkLst>
            <pc:docMk/>
            <pc:sldMk cId="3688931340" sldId="261"/>
            <ac:spMk id="4" creationId="{3CDD5F7A-3DA2-49C2-876B-80AB88326D4A}"/>
          </ac:spMkLst>
        </pc:spChg>
        <pc:spChg chg="mod">
          <ac:chgData name="Vestrheim, Didrik Frimann" userId="S::didrikfrimann.vestrheim@fhi.no::97c6527a-bc64-4d9f-831c-376cdcbf305f" providerId="AD" clId="Web-{1F0B1F26-C80F-AE9E-F47E-42BC850C03DF}" dt="2022-05-30T10:43:54.659" v="1488" actId="20577"/>
          <ac:spMkLst>
            <pc:docMk/>
            <pc:sldMk cId="3688931340" sldId="261"/>
            <ac:spMk id="6" creationId="{84D64393-7119-4633-8EAF-C027B6E571BE}"/>
          </ac:spMkLst>
        </pc:spChg>
      </pc:sldChg>
      <pc:sldChg chg="modSp">
        <pc:chgData name="Vestrheim, Didrik Frimann" userId="S::didrikfrimann.vestrheim@fhi.no::97c6527a-bc64-4d9f-831c-376cdcbf305f" providerId="AD" clId="Web-{1F0B1F26-C80F-AE9E-F47E-42BC850C03DF}" dt="2022-05-30T10:44:37.129" v="1495" actId="14100"/>
        <pc:sldMkLst>
          <pc:docMk/>
          <pc:sldMk cId="2372633273" sldId="263"/>
        </pc:sldMkLst>
        <pc:spChg chg="mod">
          <ac:chgData name="Vestrheim, Didrik Frimann" userId="S::didrikfrimann.vestrheim@fhi.no::97c6527a-bc64-4d9f-831c-376cdcbf305f" providerId="AD" clId="Web-{1F0B1F26-C80F-AE9E-F47E-42BC850C03DF}" dt="2022-05-30T10:41:38.890" v="1456" actId="20577"/>
          <ac:spMkLst>
            <pc:docMk/>
            <pc:sldMk cId="2372633273" sldId="263"/>
            <ac:spMk id="2" creationId="{85E714B5-E7C6-48E4-A895-955729185536}"/>
          </ac:spMkLst>
        </pc:spChg>
        <pc:spChg chg="mod">
          <ac:chgData name="Vestrheim, Didrik Frimann" userId="S::didrikfrimann.vestrheim@fhi.no::97c6527a-bc64-4d9f-831c-376cdcbf305f" providerId="AD" clId="Web-{1F0B1F26-C80F-AE9E-F47E-42BC850C03DF}" dt="2022-05-30T10:44:37.129" v="1495" actId="14100"/>
          <ac:spMkLst>
            <pc:docMk/>
            <pc:sldMk cId="2372633273" sldId="263"/>
            <ac:spMk id="4" creationId="{A39DD478-6FD9-4090-A3E2-95AEAB12AB39}"/>
          </ac:spMkLst>
        </pc:spChg>
      </pc:sldChg>
      <pc:sldChg chg="modSp">
        <pc:chgData name="Vestrheim, Didrik Frimann" userId="S::didrikfrimann.vestrheim@fhi.no::97c6527a-bc64-4d9f-831c-376cdcbf305f" providerId="AD" clId="Web-{1F0B1F26-C80F-AE9E-F47E-42BC850C03DF}" dt="2022-05-30T10:45:36.287" v="1504" actId="20577"/>
        <pc:sldMkLst>
          <pc:docMk/>
          <pc:sldMk cId="2062536974" sldId="264"/>
        </pc:sldMkLst>
        <pc:spChg chg="mod">
          <ac:chgData name="Vestrheim, Didrik Frimann" userId="S::didrikfrimann.vestrheim@fhi.no::97c6527a-bc64-4d9f-831c-376cdcbf305f" providerId="AD" clId="Web-{1F0B1F26-C80F-AE9E-F47E-42BC850C03DF}" dt="2022-05-30T10:24:00.675" v="1020" actId="20577"/>
          <ac:spMkLst>
            <pc:docMk/>
            <pc:sldMk cId="2062536974" sldId="264"/>
            <ac:spMk id="2" creationId="{D59088E7-BBE4-4A08-A3FE-7847DB2EA640}"/>
          </ac:spMkLst>
        </pc:spChg>
        <pc:spChg chg="mod">
          <ac:chgData name="Vestrheim, Didrik Frimann" userId="S::didrikfrimann.vestrheim@fhi.no::97c6527a-bc64-4d9f-831c-376cdcbf305f" providerId="AD" clId="Web-{1F0B1F26-C80F-AE9E-F47E-42BC850C03DF}" dt="2022-05-30T10:24:12.785" v="1031" actId="20577"/>
          <ac:spMkLst>
            <pc:docMk/>
            <pc:sldMk cId="2062536974" sldId="264"/>
            <ac:spMk id="3" creationId="{4C5E363E-90B0-4D90-A0CF-CC0FB17E9749}"/>
          </ac:spMkLst>
        </pc:spChg>
        <pc:spChg chg="mod">
          <ac:chgData name="Vestrheim, Didrik Frimann" userId="S::didrikfrimann.vestrheim@fhi.no::97c6527a-bc64-4d9f-831c-376cdcbf305f" providerId="AD" clId="Web-{1F0B1F26-C80F-AE9E-F47E-42BC850C03DF}" dt="2022-05-30T10:45:36.287" v="1504" actId="20577"/>
          <ac:spMkLst>
            <pc:docMk/>
            <pc:sldMk cId="2062536974" sldId="264"/>
            <ac:spMk id="4" creationId="{30F3A7D9-703F-4BE2-825C-524FA7A245A2}"/>
          </ac:spMkLst>
        </pc:spChg>
      </pc:sldChg>
      <pc:sldChg chg="modSp">
        <pc:chgData name="Vestrheim, Didrik Frimann" userId="S::didrikfrimann.vestrheim@fhi.no::97c6527a-bc64-4d9f-831c-376cdcbf305f" providerId="AD" clId="Web-{1F0B1F26-C80F-AE9E-F47E-42BC850C03DF}" dt="2022-05-30T10:43:33.206" v="1487"/>
        <pc:sldMkLst>
          <pc:docMk/>
          <pc:sldMk cId="78093374" sldId="265"/>
        </pc:sldMkLst>
        <pc:spChg chg="mod">
          <ac:chgData name="Vestrheim, Didrik Frimann" userId="S::didrikfrimann.vestrheim@fhi.no::97c6527a-bc64-4d9f-831c-376cdcbf305f" providerId="AD" clId="Web-{1F0B1F26-C80F-AE9E-F47E-42BC850C03DF}" dt="2022-05-30T10:42:43.298" v="1483" actId="20577"/>
          <ac:spMkLst>
            <pc:docMk/>
            <pc:sldMk cId="78093374" sldId="265"/>
            <ac:spMk id="2" creationId="{41A9AEA7-8F00-436E-BE5E-9EC171095DCE}"/>
          </ac:spMkLst>
        </pc:spChg>
        <pc:graphicFrameChg chg="mod modGraphic">
          <ac:chgData name="Vestrheim, Didrik Frimann" userId="S::didrikfrimann.vestrheim@fhi.no::97c6527a-bc64-4d9f-831c-376cdcbf305f" providerId="AD" clId="Web-{1F0B1F26-C80F-AE9E-F47E-42BC850C03DF}" dt="2022-05-30T10:43:33.206" v="1487"/>
          <ac:graphicFrameMkLst>
            <pc:docMk/>
            <pc:sldMk cId="78093374" sldId="265"/>
            <ac:graphicFrameMk id="5" creationId="{DCD27E3E-7D6C-45AF-B339-5B994EA5F8BE}"/>
          </ac:graphicFrameMkLst>
        </pc:graphicFrameChg>
      </pc:sldChg>
      <pc:sldChg chg="del">
        <pc:chgData name="Vestrheim, Didrik Frimann" userId="S::didrikfrimann.vestrheim@fhi.no::97c6527a-bc64-4d9f-831c-376cdcbf305f" providerId="AD" clId="Web-{1F0B1F26-C80F-AE9E-F47E-42BC850C03DF}" dt="2022-05-30T10:24:26.910" v="1034"/>
        <pc:sldMkLst>
          <pc:docMk/>
          <pc:sldMk cId="2350996898" sldId="266"/>
        </pc:sldMkLst>
      </pc:sldChg>
      <pc:sldChg chg="del">
        <pc:chgData name="Vestrheim, Didrik Frimann" userId="S::didrikfrimann.vestrheim@fhi.no::97c6527a-bc64-4d9f-831c-376cdcbf305f" providerId="AD" clId="Web-{1F0B1F26-C80F-AE9E-F47E-42BC850C03DF}" dt="2022-05-30T10:24:29.817" v="1035"/>
        <pc:sldMkLst>
          <pc:docMk/>
          <pc:sldMk cId="1248783805" sldId="267"/>
        </pc:sldMkLst>
      </pc:sldChg>
      <pc:sldChg chg="modSp">
        <pc:chgData name="Vestrheim, Didrik Frimann" userId="S::didrikfrimann.vestrheim@fhi.no::97c6527a-bc64-4d9f-831c-376cdcbf305f" providerId="AD" clId="Web-{1F0B1F26-C80F-AE9E-F47E-42BC850C03DF}" dt="2022-05-30T10:45:40.693" v="1505" actId="20577"/>
        <pc:sldMkLst>
          <pc:docMk/>
          <pc:sldMk cId="2607243725" sldId="268"/>
        </pc:sldMkLst>
        <pc:spChg chg="mod">
          <ac:chgData name="Vestrheim, Didrik Frimann" userId="S::didrikfrimann.vestrheim@fhi.no::97c6527a-bc64-4d9f-831c-376cdcbf305f" providerId="AD" clId="Web-{1F0B1F26-C80F-AE9E-F47E-42BC850C03DF}" dt="2022-05-30T10:32:27.938" v="1219" actId="20577"/>
          <ac:spMkLst>
            <pc:docMk/>
            <pc:sldMk cId="2607243725" sldId="268"/>
            <ac:spMk id="2" creationId="{CC18A7B1-13D2-4AD9-9A53-E6A2D174BB6F}"/>
          </ac:spMkLst>
        </pc:spChg>
        <pc:spChg chg="mod">
          <ac:chgData name="Vestrheim, Didrik Frimann" userId="S::didrikfrimann.vestrheim@fhi.no::97c6527a-bc64-4d9f-831c-376cdcbf305f" providerId="AD" clId="Web-{1F0B1F26-C80F-AE9E-F47E-42BC850C03DF}" dt="2022-05-30T10:45:40.693" v="1505" actId="20577"/>
          <ac:spMkLst>
            <pc:docMk/>
            <pc:sldMk cId="2607243725" sldId="268"/>
            <ac:spMk id="4" creationId="{7D1F33A1-705E-4ED0-9708-7DCB04933352}"/>
          </ac:spMkLst>
        </pc:spChg>
      </pc:sldChg>
      <pc:sldChg chg="del">
        <pc:chgData name="Vestrheim, Didrik Frimann" userId="S::didrikfrimann.vestrheim@fhi.no::97c6527a-bc64-4d9f-831c-376cdcbf305f" providerId="AD" clId="Web-{1F0B1F26-C80F-AE9E-F47E-42BC850C03DF}" dt="2022-05-30T10:40:07.325" v="1414"/>
        <pc:sldMkLst>
          <pc:docMk/>
          <pc:sldMk cId="3249369752" sldId="269"/>
        </pc:sldMkLst>
      </pc:sldChg>
      <pc:sldChg chg="del">
        <pc:chgData name="Vestrheim, Didrik Frimann" userId="S::didrikfrimann.vestrheim@fhi.no::97c6527a-bc64-4d9f-831c-376cdcbf305f" providerId="AD" clId="Web-{1F0B1F26-C80F-AE9E-F47E-42BC850C03DF}" dt="2022-05-30T10:40:09.247" v="1415"/>
        <pc:sldMkLst>
          <pc:docMk/>
          <pc:sldMk cId="3959598504" sldId="270"/>
        </pc:sldMkLst>
      </pc:sldChg>
      <pc:sldChg chg="del">
        <pc:chgData name="Vestrheim, Didrik Frimann" userId="S::didrikfrimann.vestrheim@fhi.no::97c6527a-bc64-4d9f-831c-376cdcbf305f" providerId="AD" clId="Web-{1F0B1F26-C80F-AE9E-F47E-42BC850C03DF}" dt="2022-05-30T10:04:44.504" v="215"/>
        <pc:sldMkLst>
          <pc:docMk/>
          <pc:sldMk cId="4186723097" sldId="271"/>
        </pc:sldMkLst>
      </pc:sldChg>
      <pc:sldChg chg="del">
        <pc:chgData name="Vestrheim, Didrik Frimann" userId="S::didrikfrimann.vestrheim@fhi.no::97c6527a-bc64-4d9f-831c-376cdcbf305f" providerId="AD" clId="Web-{1F0B1F26-C80F-AE9E-F47E-42BC850C03DF}" dt="2022-05-30T10:04:44.504" v="213"/>
        <pc:sldMkLst>
          <pc:docMk/>
          <pc:sldMk cId="1463917502" sldId="272"/>
        </pc:sldMkLst>
      </pc:sldChg>
      <pc:sldChg chg="modSp">
        <pc:chgData name="Vestrheim, Didrik Frimann" userId="S::didrikfrimann.vestrheim@fhi.no::97c6527a-bc64-4d9f-831c-376cdcbf305f" providerId="AD" clId="Web-{1F0B1F26-C80F-AE9E-F47E-42BC850C03DF}" dt="2022-05-30T10:46:12.303" v="1515" actId="20577"/>
        <pc:sldMkLst>
          <pc:docMk/>
          <pc:sldMk cId="1079116683" sldId="277"/>
        </pc:sldMkLst>
        <pc:spChg chg="mod">
          <ac:chgData name="Vestrheim, Didrik Frimann" userId="S::didrikfrimann.vestrheim@fhi.no::97c6527a-bc64-4d9f-831c-376cdcbf305f" providerId="AD" clId="Web-{1F0B1F26-C80F-AE9E-F47E-42BC850C03DF}" dt="2022-05-30T10:46:12.303" v="1515" actId="20577"/>
          <ac:spMkLst>
            <pc:docMk/>
            <pc:sldMk cId="1079116683" sldId="277"/>
            <ac:spMk id="4" creationId="{981A4FE0-E279-4A8B-A39B-3638F66414A2}"/>
          </ac:spMkLst>
        </pc:spChg>
      </pc:sldChg>
      <pc:sldChg chg="del">
        <pc:chgData name="Vestrheim, Didrik Frimann" userId="S::didrikfrimann.vestrheim@fhi.no::97c6527a-bc64-4d9f-831c-376cdcbf305f" providerId="AD" clId="Web-{1F0B1F26-C80F-AE9E-F47E-42BC850C03DF}" dt="2022-05-30T10:04:44.504" v="212"/>
        <pc:sldMkLst>
          <pc:docMk/>
          <pc:sldMk cId="1146844598" sldId="287"/>
        </pc:sldMkLst>
      </pc:sldChg>
      <pc:sldChg chg="del">
        <pc:chgData name="Vestrheim, Didrik Frimann" userId="S::didrikfrimann.vestrheim@fhi.no::97c6527a-bc64-4d9f-831c-376cdcbf305f" providerId="AD" clId="Web-{1F0B1F26-C80F-AE9E-F47E-42BC850C03DF}" dt="2022-05-30T10:04:44.504" v="214"/>
        <pc:sldMkLst>
          <pc:docMk/>
          <pc:sldMk cId="119410712" sldId="289"/>
        </pc:sldMkLst>
      </pc:sldChg>
      <pc:sldChg chg="addSp modSp ord">
        <pc:chgData name="Vestrheim, Didrik Frimann" userId="S::didrikfrimann.vestrheim@fhi.no::97c6527a-bc64-4d9f-831c-376cdcbf305f" providerId="AD" clId="Web-{1F0B1F26-C80F-AE9E-F47E-42BC850C03DF}" dt="2022-05-30T09:56:34.273" v="3" actId="14100"/>
        <pc:sldMkLst>
          <pc:docMk/>
          <pc:sldMk cId="701926626" sldId="290"/>
        </pc:sldMkLst>
        <pc:picChg chg="add mod">
          <ac:chgData name="Vestrheim, Didrik Frimann" userId="S::didrikfrimann.vestrheim@fhi.no::97c6527a-bc64-4d9f-831c-376cdcbf305f" providerId="AD" clId="Web-{1F0B1F26-C80F-AE9E-F47E-42BC850C03DF}" dt="2022-05-30T09:56:34.273" v="3" actId="14100"/>
          <ac:picMkLst>
            <pc:docMk/>
            <pc:sldMk cId="701926626" sldId="290"/>
            <ac:picMk id="5" creationId="{2CA9911B-ED60-5B2D-2815-399676BA96A6}"/>
          </ac:picMkLst>
        </pc:picChg>
      </pc:sldChg>
      <pc:sldChg chg="del">
        <pc:chgData name="Vestrheim, Didrik Frimann" userId="S::didrikfrimann.vestrheim@fhi.no::97c6527a-bc64-4d9f-831c-376cdcbf305f" providerId="AD" clId="Web-{1F0B1F26-C80F-AE9E-F47E-42BC850C03DF}" dt="2022-05-30T10:40:30.873" v="1416"/>
        <pc:sldMkLst>
          <pc:docMk/>
          <pc:sldMk cId="3480792697" sldId="291"/>
        </pc:sldMkLst>
      </pc:sldChg>
      <pc:sldChg chg="modSp new del ord">
        <pc:chgData name="Vestrheim, Didrik Frimann" userId="S::didrikfrimann.vestrheim@fhi.no::97c6527a-bc64-4d9f-831c-376cdcbf305f" providerId="AD" clId="Web-{1F0B1F26-C80F-AE9E-F47E-42BC850C03DF}" dt="2022-05-30T10:09:46.731" v="468"/>
        <pc:sldMkLst>
          <pc:docMk/>
          <pc:sldMk cId="467338957" sldId="292"/>
        </pc:sldMkLst>
        <pc:spChg chg="mod">
          <ac:chgData name="Vestrheim, Didrik Frimann" userId="S::didrikfrimann.vestrheim@fhi.no::97c6527a-bc64-4d9f-831c-376cdcbf305f" providerId="AD" clId="Web-{1F0B1F26-C80F-AE9E-F47E-42BC850C03DF}" dt="2022-05-30T09:59:36.246" v="50" actId="20577"/>
          <ac:spMkLst>
            <pc:docMk/>
            <pc:sldMk cId="467338957" sldId="292"/>
            <ac:spMk id="2" creationId="{74E6B981-AC36-83C9-9567-A374BED5CE89}"/>
          </ac:spMkLst>
        </pc:spChg>
        <pc:spChg chg="mod">
          <ac:chgData name="Vestrheim, Didrik Frimann" userId="S::didrikfrimann.vestrheim@fhi.no::97c6527a-bc64-4d9f-831c-376cdcbf305f" providerId="AD" clId="Web-{1F0B1F26-C80F-AE9E-F47E-42BC850C03DF}" dt="2022-05-30T10:09:25.699" v="423" actId="20577"/>
          <ac:spMkLst>
            <pc:docMk/>
            <pc:sldMk cId="467338957" sldId="292"/>
            <ac:spMk id="4" creationId="{59A93E2C-6015-0F56-23DE-A1D8619BBD28}"/>
          </ac:spMkLst>
        </pc:spChg>
      </pc:sldChg>
      <pc:sldChg chg="add">
        <pc:chgData name="Vestrheim, Didrik Frimann" userId="S::didrikfrimann.vestrheim@fhi.no::97c6527a-bc64-4d9f-831c-376cdcbf305f" providerId="AD" clId="Web-{1F0B1F26-C80F-AE9E-F47E-42BC850C03DF}" dt="2022-05-30T10:04:49.692" v="216"/>
        <pc:sldMkLst>
          <pc:docMk/>
          <pc:sldMk cId="3881834502" sldId="293"/>
        </pc:sldMkLst>
      </pc:sldChg>
      <pc:sldChg chg="add">
        <pc:chgData name="Vestrheim, Didrik Frimann" userId="S::didrikfrimann.vestrheim@fhi.no::97c6527a-bc64-4d9f-831c-376cdcbf305f" providerId="AD" clId="Web-{1F0B1F26-C80F-AE9E-F47E-42BC850C03DF}" dt="2022-05-30T10:04:49.739" v="217"/>
        <pc:sldMkLst>
          <pc:docMk/>
          <pc:sldMk cId="2135971689" sldId="294"/>
        </pc:sldMkLst>
      </pc:sldChg>
      <pc:sldChg chg="add del">
        <pc:chgData name="Vestrheim, Didrik Frimann" userId="S::didrikfrimann.vestrheim@fhi.no::97c6527a-bc64-4d9f-831c-376cdcbf305f" providerId="AD" clId="Web-{1F0B1F26-C80F-AE9E-F47E-42BC850C03DF}" dt="2022-05-30T10:11:33.531" v="593"/>
        <pc:sldMkLst>
          <pc:docMk/>
          <pc:sldMk cId="3229412464" sldId="295"/>
        </pc:sldMkLst>
      </pc:sldChg>
      <pc:sldChg chg="add">
        <pc:chgData name="Vestrheim, Didrik Frimann" userId="S::didrikfrimann.vestrheim@fhi.no::97c6527a-bc64-4d9f-831c-376cdcbf305f" providerId="AD" clId="Web-{1F0B1F26-C80F-AE9E-F47E-42BC850C03DF}" dt="2022-05-30T10:04:49.942" v="219"/>
        <pc:sldMkLst>
          <pc:docMk/>
          <pc:sldMk cId="1545686237" sldId="296"/>
        </pc:sldMkLst>
      </pc:sldChg>
      <pc:sldChg chg="addSp modSp new">
        <pc:chgData name="Vestrheim, Didrik Frimann" userId="S::didrikfrimann.vestrheim@fhi.no::97c6527a-bc64-4d9f-831c-376cdcbf305f" providerId="AD" clId="Web-{1F0B1F26-C80F-AE9E-F47E-42BC850C03DF}" dt="2022-05-30T10:11:25.437" v="592"/>
        <pc:sldMkLst>
          <pc:docMk/>
          <pc:sldMk cId="2485085029" sldId="297"/>
        </pc:sldMkLst>
        <pc:spChg chg="mod">
          <ac:chgData name="Vestrheim, Didrik Frimann" userId="S::didrikfrimann.vestrheim@fhi.no::97c6527a-bc64-4d9f-831c-376cdcbf305f" providerId="AD" clId="Web-{1F0B1F26-C80F-AE9E-F47E-42BC850C03DF}" dt="2022-05-30T10:06:13.851" v="251" actId="20577"/>
          <ac:spMkLst>
            <pc:docMk/>
            <pc:sldMk cId="2485085029" sldId="297"/>
            <ac:spMk id="2" creationId="{771E1E0A-734A-C5AA-51EE-CDAA35A38C41}"/>
          </ac:spMkLst>
        </pc:spChg>
        <pc:graphicFrameChg chg="add mod modGraphic">
          <ac:chgData name="Vestrheim, Didrik Frimann" userId="S::didrikfrimann.vestrheim@fhi.no::97c6527a-bc64-4d9f-831c-376cdcbf305f" providerId="AD" clId="Web-{1F0B1F26-C80F-AE9E-F47E-42BC850C03DF}" dt="2022-05-30T10:11:25.437" v="592"/>
          <ac:graphicFrameMkLst>
            <pc:docMk/>
            <pc:sldMk cId="2485085029" sldId="297"/>
            <ac:graphicFrameMk id="5" creationId="{EA7CF6F8-AB5B-36F0-FD5D-95C2DE3C1F0D}"/>
          </ac:graphicFrameMkLst>
        </pc:graphicFrameChg>
      </pc:sldChg>
      <pc:sldChg chg="modSp new">
        <pc:chgData name="Vestrheim, Didrik Frimann" userId="S::didrikfrimann.vestrheim@fhi.no::97c6527a-bc64-4d9f-831c-376cdcbf305f" providerId="AD" clId="Web-{1F0B1F26-C80F-AE9E-F47E-42BC850C03DF}" dt="2022-05-30T10:28:20.479" v="1175" actId="14100"/>
        <pc:sldMkLst>
          <pc:docMk/>
          <pc:sldMk cId="573202925" sldId="298"/>
        </pc:sldMkLst>
        <pc:spChg chg="mod">
          <ac:chgData name="Vestrheim, Didrik Frimann" userId="S::didrikfrimann.vestrheim@fhi.no::97c6527a-bc64-4d9f-831c-376cdcbf305f" providerId="AD" clId="Web-{1F0B1F26-C80F-AE9E-F47E-42BC850C03DF}" dt="2022-05-30T10:16:58.695" v="631" actId="20577"/>
          <ac:spMkLst>
            <pc:docMk/>
            <pc:sldMk cId="573202925" sldId="298"/>
            <ac:spMk id="2" creationId="{51395FA9-FA45-34CB-BD2B-3E131934651B}"/>
          </ac:spMkLst>
        </pc:spChg>
        <pc:spChg chg="mod">
          <ac:chgData name="Vestrheim, Didrik Frimann" userId="S::didrikfrimann.vestrheim@fhi.no::97c6527a-bc64-4d9f-831c-376cdcbf305f" providerId="AD" clId="Web-{1F0B1F26-C80F-AE9E-F47E-42BC850C03DF}" dt="2022-05-30T10:28:20.479" v="1175" actId="14100"/>
          <ac:spMkLst>
            <pc:docMk/>
            <pc:sldMk cId="573202925" sldId="298"/>
            <ac:spMk id="4" creationId="{FCDF5A9C-CF47-8AD6-52DB-527DCAA0F21B}"/>
          </ac:spMkLst>
        </pc:spChg>
      </pc:sldChg>
      <pc:sldChg chg="addSp modSp new">
        <pc:chgData name="Vestrheim, Didrik Frimann" userId="S::didrikfrimann.vestrheim@fhi.no::97c6527a-bc64-4d9f-831c-376cdcbf305f" providerId="AD" clId="Web-{1F0B1F26-C80F-AE9E-F47E-42BC850C03DF}" dt="2022-05-30T10:39:14.230" v="1413" actId="20577"/>
        <pc:sldMkLst>
          <pc:docMk/>
          <pc:sldMk cId="3048298436" sldId="299"/>
        </pc:sldMkLst>
        <pc:spChg chg="mod">
          <ac:chgData name="Vestrheim, Didrik Frimann" userId="S::didrikfrimann.vestrheim@fhi.no::97c6527a-bc64-4d9f-831c-376cdcbf305f" providerId="AD" clId="Web-{1F0B1F26-C80F-AE9E-F47E-42BC850C03DF}" dt="2022-05-30T10:33:07.596" v="1225" actId="20577"/>
          <ac:spMkLst>
            <pc:docMk/>
            <pc:sldMk cId="3048298436" sldId="299"/>
            <ac:spMk id="2" creationId="{490F637D-4FF7-1BEF-C472-67A18D600CC1}"/>
          </ac:spMkLst>
        </pc:spChg>
        <pc:spChg chg="mod">
          <ac:chgData name="Vestrheim, Didrik Frimann" userId="S::didrikfrimann.vestrheim@fhi.no::97c6527a-bc64-4d9f-831c-376cdcbf305f" providerId="AD" clId="Web-{1F0B1F26-C80F-AE9E-F47E-42BC850C03DF}" dt="2022-05-30T10:36:15.491" v="1369" actId="20577"/>
          <ac:spMkLst>
            <pc:docMk/>
            <pc:sldMk cId="3048298436" sldId="299"/>
            <ac:spMk id="4" creationId="{D6EEC469-ED2D-8932-9FF7-575E0674C3DE}"/>
          </ac:spMkLst>
        </pc:spChg>
        <pc:spChg chg="add mod">
          <ac:chgData name="Vestrheim, Didrik Frimann" userId="S::didrikfrimann.vestrheim@fhi.no::97c6527a-bc64-4d9f-831c-376cdcbf305f" providerId="AD" clId="Web-{1F0B1F26-C80F-AE9E-F47E-42BC850C03DF}" dt="2022-05-30T10:39:14.230" v="1413" actId="20577"/>
          <ac:spMkLst>
            <pc:docMk/>
            <pc:sldMk cId="3048298436" sldId="299"/>
            <ac:spMk id="6" creationId="{68B2850F-F232-8E86-B0E8-5809A2DFDA6A}"/>
          </ac:spMkLst>
        </pc:spChg>
      </pc:sldChg>
    </pc:docChg>
  </pc:docChgLst>
  <pc:docChgLst>
    <pc:chgData name="Vestrheim, Didrik Frimann" userId="S::didrikfrimann.vestrheim@fhi.no::97c6527a-bc64-4d9f-831c-376cdcbf305f" providerId="AD" clId="Web-{118EB260-D4C2-C3CE-8115-4514439FEF3A}"/>
    <pc:docChg chg="addSld delSld modSld sldOrd">
      <pc:chgData name="Vestrheim, Didrik Frimann" userId="S::didrikfrimann.vestrheim@fhi.no::97c6527a-bc64-4d9f-831c-376cdcbf305f" providerId="AD" clId="Web-{118EB260-D4C2-C3CE-8115-4514439FEF3A}" dt="2022-05-25T13:46:20.940" v="124" actId="20577"/>
      <pc:docMkLst>
        <pc:docMk/>
      </pc:docMkLst>
      <pc:sldChg chg="del">
        <pc:chgData name="Vestrheim, Didrik Frimann" userId="S::didrikfrimann.vestrheim@fhi.no::97c6527a-bc64-4d9f-831c-376cdcbf305f" providerId="AD" clId="Web-{118EB260-D4C2-C3CE-8115-4514439FEF3A}" dt="2022-05-25T11:53:56.449" v="84"/>
        <pc:sldMkLst>
          <pc:docMk/>
          <pc:sldMk cId="3060804899" sldId="257"/>
        </pc:sldMkLst>
      </pc:sldChg>
      <pc:sldChg chg="addSp delSp modSp mod modClrScheme chgLayout">
        <pc:chgData name="Vestrheim, Didrik Frimann" userId="S::didrikfrimann.vestrheim@fhi.no::97c6527a-bc64-4d9f-831c-376cdcbf305f" providerId="AD" clId="Web-{118EB260-D4C2-C3CE-8115-4514439FEF3A}" dt="2022-05-25T12:06:39.087" v="89"/>
        <pc:sldMkLst>
          <pc:docMk/>
          <pc:sldMk cId="2588854225" sldId="258"/>
        </pc:sldMkLst>
        <pc:spChg chg="mod ord">
          <ac:chgData name="Vestrheim, Didrik Frimann" userId="S::didrikfrimann.vestrheim@fhi.no::97c6527a-bc64-4d9f-831c-376cdcbf305f" providerId="AD" clId="Web-{118EB260-D4C2-C3CE-8115-4514439FEF3A}" dt="2022-05-25T12:06:39.087" v="89"/>
          <ac:spMkLst>
            <pc:docMk/>
            <pc:sldMk cId="2588854225" sldId="258"/>
            <ac:spMk id="2" creationId="{53918EDC-1822-4C2B-926C-6DA7B24F3981}"/>
          </ac:spMkLst>
        </pc:spChg>
        <pc:spChg chg="mod ord">
          <ac:chgData name="Vestrheim, Didrik Frimann" userId="S::didrikfrimann.vestrheim@fhi.no::97c6527a-bc64-4d9f-831c-376cdcbf305f" providerId="AD" clId="Web-{118EB260-D4C2-C3CE-8115-4514439FEF3A}" dt="2022-05-25T12:06:39.087" v="89"/>
          <ac:spMkLst>
            <pc:docMk/>
            <pc:sldMk cId="2588854225" sldId="258"/>
            <ac:spMk id="3" creationId="{2335AFE6-4475-4EDE-BF5D-6EAD073F8C2C}"/>
          </ac:spMkLst>
        </pc:spChg>
        <pc:spChg chg="add del mod ord">
          <ac:chgData name="Vestrheim, Didrik Frimann" userId="S::didrikfrimann.vestrheim@fhi.no::97c6527a-bc64-4d9f-831c-376cdcbf305f" providerId="AD" clId="Web-{118EB260-D4C2-C3CE-8115-4514439FEF3A}" dt="2022-05-25T12:06:39.087" v="89"/>
          <ac:spMkLst>
            <pc:docMk/>
            <pc:sldMk cId="2588854225" sldId="258"/>
            <ac:spMk id="4" creationId="{54210B58-E2CA-DBD9-4127-72FC42AA289B}"/>
          </ac:spMkLst>
        </pc:spChg>
        <pc:picChg chg="add del mod">
          <ac:chgData name="Vestrheim, Didrik Frimann" userId="S::didrikfrimann.vestrheim@fhi.no::97c6527a-bc64-4d9f-831c-376cdcbf305f" providerId="AD" clId="Web-{118EB260-D4C2-C3CE-8115-4514439FEF3A}" dt="2022-05-25T12:06:36.665" v="88"/>
          <ac:picMkLst>
            <pc:docMk/>
            <pc:sldMk cId="2588854225" sldId="258"/>
            <ac:picMk id="5" creationId="{E26892C5-E2FD-365C-BC88-E3F4BECC3E3F}"/>
          </ac:picMkLst>
        </pc:picChg>
      </pc:sldChg>
      <pc:sldChg chg="del">
        <pc:chgData name="Vestrheim, Didrik Frimann" userId="S::didrikfrimann.vestrheim@fhi.no::97c6527a-bc64-4d9f-831c-376cdcbf305f" providerId="AD" clId="Web-{118EB260-D4C2-C3CE-8115-4514439FEF3A}" dt="2022-05-25T12:08:42.995" v="101"/>
        <pc:sldMkLst>
          <pc:docMk/>
          <pc:sldMk cId="707176657" sldId="262"/>
        </pc:sldMkLst>
      </pc:sldChg>
      <pc:sldChg chg="ord">
        <pc:chgData name="Vestrheim, Didrik Frimann" userId="S::didrikfrimann.vestrheim@fhi.no::97c6527a-bc64-4d9f-831c-376cdcbf305f" providerId="AD" clId="Web-{118EB260-D4C2-C3CE-8115-4514439FEF3A}" dt="2022-05-25T13:44:16.166" v="104"/>
        <pc:sldMkLst>
          <pc:docMk/>
          <pc:sldMk cId="78093374" sldId="265"/>
        </pc:sldMkLst>
      </pc:sldChg>
      <pc:sldChg chg="delSp modSp">
        <pc:chgData name="Vestrheim, Didrik Frimann" userId="S::didrikfrimann.vestrheim@fhi.no::97c6527a-bc64-4d9f-831c-376cdcbf305f" providerId="AD" clId="Web-{118EB260-D4C2-C3CE-8115-4514439FEF3A}" dt="2022-05-25T11:51:39.994" v="24" actId="20577"/>
        <pc:sldMkLst>
          <pc:docMk/>
          <pc:sldMk cId="1463917502" sldId="272"/>
        </pc:sldMkLst>
        <pc:spChg chg="mod">
          <ac:chgData name="Vestrheim, Didrik Frimann" userId="S::didrikfrimann.vestrheim@fhi.no::97c6527a-bc64-4d9f-831c-376cdcbf305f" providerId="AD" clId="Web-{118EB260-D4C2-C3CE-8115-4514439FEF3A}" dt="2022-05-25T11:51:39.994" v="24" actId="20577"/>
          <ac:spMkLst>
            <pc:docMk/>
            <pc:sldMk cId="1463917502" sldId="272"/>
            <ac:spMk id="6" creationId="{8D40C33B-C66C-427B-B290-B0F3A60A7580}"/>
          </ac:spMkLst>
        </pc:spChg>
        <pc:graphicFrameChg chg="del">
          <ac:chgData name="Vestrheim, Didrik Frimann" userId="S::didrikfrimann.vestrheim@fhi.no::97c6527a-bc64-4d9f-831c-376cdcbf305f" providerId="AD" clId="Web-{118EB260-D4C2-C3CE-8115-4514439FEF3A}" dt="2022-05-25T11:51:17.353" v="0"/>
          <ac:graphicFrameMkLst>
            <pc:docMk/>
            <pc:sldMk cId="1463917502" sldId="272"/>
            <ac:graphicFrameMk id="7" creationId="{AD114FF2-85ED-4278-B72B-6C83C28AF525}"/>
          </ac:graphicFrameMkLst>
        </pc:graphicFrameChg>
      </pc:sldChg>
      <pc:sldChg chg="del">
        <pc:chgData name="Vestrheim, Didrik Frimann" userId="S::didrikfrimann.vestrheim@fhi.no::97c6527a-bc64-4d9f-831c-376cdcbf305f" providerId="AD" clId="Web-{118EB260-D4C2-C3CE-8115-4514439FEF3A}" dt="2022-05-25T11:51:47.900" v="26"/>
        <pc:sldMkLst>
          <pc:docMk/>
          <pc:sldMk cId="1692157196" sldId="273"/>
        </pc:sldMkLst>
      </pc:sldChg>
      <pc:sldChg chg="del">
        <pc:chgData name="Vestrheim, Didrik Frimann" userId="S::didrikfrimann.vestrheim@fhi.no::97c6527a-bc64-4d9f-831c-376cdcbf305f" providerId="AD" clId="Web-{118EB260-D4C2-C3CE-8115-4514439FEF3A}" dt="2022-05-25T11:53:55.543" v="83"/>
        <pc:sldMkLst>
          <pc:docMk/>
          <pc:sldMk cId="2824300387" sldId="274"/>
        </pc:sldMkLst>
      </pc:sldChg>
      <pc:sldChg chg="del">
        <pc:chgData name="Vestrheim, Didrik Frimann" userId="S::didrikfrimann.vestrheim@fhi.no::97c6527a-bc64-4d9f-831c-376cdcbf305f" providerId="AD" clId="Web-{118EB260-D4C2-C3CE-8115-4514439FEF3A}" dt="2022-05-25T11:53:53.777" v="82"/>
        <pc:sldMkLst>
          <pc:docMk/>
          <pc:sldMk cId="771621501" sldId="275"/>
        </pc:sldMkLst>
      </pc:sldChg>
      <pc:sldChg chg="del">
        <pc:chgData name="Vestrheim, Didrik Frimann" userId="S::didrikfrimann.vestrheim@fhi.no::97c6527a-bc64-4d9f-831c-376cdcbf305f" providerId="AD" clId="Web-{118EB260-D4C2-C3CE-8115-4514439FEF3A}" dt="2022-05-25T11:51:46.681" v="25"/>
        <pc:sldMkLst>
          <pc:docMk/>
          <pc:sldMk cId="624001823" sldId="278"/>
        </pc:sldMkLst>
      </pc:sldChg>
      <pc:sldChg chg="del">
        <pc:chgData name="Vestrheim, Didrik Frimann" userId="S::didrikfrimann.vestrheim@fhi.no::97c6527a-bc64-4d9f-831c-376cdcbf305f" providerId="AD" clId="Web-{118EB260-D4C2-C3CE-8115-4514439FEF3A}" dt="2022-05-25T11:51:50.369" v="27"/>
        <pc:sldMkLst>
          <pc:docMk/>
          <pc:sldMk cId="3166528680" sldId="279"/>
        </pc:sldMkLst>
      </pc:sldChg>
      <pc:sldChg chg="del">
        <pc:chgData name="Vestrheim, Didrik Frimann" userId="S::didrikfrimann.vestrheim@fhi.no::97c6527a-bc64-4d9f-831c-376cdcbf305f" providerId="AD" clId="Web-{118EB260-D4C2-C3CE-8115-4514439FEF3A}" dt="2022-05-25T11:53:57.199" v="85"/>
        <pc:sldMkLst>
          <pc:docMk/>
          <pc:sldMk cId="1080057607" sldId="282"/>
        </pc:sldMkLst>
      </pc:sldChg>
      <pc:sldChg chg="addSp modSp new mod modClrScheme chgLayout">
        <pc:chgData name="Vestrheim, Didrik Frimann" userId="S::didrikfrimann.vestrheim@fhi.no::97c6527a-bc64-4d9f-831c-376cdcbf305f" providerId="AD" clId="Web-{118EB260-D4C2-C3CE-8115-4514439FEF3A}" dt="2022-05-25T11:53:02.151" v="68" actId="20577"/>
        <pc:sldMkLst>
          <pc:docMk/>
          <pc:sldMk cId="2744430538" sldId="286"/>
        </pc:sldMkLst>
        <pc:spChg chg="mod ord">
          <ac:chgData name="Vestrheim, Didrik Frimann" userId="S::didrikfrimann.vestrheim@fhi.no::97c6527a-bc64-4d9f-831c-376cdcbf305f" providerId="AD" clId="Web-{118EB260-D4C2-C3CE-8115-4514439FEF3A}" dt="2022-05-25T11:52:25.119" v="42"/>
          <ac:spMkLst>
            <pc:docMk/>
            <pc:sldMk cId="2744430538" sldId="286"/>
            <ac:spMk id="2" creationId="{3DD83AE5-B0CB-331A-8F67-C43220A72701}"/>
          </ac:spMkLst>
        </pc:spChg>
        <pc:spChg chg="mod ord">
          <ac:chgData name="Vestrheim, Didrik Frimann" userId="S::didrikfrimann.vestrheim@fhi.no::97c6527a-bc64-4d9f-831c-376cdcbf305f" providerId="AD" clId="Web-{118EB260-D4C2-C3CE-8115-4514439FEF3A}" dt="2022-05-25T11:53:02.151" v="68" actId="20577"/>
          <ac:spMkLst>
            <pc:docMk/>
            <pc:sldMk cId="2744430538" sldId="286"/>
            <ac:spMk id="3" creationId="{71AA3E62-95ED-A2C8-0F90-F0862BDC0A76}"/>
          </ac:spMkLst>
        </pc:spChg>
        <pc:spChg chg="add mod ord">
          <ac:chgData name="Vestrheim, Didrik Frimann" userId="S::didrikfrimann.vestrheim@fhi.no::97c6527a-bc64-4d9f-831c-376cdcbf305f" providerId="AD" clId="Web-{118EB260-D4C2-C3CE-8115-4514439FEF3A}" dt="2022-05-25T11:52:25.119" v="42"/>
          <ac:spMkLst>
            <pc:docMk/>
            <pc:sldMk cId="2744430538" sldId="286"/>
            <ac:spMk id="4" creationId="{FA8A899A-35C1-13D2-C0CE-5FE8B6A57F23}"/>
          </ac:spMkLst>
        </pc:spChg>
      </pc:sldChg>
      <pc:sldChg chg="modSp new">
        <pc:chgData name="Vestrheim, Didrik Frimann" userId="S::didrikfrimann.vestrheim@fhi.no::97c6527a-bc64-4d9f-831c-376cdcbf305f" providerId="AD" clId="Web-{118EB260-D4C2-C3CE-8115-4514439FEF3A}" dt="2022-05-25T11:53:33.792" v="81" actId="20577"/>
        <pc:sldMkLst>
          <pc:docMk/>
          <pc:sldMk cId="1146844598" sldId="287"/>
        </pc:sldMkLst>
        <pc:spChg chg="mod">
          <ac:chgData name="Vestrheim, Didrik Frimann" userId="S::didrikfrimann.vestrheim@fhi.no::97c6527a-bc64-4d9f-831c-376cdcbf305f" providerId="AD" clId="Web-{118EB260-D4C2-C3CE-8115-4514439FEF3A}" dt="2022-05-25T11:53:33.792" v="81" actId="20577"/>
          <ac:spMkLst>
            <pc:docMk/>
            <pc:sldMk cId="1146844598" sldId="287"/>
            <ac:spMk id="4" creationId="{C262C08D-669C-1B5E-EF8D-9361E7F3F4AB}"/>
          </ac:spMkLst>
        </pc:spChg>
      </pc:sldChg>
      <pc:sldChg chg="addSp delSp modSp new mod modClrScheme chgLayout">
        <pc:chgData name="Vestrheim, Didrik Frimann" userId="S::didrikfrimann.vestrheim@fhi.no::97c6527a-bc64-4d9f-831c-376cdcbf305f" providerId="AD" clId="Web-{118EB260-D4C2-C3CE-8115-4514439FEF3A}" dt="2022-05-25T12:07:22.681" v="100" actId="14100"/>
        <pc:sldMkLst>
          <pc:docMk/>
          <pc:sldMk cId="3455687546" sldId="288"/>
        </pc:sldMkLst>
        <pc:spChg chg="mod ord">
          <ac:chgData name="Vestrheim, Didrik Frimann" userId="S::didrikfrimann.vestrheim@fhi.no::97c6527a-bc64-4d9f-831c-376cdcbf305f" providerId="AD" clId="Web-{118EB260-D4C2-C3CE-8115-4514439FEF3A}" dt="2022-05-25T12:06:46.571" v="91"/>
          <ac:spMkLst>
            <pc:docMk/>
            <pc:sldMk cId="3455687546" sldId="288"/>
            <ac:spMk id="2" creationId="{967C1A71-C0E7-BFC7-EC2C-37F5800FE66A}"/>
          </ac:spMkLst>
        </pc:spChg>
        <pc:spChg chg="mod ord">
          <ac:chgData name="Vestrheim, Didrik Frimann" userId="S::didrikfrimann.vestrheim@fhi.no::97c6527a-bc64-4d9f-831c-376cdcbf305f" providerId="AD" clId="Web-{118EB260-D4C2-C3CE-8115-4514439FEF3A}" dt="2022-05-25T12:06:46.571" v="91"/>
          <ac:spMkLst>
            <pc:docMk/>
            <pc:sldMk cId="3455687546" sldId="288"/>
            <ac:spMk id="3" creationId="{9F687684-FAA5-6825-1DC5-124D341D8923}"/>
          </ac:spMkLst>
        </pc:spChg>
        <pc:spChg chg="add mod ord">
          <ac:chgData name="Vestrheim, Didrik Frimann" userId="S::didrikfrimann.vestrheim@fhi.no::97c6527a-bc64-4d9f-831c-376cdcbf305f" providerId="AD" clId="Web-{118EB260-D4C2-C3CE-8115-4514439FEF3A}" dt="2022-05-25T12:06:46.571" v="91"/>
          <ac:spMkLst>
            <pc:docMk/>
            <pc:sldMk cId="3455687546" sldId="288"/>
            <ac:spMk id="4" creationId="{E3DC45F5-7DFE-2C6A-A9F9-165BE9A9353B}"/>
          </ac:spMkLst>
        </pc:spChg>
        <pc:picChg chg="add del mod">
          <ac:chgData name="Vestrheim, Didrik Frimann" userId="S::didrikfrimann.vestrheim@fhi.no::97c6527a-bc64-4d9f-831c-376cdcbf305f" providerId="AD" clId="Web-{118EB260-D4C2-C3CE-8115-4514439FEF3A}" dt="2022-05-25T12:07:13.697" v="98"/>
          <ac:picMkLst>
            <pc:docMk/>
            <pc:sldMk cId="3455687546" sldId="288"/>
            <ac:picMk id="5" creationId="{54213CF7-7C11-0D0C-A1C1-CB7FDF01D887}"/>
          </ac:picMkLst>
        </pc:picChg>
        <pc:picChg chg="add mod">
          <ac:chgData name="Vestrheim, Didrik Frimann" userId="S::didrikfrimann.vestrheim@fhi.no::97c6527a-bc64-4d9f-831c-376cdcbf305f" providerId="AD" clId="Web-{118EB260-D4C2-C3CE-8115-4514439FEF3A}" dt="2022-05-25T12:07:22.681" v="100" actId="14100"/>
          <ac:picMkLst>
            <pc:docMk/>
            <pc:sldMk cId="3455687546" sldId="288"/>
            <ac:picMk id="6" creationId="{F7BD1C5D-E1E5-F2FE-C291-375AA8E58E76}"/>
          </ac:picMkLst>
        </pc:picChg>
      </pc:sldChg>
      <pc:sldChg chg="add ord">
        <pc:chgData name="Vestrheim, Didrik Frimann" userId="S::didrikfrimann.vestrheim@fhi.no::97c6527a-bc64-4d9f-831c-376cdcbf305f" providerId="AD" clId="Web-{118EB260-D4C2-C3CE-8115-4514439FEF3A}" dt="2022-05-25T12:09:00.730" v="103"/>
        <pc:sldMkLst>
          <pc:docMk/>
          <pc:sldMk cId="119410712" sldId="289"/>
        </pc:sldMkLst>
      </pc:sldChg>
      <pc:sldChg chg="new">
        <pc:chgData name="Vestrheim, Didrik Frimann" userId="S::didrikfrimann.vestrheim@fhi.no::97c6527a-bc64-4d9f-831c-376cdcbf305f" providerId="AD" clId="Web-{118EB260-D4C2-C3CE-8115-4514439FEF3A}" dt="2022-05-25T13:44:31.057" v="105"/>
        <pc:sldMkLst>
          <pc:docMk/>
          <pc:sldMk cId="701926626" sldId="290"/>
        </pc:sldMkLst>
      </pc:sldChg>
      <pc:sldChg chg="modSp new">
        <pc:chgData name="Vestrheim, Didrik Frimann" userId="S::didrikfrimann.vestrheim@fhi.no::97c6527a-bc64-4d9f-831c-376cdcbf305f" providerId="AD" clId="Web-{118EB260-D4C2-C3CE-8115-4514439FEF3A}" dt="2022-05-25T13:46:20.940" v="124" actId="20577"/>
        <pc:sldMkLst>
          <pc:docMk/>
          <pc:sldMk cId="3480792697" sldId="291"/>
        </pc:sldMkLst>
        <pc:spChg chg="mod">
          <ac:chgData name="Vestrheim, Didrik Frimann" userId="S::didrikfrimann.vestrheim@fhi.no::97c6527a-bc64-4d9f-831c-376cdcbf305f" providerId="AD" clId="Web-{118EB260-D4C2-C3CE-8115-4514439FEF3A}" dt="2022-05-25T13:46:20.940" v="124" actId="20577"/>
          <ac:spMkLst>
            <pc:docMk/>
            <pc:sldMk cId="3480792697" sldId="291"/>
            <ac:spMk id="2" creationId="{79933609-1CC0-12A6-BF10-E1F2FD46ACEA}"/>
          </ac:spMkLst>
        </pc:spChg>
        <pc:spChg chg="mod">
          <ac:chgData name="Vestrheim, Didrik Frimann" userId="S::didrikfrimann.vestrheim@fhi.no::97c6527a-bc64-4d9f-831c-376cdcbf305f" providerId="AD" clId="Web-{118EB260-D4C2-C3CE-8115-4514439FEF3A}" dt="2022-05-25T13:46:06.970" v="113" actId="20577"/>
          <ac:spMkLst>
            <pc:docMk/>
            <pc:sldMk cId="3480792697" sldId="291"/>
            <ac:spMk id="4" creationId="{41297CD5-7A83-4138-05CB-B52896D574F4}"/>
          </ac:spMkLst>
        </pc:spChg>
      </pc:sldChg>
    </pc:docChg>
  </pc:docChgLst>
  <pc:docChgLst>
    <pc:chgData name="Winje, Brita Askeland" userId="S::brita.askeland.winje@fhi.no::fe868fb2-b6d6-4919-abcb-953d86538166" providerId="AD" clId="Web-{E4DDE608-7B09-059B-829C-0E83A16B13CF}"/>
    <pc:docChg chg="addSld delSld modSld sldOrd addMainMaster">
      <pc:chgData name="Winje, Brita Askeland" userId="S::brita.askeland.winje@fhi.no::fe868fb2-b6d6-4919-abcb-953d86538166" providerId="AD" clId="Web-{E4DDE608-7B09-059B-829C-0E83A16B13CF}" dt="2022-04-19T14:41:05.502" v="956"/>
      <pc:docMkLst>
        <pc:docMk/>
      </pc:docMkLst>
      <pc:sldChg chg="addSp delSp modSp del">
        <pc:chgData name="Winje, Brita Askeland" userId="S::brita.askeland.winje@fhi.no::fe868fb2-b6d6-4919-abcb-953d86538166" providerId="AD" clId="Web-{E4DDE608-7B09-059B-829C-0E83A16B13CF}" dt="2022-04-19T12:27:29.168" v="221"/>
        <pc:sldMkLst>
          <pc:docMk/>
          <pc:sldMk cId="1663584992" sldId="259"/>
        </pc:sldMkLst>
        <pc:spChg chg="mod">
          <ac:chgData name="Winje, Brita Askeland" userId="S::brita.askeland.winje@fhi.no::fe868fb2-b6d6-4919-abcb-953d86538166" providerId="AD" clId="Web-{E4DDE608-7B09-059B-829C-0E83A16B13CF}" dt="2022-04-19T11:24:28.780" v="104" actId="20577"/>
          <ac:spMkLst>
            <pc:docMk/>
            <pc:sldMk cId="1663584992" sldId="259"/>
            <ac:spMk id="4" creationId="{86CAC418-CB46-4B2B-AF33-776A8D481316}"/>
          </ac:spMkLst>
        </pc:spChg>
        <pc:spChg chg="mod">
          <ac:chgData name="Winje, Brita Askeland" userId="S::brita.askeland.winje@fhi.no::fe868fb2-b6d6-4919-abcb-953d86538166" providerId="AD" clId="Web-{E4DDE608-7B09-059B-829C-0E83A16B13CF}" dt="2022-04-19T11:24:33.718" v="105" actId="1076"/>
          <ac:spMkLst>
            <pc:docMk/>
            <pc:sldMk cId="1663584992" sldId="259"/>
            <ac:spMk id="5" creationId="{58530570-D5D3-4DE1-89E3-99D77CB30D14}"/>
          </ac:spMkLst>
        </pc:spChg>
        <pc:picChg chg="add del mod">
          <ac:chgData name="Winje, Brita Askeland" userId="S::brita.askeland.winje@fhi.no::fe868fb2-b6d6-4919-abcb-953d86538166" providerId="AD" clId="Web-{E4DDE608-7B09-059B-829C-0E83A16B13CF}" dt="2022-04-19T11:22:31.215" v="62"/>
          <ac:picMkLst>
            <pc:docMk/>
            <pc:sldMk cId="1663584992" sldId="259"/>
            <ac:picMk id="2" creationId="{39176351-1548-8F9D-0B24-EDC97FBCF6B6}"/>
          </ac:picMkLst>
        </pc:picChg>
        <pc:picChg chg="add mod">
          <ac:chgData name="Winje, Brita Askeland" userId="S::brita.askeland.winje@fhi.no::fe868fb2-b6d6-4919-abcb-953d86538166" providerId="AD" clId="Web-{E4DDE608-7B09-059B-829C-0E83A16B13CF}" dt="2022-04-19T11:22:36.996" v="63"/>
          <ac:picMkLst>
            <pc:docMk/>
            <pc:sldMk cId="1663584992" sldId="259"/>
            <ac:picMk id="3" creationId="{1C75CEF1-7A91-A2B0-25DD-075E31841607}"/>
          </ac:picMkLst>
        </pc:picChg>
      </pc:sldChg>
      <pc:sldChg chg="modSp">
        <pc:chgData name="Winje, Brita Askeland" userId="S::brita.askeland.winje@fhi.no::fe868fb2-b6d6-4919-abcb-953d86538166" providerId="AD" clId="Web-{E4DDE608-7B09-059B-829C-0E83A16B13CF}" dt="2022-04-19T14:41:05.502" v="956"/>
        <pc:sldMkLst>
          <pc:docMk/>
          <pc:sldMk cId="707176657" sldId="262"/>
        </pc:sldMkLst>
        <pc:graphicFrameChg chg="mod modGraphic">
          <ac:chgData name="Winje, Brita Askeland" userId="S::brita.askeland.winje@fhi.no::fe868fb2-b6d6-4919-abcb-953d86538166" providerId="AD" clId="Web-{E4DDE608-7B09-059B-829C-0E83A16B13CF}" dt="2022-04-19T14:41:05.502" v="956"/>
          <ac:graphicFrameMkLst>
            <pc:docMk/>
            <pc:sldMk cId="707176657" sldId="262"/>
            <ac:graphicFrameMk id="5" creationId="{23F58280-24A6-4C02-8221-2B66FEA6E390}"/>
          </ac:graphicFrameMkLst>
        </pc:graphicFrameChg>
      </pc:sldChg>
      <pc:sldChg chg="addSp delSp modSp del mod setBg">
        <pc:chgData name="Winje, Brita Askeland" userId="S::brita.askeland.winje@fhi.no::fe868fb2-b6d6-4919-abcb-953d86538166" providerId="AD" clId="Web-{E4DDE608-7B09-059B-829C-0E83A16B13CF}" dt="2022-04-19T11:18:38.163" v="60"/>
        <pc:sldMkLst>
          <pc:docMk/>
          <pc:sldMk cId="2482470367" sldId="280"/>
        </pc:sldMkLst>
        <pc:spChg chg="del">
          <ac:chgData name="Winje, Brita Askeland" userId="S::brita.askeland.winje@fhi.no::fe868fb2-b6d6-4919-abcb-953d86538166" providerId="AD" clId="Web-{E4DDE608-7B09-059B-829C-0E83A16B13CF}" dt="2022-04-19T11:12:11.483" v="2"/>
          <ac:spMkLst>
            <pc:docMk/>
            <pc:sldMk cId="2482470367" sldId="280"/>
            <ac:spMk id="4" creationId="{0E874C1B-721B-2C58-C227-220162428E1A}"/>
          </ac:spMkLst>
        </pc:spChg>
        <pc:graphicFrameChg chg="add del modGraphic">
          <ac:chgData name="Winje, Brita Askeland" userId="S::brita.askeland.winje@fhi.no::fe868fb2-b6d6-4919-abcb-953d86538166" providerId="AD" clId="Web-{E4DDE608-7B09-059B-829C-0E83A16B13CF}" dt="2022-04-19T11:14:21.580" v="6"/>
          <ac:graphicFrameMkLst>
            <pc:docMk/>
            <pc:sldMk cId="2482470367" sldId="280"/>
            <ac:graphicFrameMk id="6" creationId="{8965E6A0-CBE0-F84D-D0C2-BB386D139A1A}"/>
          </ac:graphicFrameMkLst>
        </pc:graphicFrameChg>
        <pc:graphicFrameChg chg="add del">
          <ac:chgData name="Winje, Brita Askeland" userId="S::brita.askeland.winje@fhi.no::fe868fb2-b6d6-4919-abcb-953d86538166" providerId="AD" clId="Web-{E4DDE608-7B09-059B-829C-0E83A16B13CF}" dt="2022-04-19T11:14:46.502" v="8"/>
          <ac:graphicFrameMkLst>
            <pc:docMk/>
            <pc:sldMk cId="2482470367" sldId="280"/>
            <ac:graphicFrameMk id="8" creationId="{FE354814-831C-9A33-0290-6D9F030D1177}"/>
          </ac:graphicFrameMkLst>
        </pc:graphicFrameChg>
        <pc:graphicFrameChg chg="add modGraphic">
          <ac:chgData name="Winje, Brita Askeland" userId="S::brita.askeland.winje@fhi.no::fe868fb2-b6d6-4919-abcb-953d86538166" providerId="AD" clId="Web-{E4DDE608-7B09-059B-829C-0E83A16B13CF}" dt="2022-04-19T11:15:17.768" v="11"/>
          <ac:graphicFrameMkLst>
            <pc:docMk/>
            <pc:sldMk cId="2482470367" sldId="280"/>
            <ac:graphicFrameMk id="10" creationId="{7F796B1C-5E05-970F-446B-456A8BE56D2A}"/>
          </ac:graphicFrameMkLst>
        </pc:graphicFrameChg>
      </pc:sldChg>
      <pc:sldChg chg="addSp modSp add mod setBg">
        <pc:chgData name="Winje, Brita Askeland" userId="S::brita.askeland.winje@fhi.no::fe868fb2-b6d6-4919-abcb-953d86538166" providerId="AD" clId="Web-{E4DDE608-7B09-059B-829C-0E83A16B13CF}" dt="2022-04-19T11:18:20.725" v="59"/>
        <pc:sldMkLst>
          <pc:docMk/>
          <pc:sldMk cId="3730683323" sldId="281"/>
        </pc:sldMkLst>
        <pc:spChg chg="add mod">
          <ac:chgData name="Winje, Brita Askeland" userId="S::brita.askeland.winje@fhi.no::fe868fb2-b6d6-4919-abcb-953d86538166" providerId="AD" clId="Web-{E4DDE608-7B09-059B-829C-0E83A16B13CF}" dt="2022-04-19T11:18:01.788" v="58" actId="20577"/>
          <ac:spMkLst>
            <pc:docMk/>
            <pc:sldMk cId="3730683323" sldId="281"/>
            <ac:spMk id="4" creationId="{E7CF9C7F-9815-4E9F-3A28-F3161F78717A}"/>
          </ac:spMkLst>
        </pc:spChg>
      </pc:sldChg>
      <pc:sldChg chg="addSp delSp modSp add ord replId">
        <pc:chgData name="Winje, Brita Askeland" userId="S::brita.askeland.winje@fhi.no::fe868fb2-b6d6-4919-abcb-953d86538166" providerId="AD" clId="Web-{E4DDE608-7B09-059B-829C-0E83A16B13CF}" dt="2022-04-19T13:40:57.180" v="591"/>
        <pc:sldMkLst>
          <pc:docMk/>
          <pc:sldMk cId="1080057607" sldId="282"/>
        </pc:sldMkLst>
        <pc:spChg chg="add del">
          <ac:chgData name="Winje, Brita Askeland" userId="S::brita.askeland.winje@fhi.no::fe868fb2-b6d6-4919-abcb-953d86538166" providerId="AD" clId="Web-{E4DDE608-7B09-059B-829C-0E83A16B13CF}" dt="2022-04-19T12:18:57.283" v="113"/>
          <ac:spMkLst>
            <pc:docMk/>
            <pc:sldMk cId="1080057607" sldId="282"/>
            <ac:spMk id="2" creationId="{3DEB0908-6521-8DE3-5959-EE9A1A30157E}"/>
          </ac:spMkLst>
        </pc:spChg>
        <pc:spChg chg="del">
          <ac:chgData name="Winje, Brita Askeland" userId="S::brita.askeland.winje@fhi.no::fe868fb2-b6d6-4919-abcb-953d86538166" providerId="AD" clId="Web-{E4DDE608-7B09-059B-829C-0E83A16B13CF}" dt="2022-04-19T11:25:13.312" v="108"/>
          <ac:spMkLst>
            <pc:docMk/>
            <pc:sldMk cId="1080057607" sldId="282"/>
            <ac:spMk id="6" creationId="{DF50A0EA-6B33-43F8-B4AF-E408371C7814}"/>
          </ac:spMkLst>
        </pc:spChg>
        <pc:spChg chg="add del mod">
          <ac:chgData name="Winje, Brita Askeland" userId="S::brita.askeland.winje@fhi.no::fe868fb2-b6d6-4919-abcb-953d86538166" providerId="AD" clId="Web-{E4DDE608-7B09-059B-829C-0E83A16B13CF}" dt="2022-04-19T11:25:16.453" v="109"/>
          <ac:spMkLst>
            <pc:docMk/>
            <pc:sldMk cId="1080057607" sldId="282"/>
            <ac:spMk id="7" creationId="{D51CF8A3-C81E-17B7-CAEF-D0FB7892ED6C}"/>
          </ac:spMkLst>
        </pc:spChg>
        <pc:picChg chg="mod">
          <ac:chgData name="Winje, Brita Askeland" userId="S::brita.askeland.winje@fhi.no::fe868fb2-b6d6-4919-abcb-953d86538166" providerId="AD" clId="Web-{E4DDE608-7B09-059B-829C-0E83A16B13CF}" dt="2022-04-19T11:25:24.422" v="111" actId="14100"/>
          <ac:picMkLst>
            <pc:docMk/>
            <pc:sldMk cId="1080057607" sldId="282"/>
            <ac:picMk id="3" creationId="{1C75CEF1-7A91-A2B0-25DD-075E31841607}"/>
          </ac:picMkLst>
        </pc:picChg>
        <pc:picChg chg="add mod">
          <ac:chgData name="Winje, Brita Askeland" userId="S::brita.askeland.winje@fhi.no::fe868fb2-b6d6-4919-abcb-953d86538166" providerId="AD" clId="Web-{E4DDE608-7B09-059B-829C-0E83A16B13CF}" dt="2022-04-19T12:26:43.027" v="220" actId="1076"/>
          <ac:picMkLst>
            <pc:docMk/>
            <pc:sldMk cId="1080057607" sldId="282"/>
            <ac:picMk id="6" creationId="{22777344-5152-B727-B20D-C9B63D6F4F3E}"/>
          </ac:picMkLst>
        </pc:picChg>
      </pc:sldChg>
      <pc:sldChg chg="addSp delSp modSp new">
        <pc:chgData name="Winje, Brita Askeland" userId="S::brita.askeland.winje@fhi.no::fe868fb2-b6d6-4919-abcb-953d86538166" providerId="AD" clId="Web-{E4DDE608-7B09-059B-829C-0E83A16B13CF}" dt="2022-04-19T14:09:32.157" v="710"/>
        <pc:sldMkLst>
          <pc:docMk/>
          <pc:sldMk cId="3278777614" sldId="283"/>
        </pc:sldMkLst>
        <pc:spChg chg="mod">
          <ac:chgData name="Winje, Brita Askeland" userId="S::brita.askeland.winje@fhi.no::fe868fb2-b6d6-4919-abcb-953d86538166" providerId="AD" clId="Web-{E4DDE608-7B09-059B-829C-0E83A16B13CF}" dt="2022-04-19T14:09:26.860" v="708"/>
          <ac:spMkLst>
            <pc:docMk/>
            <pc:sldMk cId="3278777614" sldId="283"/>
            <ac:spMk id="2" creationId="{08363448-3F2B-3E2A-B50A-07A33EA44D95}"/>
          </ac:spMkLst>
        </pc:spChg>
        <pc:spChg chg="mod">
          <ac:chgData name="Winje, Brita Askeland" userId="S::brita.askeland.winje@fhi.no::fe868fb2-b6d6-4919-abcb-953d86538166" providerId="AD" clId="Web-{E4DDE608-7B09-059B-829C-0E83A16B13CF}" dt="2022-04-19T14:09:32.157" v="710"/>
          <ac:spMkLst>
            <pc:docMk/>
            <pc:sldMk cId="3278777614" sldId="283"/>
            <ac:spMk id="3" creationId="{3A4D0CA4-4134-6C05-A94E-E5C7FFA77855}"/>
          </ac:spMkLst>
        </pc:spChg>
        <pc:spChg chg="del">
          <ac:chgData name="Winje, Brita Askeland" userId="S::brita.askeland.winje@fhi.no::fe868fb2-b6d6-4919-abcb-953d86538166" providerId="AD" clId="Web-{E4DDE608-7B09-059B-829C-0E83A16B13CF}" dt="2022-04-19T12:21:41.630" v="118"/>
          <ac:spMkLst>
            <pc:docMk/>
            <pc:sldMk cId="3278777614" sldId="283"/>
            <ac:spMk id="4" creationId="{319FFA5C-DE42-6F46-AAA2-6F5B2B871583}"/>
          </ac:spMkLst>
        </pc:spChg>
        <pc:spChg chg="add mod">
          <ac:chgData name="Winje, Brita Askeland" userId="S::brita.askeland.winje@fhi.no::fe868fb2-b6d6-4919-abcb-953d86538166" providerId="AD" clId="Web-{E4DDE608-7B09-059B-829C-0E83A16B13CF}" dt="2022-04-19T12:25:24.916" v="209" actId="1076"/>
          <ac:spMkLst>
            <pc:docMk/>
            <pc:sldMk cId="3278777614" sldId="283"/>
            <ac:spMk id="7" creationId="{482C19D6-BC44-E863-C182-C1E3FD9D44EA}"/>
          </ac:spMkLst>
        </pc:spChg>
        <pc:spChg chg="add mod">
          <ac:chgData name="Winje, Brita Askeland" userId="S::brita.askeland.winje@fhi.no::fe868fb2-b6d6-4919-abcb-953d86538166" providerId="AD" clId="Web-{E4DDE608-7B09-059B-829C-0E83A16B13CF}" dt="2022-04-19T12:25:47.072" v="215" actId="20577"/>
          <ac:spMkLst>
            <pc:docMk/>
            <pc:sldMk cId="3278777614" sldId="283"/>
            <ac:spMk id="9" creationId="{FD679137-3AB6-D483-CDA8-0D2555C6477C}"/>
          </ac:spMkLst>
        </pc:spChg>
        <pc:picChg chg="add mod">
          <ac:chgData name="Winje, Brita Askeland" userId="S::brita.askeland.winje@fhi.no::fe868fb2-b6d6-4919-abcb-953d86538166" providerId="AD" clId="Web-{E4DDE608-7B09-059B-829C-0E83A16B13CF}" dt="2022-04-19T12:26:00.010" v="218" actId="1076"/>
          <ac:picMkLst>
            <pc:docMk/>
            <pc:sldMk cId="3278777614" sldId="283"/>
            <ac:picMk id="5" creationId="{A65A66B3-F72A-E12D-CC8E-01A823368F72}"/>
          </ac:picMkLst>
        </pc:picChg>
        <pc:picChg chg="add mod">
          <ac:chgData name="Winje, Brita Askeland" userId="S::brita.askeland.winje@fhi.no::fe868fb2-b6d6-4919-abcb-953d86538166" providerId="AD" clId="Web-{E4DDE608-7B09-059B-829C-0E83A16B13CF}" dt="2022-04-19T12:26:02.620" v="219" actId="1076"/>
          <ac:picMkLst>
            <pc:docMk/>
            <pc:sldMk cId="3278777614" sldId="283"/>
            <ac:picMk id="6" creationId="{1135ECB5-10B7-74EE-60E4-8D592F9FEFF4}"/>
          </ac:picMkLst>
        </pc:picChg>
        <pc:picChg chg="add del mod">
          <ac:chgData name="Winje, Brita Askeland" userId="S::brita.askeland.winje@fhi.no::fe868fb2-b6d6-4919-abcb-953d86538166" providerId="AD" clId="Web-{E4DDE608-7B09-059B-829C-0E83A16B13CF}" dt="2022-04-19T12:25:31.588" v="211"/>
          <ac:picMkLst>
            <pc:docMk/>
            <pc:sldMk cId="3278777614" sldId="283"/>
            <ac:picMk id="8" creationId="{6CC596BD-7F1C-5B98-A465-5E20491910DA}"/>
          </ac:picMkLst>
        </pc:picChg>
      </pc:sldChg>
      <pc:sldChg chg="addSp delSp modSp new ord">
        <pc:chgData name="Winje, Brita Askeland" userId="S::brita.askeland.winje@fhi.no::fe868fb2-b6d6-4919-abcb-953d86538166" providerId="AD" clId="Web-{E4DDE608-7B09-059B-829C-0E83A16B13CF}" dt="2022-04-19T14:10:46.017" v="725"/>
        <pc:sldMkLst>
          <pc:docMk/>
          <pc:sldMk cId="289888962" sldId="284"/>
        </pc:sldMkLst>
        <pc:spChg chg="mod">
          <ac:chgData name="Winje, Brita Askeland" userId="S::brita.askeland.winje@fhi.no::fe868fb2-b6d6-4919-abcb-953d86538166" providerId="AD" clId="Web-{E4DDE608-7B09-059B-829C-0E83A16B13CF}" dt="2022-04-19T14:10:19.032" v="720"/>
          <ac:spMkLst>
            <pc:docMk/>
            <pc:sldMk cId="289888962" sldId="284"/>
            <ac:spMk id="2" creationId="{F61F3604-03EE-341A-A208-6EB08404B8D3}"/>
          </ac:spMkLst>
        </pc:spChg>
        <pc:spChg chg="mod">
          <ac:chgData name="Winje, Brita Askeland" userId="S::brita.askeland.winje@fhi.no::fe868fb2-b6d6-4919-abcb-953d86538166" providerId="AD" clId="Web-{E4DDE608-7B09-059B-829C-0E83A16B13CF}" dt="2022-04-19T14:10:46.017" v="725"/>
          <ac:spMkLst>
            <pc:docMk/>
            <pc:sldMk cId="289888962" sldId="284"/>
            <ac:spMk id="3" creationId="{58233C12-D175-0DB0-4EE1-EA68967C76E1}"/>
          </ac:spMkLst>
        </pc:spChg>
        <pc:spChg chg="del">
          <ac:chgData name="Winje, Brita Askeland" userId="S::brita.askeland.winje@fhi.no::fe868fb2-b6d6-4919-abcb-953d86538166" providerId="AD" clId="Web-{E4DDE608-7B09-059B-829C-0E83A16B13CF}" dt="2022-04-19T13:24:47.405" v="223"/>
          <ac:spMkLst>
            <pc:docMk/>
            <pc:sldMk cId="289888962" sldId="284"/>
            <ac:spMk id="4" creationId="{10FA1451-90BB-F678-4450-2FA48DD025A2}"/>
          </ac:spMkLst>
        </pc:spChg>
        <pc:spChg chg="add del">
          <ac:chgData name="Winje, Brita Askeland" userId="S::brita.askeland.winje@fhi.no::fe868fb2-b6d6-4919-abcb-953d86538166" providerId="AD" clId="Web-{E4DDE608-7B09-059B-829C-0E83A16B13CF}" dt="2022-04-19T13:39:41.912" v="585"/>
          <ac:spMkLst>
            <pc:docMk/>
            <pc:sldMk cId="289888962" sldId="284"/>
            <ac:spMk id="10" creationId="{8B386304-4402-0218-1EBE-9598E036C6BB}"/>
          </ac:spMkLst>
        </pc:spChg>
        <pc:graphicFrameChg chg="add del mod modGraphic">
          <ac:chgData name="Winje, Brita Askeland" userId="S::brita.askeland.winje@fhi.no::fe868fb2-b6d6-4919-abcb-953d86538166" providerId="AD" clId="Web-{E4DDE608-7B09-059B-829C-0E83A16B13CF}" dt="2022-04-19T13:39:23.037" v="583"/>
          <ac:graphicFrameMkLst>
            <pc:docMk/>
            <pc:sldMk cId="289888962" sldId="284"/>
            <ac:graphicFrameMk id="8" creationId="{3FF94A78-790D-2AA7-D5BB-B8673B828441}"/>
          </ac:graphicFrameMkLst>
        </pc:graphicFrameChg>
        <pc:graphicFrameChg chg="add del mod">
          <ac:chgData name="Winje, Brita Askeland" userId="S::brita.askeland.winje@fhi.no::fe868fb2-b6d6-4919-abcb-953d86538166" providerId="AD" clId="Web-{E4DDE608-7B09-059B-829C-0E83A16B13CF}" dt="2022-04-19T13:40:12.101" v="587"/>
          <ac:graphicFrameMkLst>
            <pc:docMk/>
            <pc:sldMk cId="289888962" sldId="284"/>
            <ac:graphicFrameMk id="12" creationId="{9FE191A7-6225-24E4-654E-8F66C7B78690}"/>
          </ac:graphicFrameMkLst>
        </pc:graphicFrameChg>
        <pc:graphicFrameChg chg="add del mod">
          <ac:chgData name="Winje, Brita Askeland" userId="S::brita.askeland.winje@fhi.no::fe868fb2-b6d6-4919-abcb-953d86538166" providerId="AD" clId="Web-{E4DDE608-7B09-059B-829C-0E83A16B13CF}" dt="2022-04-19T13:40:25.710" v="589"/>
          <ac:graphicFrameMkLst>
            <pc:docMk/>
            <pc:sldMk cId="289888962" sldId="284"/>
            <ac:graphicFrameMk id="14" creationId="{546E30F8-40AA-5B1F-EB66-79B70627F892}"/>
          </ac:graphicFrameMkLst>
        </pc:graphicFrameChg>
        <pc:picChg chg="add del mod">
          <ac:chgData name="Winje, Brita Askeland" userId="S::brita.askeland.winje@fhi.no::fe868fb2-b6d6-4919-abcb-953d86538166" providerId="AD" clId="Web-{E4DDE608-7B09-059B-829C-0E83A16B13CF}" dt="2022-04-19T13:25:21.891" v="228"/>
          <ac:picMkLst>
            <pc:docMk/>
            <pc:sldMk cId="289888962" sldId="284"/>
            <ac:picMk id="5" creationId="{82570E4E-A148-DFF5-63D9-BCBFDF66F044}"/>
          </ac:picMkLst>
        </pc:picChg>
        <pc:picChg chg="add mod">
          <ac:chgData name="Winje, Brita Askeland" userId="S::brita.askeland.winje@fhi.no::fe868fb2-b6d6-4919-abcb-953d86538166" providerId="AD" clId="Web-{E4DDE608-7B09-059B-829C-0E83A16B13CF}" dt="2022-04-19T13:40:32.742" v="590" actId="1076"/>
          <ac:picMkLst>
            <pc:docMk/>
            <pc:sldMk cId="289888962" sldId="284"/>
            <ac:picMk id="6" creationId="{75D78EF3-0021-AB2A-F68A-F45C0580DA9D}"/>
          </ac:picMkLst>
        </pc:picChg>
        <pc:picChg chg="add mod">
          <ac:chgData name="Winje, Brita Askeland" userId="S::brita.askeland.winje@fhi.no::fe868fb2-b6d6-4919-abcb-953d86538166" providerId="AD" clId="Web-{E4DDE608-7B09-059B-829C-0E83A16B13CF}" dt="2022-04-19T13:39:13.255" v="581" actId="14100"/>
          <ac:picMkLst>
            <pc:docMk/>
            <pc:sldMk cId="289888962" sldId="284"/>
            <ac:picMk id="9" creationId="{19FE5FD6-615D-1540-917C-9CE6FE554A65}"/>
          </ac:picMkLst>
        </pc:picChg>
      </pc:sldChg>
      <pc:sldChg chg="modSp new del">
        <pc:chgData name="Winje, Brita Askeland" userId="S::brita.askeland.winje@fhi.no::fe868fb2-b6d6-4919-abcb-953d86538166" providerId="AD" clId="Web-{E4DDE608-7B09-059B-829C-0E83A16B13CF}" dt="2022-04-19T14:09:35.313" v="711"/>
        <pc:sldMkLst>
          <pc:docMk/>
          <pc:sldMk cId="3228407845" sldId="285"/>
        </pc:sldMkLst>
        <pc:spChg chg="mod">
          <ac:chgData name="Winje, Brita Askeland" userId="S::brita.askeland.winje@fhi.no::fe868fb2-b6d6-4919-abcb-953d86538166" providerId="AD" clId="Web-{E4DDE608-7B09-059B-829C-0E83A16B13CF}" dt="2022-04-19T13:41:55.103" v="620"/>
          <ac:spMkLst>
            <pc:docMk/>
            <pc:sldMk cId="3228407845" sldId="285"/>
            <ac:spMk id="2" creationId="{7F600985-BBAE-D19A-44C9-E0EF0FD83843}"/>
          </ac:spMkLst>
        </pc:spChg>
        <pc:spChg chg="mod">
          <ac:chgData name="Winje, Brita Askeland" userId="S::brita.askeland.winje@fhi.no::fe868fb2-b6d6-4919-abcb-953d86538166" providerId="AD" clId="Web-{E4DDE608-7B09-059B-829C-0E83A16B13CF}" dt="2022-04-19T13:52:23.463" v="690" actId="20577"/>
          <ac:spMkLst>
            <pc:docMk/>
            <pc:sldMk cId="3228407845" sldId="285"/>
            <ac:spMk id="3" creationId="{18EDC7DF-5279-8C71-5176-FD329661ED95}"/>
          </ac:spMkLst>
        </pc:spChg>
      </pc:sldChg>
      <pc:sldMasterChg chg="add addSldLayout">
        <pc:chgData name="Winje, Brita Askeland" userId="S::brita.askeland.winje@fhi.no::fe868fb2-b6d6-4919-abcb-953d86538166" providerId="AD" clId="Web-{E4DDE608-7B09-059B-829C-0E83A16B13CF}" dt="2022-04-19T11:11:34.467" v="0"/>
        <pc:sldMasterMkLst>
          <pc:docMk/>
          <pc:sldMasterMk cId="702703849" sldId="2147483648"/>
        </pc:sldMasterMkLst>
        <pc:sldLayoutChg chg="add">
          <pc:chgData name="Winje, Brita Askeland" userId="S::brita.askeland.winje@fhi.no::fe868fb2-b6d6-4919-abcb-953d86538166" providerId="AD" clId="Web-{E4DDE608-7B09-059B-829C-0E83A16B13CF}" dt="2022-04-19T11:11:34.467" v="0"/>
          <pc:sldLayoutMkLst>
            <pc:docMk/>
            <pc:sldMasterMk cId="702703849" sldId="2147483648"/>
            <pc:sldLayoutMk cId="4221612354" sldId="2147483649"/>
          </pc:sldLayoutMkLst>
        </pc:sldLayoutChg>
        <pc:sldLayoutChg chg="add">
          <pc:chgData name="Winje, Brita Askeland" userId="S::brita.askeland.winje@fhi.no::fe868fb2-b6d6-4919-abcb-953d86538166" providerId="AD" clId="Web-{E4DDE608-7B09-059B-829C-0E83A16B13CF}" dt="2022-04-19T11:11:34.467" v="0"/>
          <pc:sldLayoutMkLst>
            <pc:docMk/>
            <pc:sldMasterMk cId="702703849" sldId="2147483648"/>
            <pc:sldLayoutMk cId="2796804095" sldId="2147483650"/>
          </pc:sldLayoutMkLst>
        </pc:sldLayoutChg>
        <pc:sldLayoutChg chg="add">
          <pc:chgData name="Winje, Brita Askeland" userId="S::brita.askeland.winje@fhi.no::fe868fb2-b6d6-4919-abcb-953d86538166" providerId="AD" clId="Web-{E4DDE608-7B09-059B-829C-0E83A16B13CF}" dt="2022-04-19T11:11:34.467" v="0"/>
          <pc:sldLayoutMkLst>
            <pc:docMk/>
            <pc:sldMasterMk cId="702703849" sldId="2147483648"/>
            <pc:sldLayoutMk cId="1442273953" sldId="2147483651"/>
          </pc:sldLayoutMkLst>
        </pc:sldLayoutChg>
        <pc:sldLayoutChg chg="add">
          <pc:chgData name="Winje, Brita Askeland" userId="S::brita.askeland.winje@fhi.no::fe868fb2-b6d6-4919-abcb-953d86538166" providerId="AD" clId="Web-{E4DDE608-7B09-059B-829C-0E83A16B13CF}" dt="2022-04-19T11:11:34.467" v="0"/>
          <pc:sldLayoutMkLst>
            <pc:docMk/>
            <pc:sldMasterMk cId="702703849" sldId="2147483648"/>
            <pc:sldLayoutMk cId="2461902991" sldId="2147483652"/>
          </pc:sldLayoutMkLst>
        </pc:sldLayoutChg>
        <pc:sldLayoutChg chg="add">
          <pc:chgData name="Winje, Brita Askeland" userId="S::brita.askeland.winje@fhi.no::fe868fb2-b6d6-4919-abcb-953d86538166" providerId="AD" clId="Web-{E4DDE608-7B09-059B-829C-0E83A16B13CF}" dt="2022-04-19T11:11:34.467" v="0"/>
          <pc:sldLayoutMkLst>
            <pc:docMk/>
            <pc:sldMasterMk cId="702703849" sldId="2147483648"/>
            <pc:sldLayoutMk cId="1917207435" sldId="2147483653"/>
          </pc:sldLayoutMkLst>
        </pc:sldLayoutChg>
        <pc:sldLayoutChg chg="add">
          <pc:chgData name="Winje, Brita Askeland" userId="S::brita.askeland.winje@fhi.no::fe868fb2-b6d6-4919-abcb-953d86538166" providerId="AD" clId="Web-{E4DDE608-7B09-059B-829C-0E83A16B13CF}" dt="2022-04-19T11:11:34.467" v="0"/>
          <pc:sldLayoutMkLst>
            <pc:docMk/>
            <pc:sldMasterMk cId="702703849" sldId="2147483648"/>
            <pc:sldLayoutMk cId="3918957201" sldId="2147483654"/>
          </pc:sldLayoutMkLst>
        </pc:sldLayoutChg>
        <pc:sldLayoutChg chg="add">
          <pc:chgData name="Winje, Brita Askeland" userId="S::brita.askeland.winje@fhi.no::fe868fb2-b6d6-4919-abcb-953d86538166" providerId="AD" clId="Web-{E4DDE608-7B09-059B-829C-0E83A16B13CF}" dt="2022-04-19T11:11:34.467" v="0"/>
          <pc:sldLayoutMkLst>
            <pc:docMk/>
            <pc:sldMasterMk cId="702703849" sldId="2147483648"/>
            <pc:sldLayoutMk cId="245927223" sldId="2147483655"/>
          </pc:sldLayoutMkLst>
        </pc:sldLayoutChg>
        <pc:sldLayoutChg chg="add">
          <pc:chgData name="Winje, Brita Askeland" userId="S::brita.askeland.winje@fhi.no::fe868fb2-b6d6-4919-abcb-953d86538166" providerId="AD" clId="Web-{E4DDE608-7B09-059B-829C-0E83A16B13CF}" dt="2022-04-19T11:11:34.467" v="0"/>
          <pc:sldLayoutMkLst>
            <pc:docMk/>
            <pc:sldMasterMk cId="702703849" sldId="2147483648"/>
            <pc:sldLayoutMk cId="3148749990" sldId="2147483656"/>
          </pc:sldLayoutMkLst>
        </pc:sldLayoutChg>
        <pc:sldLayoutChg chg="add">
          <pc:chgData name="Winje, Brita Askeland" userId="S::brita.askeland.winje@fhi.no::fe868fb2-b6d6-4919-abcb-953d86538166" providerId="AD" clId="Web-{E4DDE608-7B09-059B-829C-0E83A16B13CF}" dt="2022-04-19T11:11:34.467" v="0"/>
          <pc:sldLayoutMkLst>
            <pc:docMk/>
            <pc:sldMasterMk cId="702703849" sldId="2147483648"/>
            <pc:sldLayoutMk cId="3333807878" sldId="2147483657"/>
          </pc:sldLayoutMkLst>
        </pc:sldLayoutChg>
        <pc:sldLayoutChg chg="add">
          <pc:chgData name="Winje, Brita Askeland" userId="S::brita.askeland.winje@fhi.no::fe868fb2-b6d6-4919-abcb-953d86538166" providerId="AD" clId="Web-{E4DDE608-7B09-059B-829C-0E83A16B13CF}" dt="2022-04-19T11:11:34.467" v="0"/>
          <pc:sldLayoutMkLst>
            <pc:docMk/>
            <pc:sldMasterMk cId="702703849" sldId="2147483648"/>
            <pc:sldLayoutMk cId="1549609012" sldId="2147483658"/>
          </pc:sldLayoutMkLst>
        </pc:sldLayoutChg>
        <pc:sldLayoutChg chg="add">
          <pc:chgData name="Winje, Brita Askeland" userId="S::brita.askeland.winje@fhi.no::fe868fb2-b6d6-4919-abcb-953d86538166" providerId="AD" clId="Web-{E4DDE608-7B09-059B-829C-0E83A16B13CF}" dt="2022-04-19T11:11:34.467" v="0"/>
          <pc:sldLayoutMkLst>
            <pc:docMk/>
            <pc:sldMasterMk cId="702703849" sldId="2147483648"/>
            <pc:sldLayoutMk cId="1686336515" sldId="2147483659"/>
          </pc:sldLayoutMkLst>
        </pc:sldLayoutChg>
      </pc:sldMasterChg>
    </pc:docChg>
  </pc:docChgLst>
  <pc:docChgLst>
    <pc:chgData name="Vestrheim, Didrik Frimann" userId="S::didrikfrimann.vestrheim@fhi.no::97c6527a-bc64-4d9f-831c-376cdcbf305f" providerId="AD" clId="Web-{5063FD40-44DD-198A-B3AD-0CC437F214F4}"/>
    <pc:docChg chg="addSld delSld modSld sldOrd">
      <pc:chgData name="Vestrheim, Didrik Frimann" userId="S::didrikfrimann.vestrheim@fhi.no::97c6527a-bc64-4d9f-831c-376cdcbf305f" providerId="AD" clId="Web-{5063FD40-44DD-198A-B3AD-0CC437F214F4}" dt="2022-06-03T13:13:11.799" v="140" actId="1076"/>
      <pc:docMkLst>
        <pc:docMk/>
      </pc:docMkLst>
      <pc:sldChg chg="del">
        <pc:chgData name="Vestrheim, Didrik Frimann" userId="S::didrikfrimann.vestrheim@fhi.no::97c6527a-bc64-4d9f-831c-376cdcbf305f" providerId="AD" clId="Web-{5063FD40-44DD-198A-B3AD-0CC437F214F4}" dt="2022-06-03T13:02:38.516" v="0"/>
        <pc:sldMkLst>
          <pc:docMk/>
          <pc:sldMk cId="2744430538" sldId="286"/>
        </pc:sldMkLst>
      </pc:sldChg>
      <pc:sldChg chg="addSp delSp modSp ord">
        <pc:chgData name="Vestrheim, Didrik Frimann" userId="S::didrikfrimann.vestrheim@fhi.no::97c6527a-bc64-4d9f-831c-376cdcbf305f" providerId="AD" clId="Web-{5063FD40-44DD-198A-B3AD-0CC437F214F4}" dt="2022-06-03T13:13:11.799" v="140" actId="1076"/>
        <pc:sldMkLst>
          <pc:docMk/>
          <pc:sldMk cId="3455687546" sldId="288"/>
        </pc:sldMkLst>
        <pc:spChg chg="mod">
          <ac:chgData name="Vestrheim, Didrik Frimann" userId="S::didrikfrimann.vestrheim@fhi.no::97c6527a-bc64-4d9f-831c-376cdcbf305f" providerId="AD" clId="Web-{5063FD40-44DD-198A-B3AD-0CC437F214F4}" dt="2022-06-03T13:12:56.705" v="138" actId="14100"/>
          <ac:spMkLst>
            <pc:docMk/>
            <pc:sldMk cId="3455687546" sldId="288"/>
            <ac:spMk id="3" creationId="{9F687684-FAA5-6825-1DC5-124D341D8923}"/>
          </ac:spMkLst>
        </pc:spChg>
        <pc:spChg chg="mod">
          <ac:chgData name="Vestrheim, Didrik Frimann" userId="S::didrikfrimann.vestrheim@fhi.no::97c6527a-bc64-4d9f-831c-376cdcbf305f" providerId="AD" clId="Web-{5063FD40-44DD-198A-B3AD-0CC437F214F4}" dt="2022-06-03T13:10:32.638" v="20" actId="20577"/>
          <ac:spMkLst>
            <pc:docMk/>
            <pc:sldMk cId="3455687546" sldId="288"/>
            <ac:spMk id="4" creationId="{E3DC45F5-7DFE-2C6A-A9F9-165BE9A9353B}"/>
          </ac:spMkLst>
        </pc:spChg>
        <pc:spChg chg="add mod">
          <ac:chgData name="Vestrheim, Didrik Frimann" userId="S::didrikfrimann.vestrheim@fhi.no::97c6527a-bc64-4d9f-831c-376cdcbf305f" providerId="AD" clId="Web-{5063FD40-44DD-198A-B3AD-0CC437F214F4}" dt="2022-06-03T13:13:11.799" v="140" actId="1076"/>
          <ac:spMkLst>
            <pc:docMk/>
            <pc:sldMk cId="3455687546" sldId="288"/>
            <ac:spMk id="7" creationId="{B2C8621C-CA84-8E76-58A1-D14812F42696}"/>
          </ac:spMkLst>
        </pc:spChg>
        <pc:picChg chg="del">
          <ac:chgData name="Vestrheim, Didrik Frimann" userId="S::didrikfrimann.vestrheim@fhi.no::97c6527a-bc64-4d9f-831c-376cdcbf305f" providerId="AD" clId="Web-{5063FD40-44DD-198A-B3AD-0CC437F214F4}" dt="2022-06-03T13:09:27.324" v="6"/>
          <ac:picMkLst>
            <pc:docMk/>
            <pc:sldMk cId="3455687546" sldId="288"/>
            <ac:picMk id="6" creationId="{F7BD1C5D-E1E5-F2FE-C291-375AA8E58E76}"/>
          </ac:picMkLst>
        </pc:picChg>
      </pc:sldChg>
      <pc:sldChg chg="addSp delSp modSp new mod ord modClrScheme chgLayout">
        <pc:chgData name="Vestrheim, Didrik Frimann" userId="S::didrikfrimann.vestrheim@fhi.no::97c6527a-bc64-4d9f-831c-376cdcbf305f" providerId="AD" clId="Web-{5063FD40-44DD-198A-B3AD-0CC437F214F4}" dt="2022-06-03T13:09:33.855" v="8"/>
        <pc:sldMkLst>
          <pc:docMk/>
          <pc:sldMk cId="1656116693" sldId="320"/>
        </pc:sldMkLst>
        <pc:spChg chg="del">
          <ac:chgData name="Vestrheim, Didrik Frimann" userId="S::didrikfrimann.vestrheim@fhi.no::97c6527a-bc64-4d9f-831c-376cdcbf305f" providerId="AD" clId="Web-{5063FD40-44DD-198A-B3AD-0CC437F214F4}" dt="2022-06-03T13:09:33.855" v="8"/>
          <ac:spMkLst>
            <pc:docMk/>
            <pc:sldMk cId="1656116693" sldId="320"/>
            <ac:spMk id="2" creationId="{9C09316A-4542-9603-1C3D-64BCABBEAF60}"/>
          </ac:spMkLst>
        </pc:spChg>
        <pc:spChg chg="del">
          <ac:chgData name="Vestrheim, Didrik Frimann" userId="S::didrikfrimann.vestrheim@fhi.no::97c6527a-bc64-4d9f-831c-376cdcbf305f" providerId="AD" clId="Web-{5063FD40-44DD-198A-B3AD-0CC437F214F4}" dt="2022-06-03T13:09:33.855" v="8"/>
          <ac:spMkLst>
            <pc:docMk/>
            <pc:sldMk cId="1656116693" sldId="320"/>
            <ac:spMk id="3" creationId="{0663B5FF-8E82-5A11-7EA4-A59E93604AF7}"/>
          </ac:spMkLst>
        </pc:spChg>
        <pc:spChg chg="del">
          <ac:chgData name="Vestrheim, Didrik Frimann" userId="S::didrikfrimann.vestrheim@fhi.no::97c6527a-bc64-4d9f-831c-376cdcbf305f" providerId="AD" clId="Web-{5063FD40-44DD-198A-B3AD-0CC437F214F4}" dt="2022-06-03T13:09:33.855" v="8"/>
          <ac:spMkLst>
            <pc:docMk/>
            <pc:sldMk cId="1656116693" sldId="320"/>
            <ac:spMk id="4" creationId="{EA64A82C-D138-977A-7CA4-25EB876A895E}"/>
          </ac:spMkLst>
        </pc:spChg>
        <pc:picChg chg="add mod ord">
          <ac:chgData name="Vestrheim, Didrik Frimann" userId="S::didrikfrimann.vestrheim@fhi.no::97c6527a-bc64-4d9f-831c-376cdcbf305f" providerId="AD" clId="Web-{5063FD40-44DD-198A-B3AD-0CC437F214F4}" dt="2022-06-03T13:09:33.855" v="8"/>
          <ac:picMkLst>
            <pc:docMk/>
            <pc:sldMk cId="1656116693" sldId="320"/>
            <ac:picMk id="5" creationId="{8037C7AE-EC46-51FC-4FF8-4FA1C04FE1C3}"/>
          </ac:picMkLst>
        </pc:picChg>
        <pc:picChg chg="add mod">
          <ac:chgData name="Vestrheim, Didrik Frimann" userId="S::didrikfrimann.vestrheim@fhi.no::97c6527a-bc64-4d9f-831c-376cdcbf305f" providerId="AD" clId="Web-{5063FD40-44DD-198A-B3AD-0CC437F214F4}" dt="2022-06-03T13:09:33.855" v="8"/>
          <ac:picMkLst>
            <pc:docMk/>
            <pc:sldMk cId="1656116693" sldId="320"/>
            <ac:picMk id="6" creationId="{5B661A8D-8CF0-F4CF-C129-451A28EB14E7}"/>
          </ac:picMkLst>
        </pc:picChg>
      </pc:sldChg>
    </pc:docChg>
  </pc:docChgLst>
  <pc:docChgLst>
    <pc:chgData name="Vestrheim, Didrik Frimann" userId="97c6527a-bc64-4d9f-831c-376cdcbf305f" providerId="ADAL" clId="{701018E7-3DB8-4A70-854A-B443F5ECA892}"/>
    <pc:docChg chg="undo custSel addSld delSld modSld sldOrd">
      <pc:chgData name="Vestrheim, Didrik Frimann" userId="97c6527a-bc64-4d9f-831c-376cdcbf305f" providerId="ADAL" clId="{701018E7-3DB8-4A70-854A-B443F5ECA892}" dt="2022-06-08T08:41:59.569" v="864" actId="403"/>
      <pc:docMkLst>
        <pc:docMk/>
      </pc:docMkLst>
      <pc:sldChg chg="modSp mod">
        <pc:chgData name="Vestrheim, Didrik Frimann" userId="97c6527a-bc64-4d9f-831c-376cdcbf305f" providerId="ADAL" clId="{701018E7-3DB8-4A70-854A-B443F5ECA892}" dt="2022-06-03T12:51:41.043" v="11" actId="6549"/>
        <pc:sldMkLst>
          <pc:docMk/>
          <pc:sldMk cId="3688931340" sldId="261"/>
        </pc:sldMkLst>
        <pc:spChg chg="mod">
          <ac:chgData name="Vestrheim, Didrik Frimann" userId="97c6527a-bc64-4d9f-831c-376cdcbf305f" providerId="ADAL" clId="{701018E7-3DB8-4A70-854A-B443F5ECA892}" dt="2022-06-03T12:51:41.043" v="11" actId="6549"/>
          <ac:spMkLst>
            <pc:docMk/>
            <pc:sldMk cId="3688931340" sldId="261"/>
            <ac:spMk id="6" creationId="{84D64393-7119-4633-8EAF-C027B6E571BE}"/>
          </ac:spMkLst>
        </pc:spChg>
      </pc:sldChg>
      <pc:sldChg chg="add del">
        <pc:chgData name="Vestrheim, Didrik Frimann" userId="97c6527a-bc64-4d9f-831c-376cdcbf305f" providerId="ADAL" clId="{701018E7-3DB8-4A70-854A-B443F5ECA892}" dt="2022-06-03T12:52:32.586" v="17" actId="47"/>
        <pc:sldMkLst>
          <pc:docMk/>
          <pc:sldMk cId="2372633273" sldId="263"/>
        </pc:sldMkLst>
      </pc:sldChg>
      <pc:sldChg chg="modSp mod">
        <pc:chgData name="Vestrheim, Didrik Frimann" userId="97c6527a-bc64-4d9f-831c-376cdcbf305f" providerId="ADAL" clId="{701018E7-3DB8-4A70-854A-B443F5ECA892}" dt="2022-06-08T08:35:22.467" v="278" actId="20577"/>
        <pc:sldMkLst>
          <pc:docMk/>
          <pc:sldMk cId="2062536974" sldId="264"/>
        </pc:sldMkLst>
        <pc:spChg chg="mod">
          <ac:chgData name="Vestrheim, Didrik Frimann" userId="97c6527a-bc64-4d9f-831c-376cdcbf305f" providerId="ADAL" clId="{701018E7-3DB8-4A70-854A-B443F5ECA892}" dt="2022-06-08T08:35:06.411" v="268" actId="21"/>
          <ac:spMkLst>
            <pc:docMk/>
            <pc:sldMk cId="2062536974" sldId="264"/>
            <ac:spMk id="3" creationId="{4C5E363E-90B0-4D90-A0CF-CC0FB17E9749}"/>
          </ac:spMkLst>
        </pc:spChg>
        <pc:spChg chg="mod">
          <ac:chgData name="Vestrheim, Didrik Frimann" userId="97c6527a-bc64-4d9f-831c-376cdcbf305f" providerId="ADAL" clId="{701018E7-3DB8-4A70-854A-B443F5ECA892}" dt="2022-06-08T08:35:22.467" v="278" actId="20577"/>
          <ac:spMkLst>
            <pc:docMk/>
            <pc:sldMk cId="2062536974" sldId="264"/>
            <ac:spMk id="4" creationId="{30F3A7D9-703F-4BE2-825C-524FA7A245A2}"/>
          </ac:spMkLst>
        </pc:spChg>
      </pc:sldChg>
      <pc:sldChg chg="modSp mod">
        <pc:chgData name="Vestrheim, Didrik Frimann" userId="97c6527a-bc64-4d9f-831c-376cdcbf305f" providerId="ADAL" clId="{701018E7-3DB8-4A70-854A-B443F5ECA892}" dt="2022-06-08T08:35:44.788" v="297" actId="20577"/>
        <pc:sldMkLst>
          <pc:docMk/>
          <pc:sldMk cId="2607243725" sldId="268"/>
        </pc:sldMkLst>
        <pc:spChg chg="mod">
          <ac:chgData name="Vestrheim, Didrik Frimann" userId="97c6527a-bc64-4d9f-831c-376cdcbf305f" providerId="ADAL" clId="{701018E7-3DB8-4A70-854A-B443F5ECA892}" dt="2022-06-08T08:35:44.788" v="297" actId="20577"/>
          <ac:spMkLst>
            <pc:docMk/>
            <pc:sldMk cId="2607243725" sldId="268"/>
            <ac:spMk id="2" creationId="{CC18A7B1-13D2-4AD9-9A53-E6A2D174BB6F}"/>
          </ac:spMkLst>
        </pc:spChg>
        <pc:spChg chg="mod">
          <ac:chgData name="Vestrheim, Didrik Frimann" userId="97c6527a-bc64-4d9f-831c-376cdcbf305f" providerId="ADAL" clId="{701018E7-3DB8-4A70-854A-B443F5ECA892}" dt="2022-06-03T12:54:20.866" v="83" actId="20577"/>
          <ac:spMkLst>
            <pc:docMk/>
            <pc:sldMk cId="2607243725" sldId="268"/>
            <ac:spMk id="4" creationId="{7D1F33A1-705E-4ED0-9708-7DCB04933352}"/>
          </ac:spMkLst>
        </pc:spChg>
      </pc:sldChg>
      <pc:sldChg chg="modSp mod">
        <pc:chgData name="Vestrheim, Didrik Frimann" userId="97c6527a-bc64-4d9f-831c-376cdcbf305f" providerId="ADAL" clId="{701018E7-3DB8-4A70-854A-B443F5ECA892}" dt="2022-06-08T08:41:59.569" v="864" actId="403"/>
        <pc:sldMkLst>
          <pc:docMk/>
          <pc:sldMk cId="1079116683" sldId="277"/>
        </pc:sldMkLst>
        <pc:spChg chg="mod">
          <ac:chgData name="Vestrheim, Didrik Frimann" userId="97c6527a-bc64-4d9f-831c-376cdcbf305f" providerId="ADAL" clId="{701018E7-3DB8-4A70-854A-B443F5ECA892}" dt="2022-06-08T08:41:59.569" v="864" actId="403"/>
          <ac:spMkLst>
            <pc:docMk/>
            <pc:sldMk cId="1079116683" sldId="277"/>
            <ac:spMk id="4" creationId="{981A4FE0-E279-4A8B-A39B-3638F66414A2}"/>
          </ac:spMkLst>
        </pc:spChg>
      </pc:sldChg>
      <pc:sldChg chg="addSp modSp">
        <pc:chgData name="Vestrheim, Didrik Frimann" userId="97c6527a-bc64-4d9f-831c-376cdcbf305f" providerId="ADAL" clId="{701018E7-3DB8-4A70-854A-B443F5ECA892}" dt="2022-06-08T08:28:34.317" v="255"/>
        <pc:sldMkLst>
          <pc:docMk/>
          <pc:sldMk cId="3278777614" sldId="283"/>
        </pc:sldMkLst>
        <pc:picChg chg="add mod">
          <ac:chgData name="Vestrheim, Didrik Frimann" userId="97c6527a-bc64-4d9f-831c-376cdcbf305f" providerId="ADAL" clId="{701018E7-3DB8-4A70-854A-B443F5ECA892}" dt="2022-06-08T08:28:34.317" v="255"/>
          <ac:picMkLst>
            <pc:docMk/>
            <pc:sldMk cId="3278777614" sldId="283"/>
            <ac:picMk id="8" creationId="{C1091CAA-7AC6-42FC-A5D8-31485633F54F}"/>
          </ac:picMkLst>
        </pc:picChg>
      </pc:sldChg>
      <pc:sldChg chg="delSp modSp mod ord modShow">
        <pc:chgData name="Vestrheim, Didrik Frimann" userId="97c6527a-bc64-4d9f-831c-376cdcbf305f" providerId="ADAL" clId="{701018E7-3DB8-4A70-854A-B443F5ECA892}" dt="2022-06-08T08:28:53.648" v="260" actId="14100"/>
        <pc:sldMkLst>
          <pc:docMk/>
          <pc:sldMk cId="289888962" sldId="284"/>
        </pc:sldMkLst>
        <pc:picChg chg="del">
          <ac:chgData name="Vestrheim, Didrik Frimann" userId="97c6527a-bc64-4d9f-831c-376cdcbf305f" providerId="ADAL" clId="{701018E7-3DB8-4A70-854A-B443F5ECA892}" dt="2022-06-08T08:28:31.821" v="254" actId="21"/>
          <ac:picMkLst>
            <pc:docMk/>
            <pc:sldMk cId="289888962" sldId="284"/>
            <ac:picMk id="6" creationId="{75D78EF3-0021-AB2A-F68A-F45C0580DA9D}"/>
          </ac:picMkLst>
        </pc:picChg>
        <pc:picChg chg="mod">
          <ac:chgData name="Vestrheim, Didrik Frimann" userId="97c6527a-bc64-4d9f-831c-376cdcbf305f" providerId="ADAL" clId="{701018E7-3DB8-4A70-854A-B443F5ECA892}" dt="2022-06-08T08:28:53.648" v="260" actId="14100"/>
          <ac:picMkLst>
            <pc:docMk/>
            <pc:sldMk cId="289888962" sldId="284"/>
            <ac:picMk id="9" creationId="{19FE5FD6-615D-1540-917C-9CE6FE554A65}"/>
          </ac:picMkLst>
        </pc:picChg>
      </pc:sldChg>
      <pc:sldChg chg="delSp modSp mod">
        <pc:chgData name="Vestrheim, Didrik Frimann" userId="97c6527a-bc64-4d9f-831c-376cdcbf305f" providerId="ADAL" clId="{701018E7-3DB8-4A70-854A-B443F5ECA892}" dt="2022-06-08T08:25:24.412" v="248" actId="20577"/>
        <pc:sldMkLst>
          <pc:docMk/>
          <pc:sldMk cId="3455687546" sldId="288"/>
        </pc:sldMkLst>
        <pc:spChg chg="mod">
          <ac:chgData name="Vestrheim, Didrik Frimann" userId="97c6527a-bc64-4d9f-831c-376cdcbf305f" providerId="ADAL" clId="{701018E7-3DB8-4A70-854A-B443F5ECA892}" dt="2022-06-08T08:25:24.412" v="248" actId="20577"/>
          <ac:spMkLst>
            <pc:docMk/>
            <pc:sldMk cId="3455687546" sldId="288"/>
            <ac:spMk id="3" creationId="{9F687684-FAA5-6825-1DC5-124D341D8923}"/>
          </ac:spMkLst>
        </pc:spChg>
        <pc:spChg chg="del mod">
          <ac:chgData name="Vestrheim, Didrik Frimann" userId="97c6527a-bc64-4d9f-831c-376cdcbf305f" providerId="ADAL" clId="{701018E7-3DB8-4A70-854A-B443F5ECA892}" dt="2022-06-03T13:14:26.487" v="105" actId="478"/>
          <ac:spMkLst>
            <pc:docMk/>
            <pc:sldMk cId="3455687546" sldId="288"/>
            <ac:spMk id="7" creationId="{B2C8621C-CA84-8E76-58A1-D14812F42696}"/>
          </ac:spMkLst>
        </pc:spChg>
      </pc:sldChg>
      <pc:sldChg chg="del">
        <pc:chgData name="Vestrheim, Didrik Frimann" userId="97c6527a-bc64-4d9f-831c-376cdcbf305f" providerId="ADAL" clId="{701018E7-3DB8-4A70-854A-B443F5ECA892}" dt="2022-06-03T12:50:51.457" v="4" actId="47"/>
        <pc:sldMkLst>
          <pc:docMk/>
          <pc:sldMk cId="3881834502" sldId="293"/>
        </pc:sldMkLst>
      </pc:sldChg>
      <pc:sldChg chg="del">
        <pc:chgData name="Vestrheim, Didrik Frimann" userId="97c6527a-bc64-4d9f-831c-376cdcbf305f" providerId="ADAL" clId="{701018E7-3DB8-4A70-854A-B443F5ECA892}" dt="2022-06-03T12:50:51.457" v="4" actId="47"/>
        <pc:sldMkLst>
          <pc:docMk/>
          <pc:sldMk cId="2135971689" sldId="294"/>
        </pc:sldMkLst>
      </pc:sldChg>
      <pc:sldChg chg="del">
        <pc:chgData name="Vestrheim, Didrik Frimann" userId="97c6527a-bc64-4d9f-831c-376cdcbf305f" providerId="ADAL" clId="{701018E7-3DB8-4A70-854A-B443F5ECA892}" dt="2022-06-03T13:13:36.014" v="86" actId="47"/>
        <pc:sldMkLst>
          <pc:docMk/>
          <pc:sldMk cId="1545686237" sldId="296"/>
        </pc:sldMkLst>
      </pc:sldChg>
      <pc:sldChg chg="del">
        <pc:chgData name="Vestrheim, Didrik Frimann" userId="97c6527a-bc64-4d9f-831c-376cdcbf305f" providerId="ADAL" clId="{701018E7-3DB8-4A70-854A-B443F5ECA892}" dt="2022-06-03T12:50:51.457" v="4" actId="47"/>
        <pc:sldMkLst>
          <pc:docMk/>
          <pc:sldMk cId="2485085029" sldId="297"/>
        </pc:sldMkLst>
      </pc:sldChg>
      <pc:sldChg chg="del">
        <pc:chgData name="Vestrheim, Didrik Frimann" userId="97c6527a-bc64-4d9f-831c-376cdcbf305f" providerId="ADAL" clId="{701018E7-3DB8-4A70-854A-B443F5ECA892}" dt="2022-06-03T12:53:09.147" v="19" actId="47"/>
        <pc:sldMkLst>
          <pc:docMk/>
          <pc:sldMk cId="573202925" sldId="298"/>
        </pc:sldMkLst>
      </pc:sldChg>
      <pc:sldChg chg="del">
        <pc:chgData name="Vestrheim, Didrik Frimann" userId="97c6527a-bc64-4d9f-831c-376cdcbf305f" providerId="ADAL" clId="{701018E7-3DB8-4A70-854A-B443F5ECA892}" dt="2022-06-03T12:55:09.808" v="84" actId="2696"/>
        <pc:sldMkLst>
          <pc:docMk/>
          <pc:sldMk cId="2339322048" sldId="300"/>
        </pc:sldMkLst>
      </pc:sldChg>
      <pc:sldChg chg="add">
        <pc:chgData name="Vestrheim, Didrik Frimann" userId="97c6527a-bc64-4d9f-831c-376cdcbf305f" providerId="ADAL" clId="{701018E7-3DB8-4A70-854A-B443F5ECA892}" dt="2022-06-03T12:55:13.585" v="85"/>
        <pc:sldMkLst>
          <pc:docMk/>
          <pc:sldMk cId="2609834876" sldId="300"/>
        </pc:sldMkLst>
      </pc:sldChg>
      <pc:sldChg chg="add">
        <pc:chgData name="Vestrheim, Didrik Frimann" userId="97c6527a-bc64-4d9f-831c-376cdcbf305f" providerId="ADAL" clId="{701018E7-3DB8-4A70-854A-B443F5ECA892}" dt="2022-06-03T12:55:13.585" v="85"/>
        <pc:sldMkLst>
          <pc:docMk/>
          <pc:sldMk cId="1332370337" sldId="301"/>
        </pc:sldMkLst>
      </pc:sldChg>
      <pc:sldChg chg="del">
        <pc:chgData name="Vestrheim, Didrik Frimann" userId="97c6527a-bc64-4d9f-831c-376cdcbf305f" providerId="ADAL" clId="{701018E7-3DB8-4A70-854A-B443F5ECA892}" dt="2022-06-03T12:55:09.808" v="84" actId="2696"/>
        <pc:sldMkLst>
          <pc:docMk/>
          <pc:sldMk cId="2564152630" sldId="301"/>
        </pc:sldMkLst>
      </pc:sldChg>
      <pc:sldChg chg="del">
        <pc:chgData name="Vestrheim, Didrik Frimann" userId="97c6527a-bc64-4d9f-831c-376cdcbf305f" providerId="ADAL" clId="{701018E7-3DB8-4A70-854A-B443F5ECA892}" dt="2022-06-03T12:55:09.808" v="84" actId="2696"/>
        <pc:sldMkLst>
          <pc:docMk/>
          <pc:sldMk cId="1075386120" sldId="302"/>
        </pc:sldMkLst>
      </pc:sldChg>
      <pc:sldChg chg="add">
        <pc:chgData name="Vestrheim, Didrik Frimann" userId="97c6527a-bc64-4d9f-831c-376cdcbf305f" providerId="ADAL" clId="{701018E7-3DB8-4A70-854A-B443F5ECA892}" dt="2022-06-03T12:55:13.585" v="85"/>
        <pc:sldMkLst>
          <pc:docMk/>
          <pc:sldMk cId="2429036619" sldId="302"/>
        </pc:sldMkLst>
      </pc:sldChg>
      <pc:sldChg chg="add">
        <pc:chgData name="Vestrheim, Didrik Frimann" userId="97c6527a-bc64-4d9f-831c-376cdcbf305f" providerId="ADAL" clId="{701018E7-3DB8-4A70-854A-B443F5ECA892}" dt="2022-06-03T12:55:13.585" v="85"/>
        <pc:sldMkLst>
          <pc:docMk/>
          <pc:sldMk cId="1191266926" sldId="303"/>
        </pc:sldMkLst>
      </pc:sldChg>
      <pc:sldChg chg="del">
        <pc:chgData name="Vestrheim, Didrik Frimann" userId="97c6527a-bc64-4d9f-831c-376cdcbf305f" providerId="ADAL" clId="{701018E7-3DB8-4A70-854A-B443F5ECA892}" dt="2022-06-03T12:55:09.808" v="84" actId="2696"/>
        <pc:sldMkLst>
          <pc:docMk/>
          <pc:sldMk cId="1831457571" sldId="303"/>
        </pc:sldMkLst>
      </pc:sldChg>
      <pc:sldChg chg="del">
        <pc:chgData name="Vestrheim, Didrik Frimann" userId="97c6527a-bc64-4d9f-831c-376cdcbf305f" providerId="ADAL" clId="{701018E7-3DB8-4A70-854A-B443F5ECA892}" dt="2022-06-03T12:55:09.808" v="84" actId="2696"/>
        <pc:sldMkLst>
          <pc:docMk/>
          <pc:sldMk cId="1343291632" sldId="304"/>
        </pc:sldMkLst>
      </pc:sldChg>
      <pc:sldChg chg="add">
        <pc:chgData name="Vestrheim, Didrik Frimann" userId="97c6527a-bc64-4d9f-831c-376cdcbf305f" providerId="ADAL" clId="{701018E7-3DB8-4A70-854A-B443F5ECA892}" dt="2022-06-03T12:55:13.585" v="85"/>
        <pc:sldMkLst>
          <pc:docMk/>
          <pc:sldMk cId="3042231974" sldId="304"/>
        </pc:sldMkLst>
      </pc:sldChg>
      <pc:sldChg chg="del">
        <pc:chgData name="Vestrheim, Didrik Frimann" userId="97c6527a-bc64-4d9f-831c-376cdcbf305f" providerId="ADAL" clId="{701018E7-3DB8-4A70-854A-B443F5ECA892}" dt="2022-06-03T12:50:27.799" v="2" actId="47"/>
        <pc:sldMkLst>
          <pc:docMk/>
          <pc:sldMk cId="596862566" sldId="305"/>
        </pc:sldMkLst>
      </pc:sldChg>
      <pc:sldChg chg="add setBg">
        <pc:chgData name="Vestrheim, Didrik Frimann" userId="97c6527a-bc64-4d9f-831c-376cdcbf305f" providerId="ADAL" clId="{701018E7-3DB8-4A70-854A-B443F5ECA892}" dt="2022-06-03T12:50:46.495" v="3"/>
        <pc:sldMkLst>
          <pc:docMk/>
          <pc:sldMk cId="2346851696" sldId="306"/>
        </pc:sldMkLst>
      </pc:sldChg>
      <pc:sldChg chg="add setBg">
        <pc:chgData name="Vestrheim, Didrik Frimann" userId="97c6527a-bc64-4d9f-831c-376cdcbf305f" providerId="ADAL" clId="{701018E7-3DB8-4A70-854A-B443F5ECA892}" dt="2022-06-03T12:50:46.495" v="3"/>
        <pc:sldMkLst>
          <pc:docMk/>
          <pc:sldMk cId="1283031681" sldId="307"/>
        </pc:sldMkLst>
      </pc:sldChg>
      <pc:sldChg chg="add">
        <pc:chgData name="Vestrheim, Didrik Frimann" userId="97c6527a-bc64-4d9f-831c-376cdcbf305f" providerId="ADAL" clId="{701018E7-3DB8-4A70-854A-B443F5ECA892}" dt="2022-06-03T12:50:46.495" v="3"/>
        <pc:sldMkLst>
          <pc:docMk/>
          <pc:sldMk cId="1081218309" sldId="308"/>
        </pc:sldMkLst>
      </pc:sldChg>
      <pc:sldChg chg="add">
        <pc:chgData name="Vestrheim, Didrik Frimann" userId="97c6527a-bc64-4d9f-831c-376cdcbf305f" providerId="ADAL" clId="{701018E7-3DB8-4A70-854A-B443F5ECA892}" dt="2022-06-03T12:50:46.495" v="3"/>
        <pc:sldMkLst>
          <pc:docMk/>
          <pc:sldMk cId="3586673734" sldId="309"/>
        </pc:sldMkLst>
      </pc:sldChg>
      <pc:sldChg chg="add">
        <pc:chgData name="Vestrheim, Didrik Frimann" userId="97c6527a-bc64-4d9f-831c-376cdcbf305f" providerId="ADAL" clId="{701018E7-3DB8-4A70-854A-B443F5ECA892}" dt="2022-06-03T12:50:46.495" v="3"/>
        <pc:sldMkLst>
          <pc:docMk/>
          <pc:sldMk cId="2358615831" sldId="310"/>
        </pc:sldMkLst>
      </pc:sldChg>
      <pc:sldChg chg="modSp add mod">
        <pc:chgData name="Vestrheim, Didrik Frimann" userId="97c6527a-bc64-4d9f-831c-376cdcbf305f" providerId="ADAL" clId="{701018E7-3DB8-4A70-854A-B443F5ECA892}" dt="2022-06-08T08:30:43.517" v="262" actId="1076"/>
        <pc:sldMkLst>
          <pc:docMk/>
          <pc:sldMk cId="517257495" sldId="311"/>
        </pc:sldMkLst>
        <pc:picChg chg="mod">
          <ac:chgData name="Vestrheim, Didrik Frimann" userId="97c6527a-bc64-4d9f-831c-376cdcbf305f" providerId="ADAL" clId="{701018E7-3DB8-4A70-854A-B443F5ECA892}" dt="2022-06-08T08:30:43.517" v="262" actId="1076"/>
          <ac:picMkLst>
            <pc:docMk/>
            <pc:sldMk cId="517257495" sldId="311"/>
            <ac:picMk id="8" creationId="{B5832F52-F837-4295-B58D-06FA6ED8D0C5}"/>
          </ac:picMkLst>
        </pc:picChg>
      </pc:sldChg>
      <pc:sldChg chg="add setBg">
        <pc:chgData name="Vestrheim, Didrik Frimann" userId="97c6527a-bc64-4d9f-831c-376cdcbf305f" providerId="ADAL" clId="{701018E7-3DB8-4A70-854A-B443F5ECA892}" dt="2022-06-03T12:50:26.031" v="1"/>
        <pc:sldMkLst>
          <pc:docMk/>
          <pc:sldMk cId="2104469095" sldId="312"/>
        </pc:sldMkLst>
      </pc:sldChg>
      <pc:sldChg chg="add ord">
        <pc:chgData name="Vestrheim, Didrik Frimann" userId="97c6527a-bc64-4d9f-831c-376cdcbf305f" providerId="ADAL" clId="{701018E7-3DB8-4A70-854A-B443F5ECA892}" dt="2022-06-08T08:26:26.532" v="252"/>
        <pc:sldMkLst>
          <pc:docMk/>
          <pc:sldMk cId="2970465884" sldId="313"/>
        </pc:sldMkLst>
      </pc:sldChg>
      <pc:sldChg chg="add">
        <pc:chgData name="Vestrheim, Didrik Frimann" userId="97c6527a-bc64-4d9f-831c-376cdcbf305f" providerId="ADAL" clId="{701018E7-3DB8-4A70-854A-B443F5ECA892}" dt="2022-06-03T12:50:46.495" v="3"/>
        <pc:sldMkLst>
          <pc:docMk/>
          <pc:sldMk cId="3732721276" sldId="314"/>
        </pc:sldMkLst>
      </pc:sldChg>
      <pc:sldChg chg="add">
        <pc:chgData name="Vestrheim, Didrik Frimann" userId="97c6527a-bc64-4d9f-831c-376cdcbf305f" providerId="ADAL" clId="{701018E7-3DB8-4A70-854A-B443F5ECA892}" dt="2022-06-03T12:50:46.495" v="3"/>
        <pc:sldMkLst>
          <pc:docMk/>
          <pc:sldMk cId="1667582260" sldId="315"/>
        </pc:sldMkLst>
      </pc:sldChg>
      <pc:sldChg chg="add">
        <pc:chgData name="Vestrheim, Didrik Frimann" userId="97c6527a-bc64-4d9f-831c-376cdcbf305f" providerId="ADAL" clId="{701018E7-3DB8-4A70-854A-B443F5ECA892}" dt="2022-06-03T12:50:46.495" v="3"/>
        <pc:sldMkLst>
          <pc:docMk/>
          <pc:sldMk cId="1135481559" sldId="316"/>
        </pc:sldMkLst>
      </pc:sldChg>
      <pc:sldChg chg="add del">
        <pc:chgData name="Vestrheim, Didrik Frimann" userId="97c6527a-bc64-4d9f-831c-376cdcbf305f" providerId="ADAL" clId="{701018E7-3DB8-4A70-854A-B443F5ECA892}" dt="2022-06-03T12:52:30.190" v="16" actId="47"/>
        <pc:sldMkLst>
          <pc:docMk/>
          <pc:sldMk cId="1831017982" sldId="317"/>
        </pc:sldMkLst>
      </pc:sldChg>
      <pc:sldChg chg="modSp add mod">
        <pc:chgData name="Vestrheim, Didrik Frimann" userId="97c6527a-bc64-4d9f-831c-376cdcbf305f" providerId="ADAL" clId="{701018E7-3DB8-4A70-854A-B443F5ECA892}" dt="2022-06-08T08:34:29.909" v="263" actId="207"/>
        <pc:sldMkLst>
          <pc:docMk/>
          <pc:sldMk cId="4267134684" sldId="318"/>
        </pc:sldMkLst>
        <pc:spChg chg="mod">
          <ac:chgData name="Vestrheim, Didrik Frimann" userId="97c6527a-bc64-4d9f-831c-376cdcbf305f" providerId="ADAL" clId="{701018E7-3DB8-4A70-854A-B443F5ECA892}" dt="2022-06-08T08:34:29.909" v="263" actId="207"/>
          <ac:spMkLst>
            <pc:docMk/>
            <pc:sldMk cId="4267134684" sldId="318"/>
            <ac:spMk id="4" creationId="{A39DD478-6FD9-4090-A3E2-95AEAB12AB39}"/>
          </ac:spMkLst>
        </pc:spChg>
      </pc:sldChg>
      <pc:sldChg chg="modSp add mod">
        <pc:chgData name="Vestrheim, Didrik Frimann" userId="97c6527a-bc64-4d9f-831c-376cdcbf305f" providerId="ADAL" clId="{701018E7-3DB8-4A70-854A-B443F5ECA892}" dt="2022-06-08T08:34:47.032" v="264" actId="404"/>
        <pc:sldMkLst>
          <pc:docMk/>
          <pc:sldMk cId="2479915894" sldId="319"/>
        </pc:sldMkLst>
        <pc:spChg chg="mod">
          <ac:chgData name="Vestrheim, Didrik Frimann" userId="97c6527a-bc64-4d9f-831c-376cdcbf305f" providerId="ADAL" clId="{701018E7-3DB8-4A70-854A-B443F5ECA892}" dt="2022-06-08T08:34:47.032" v="264" actId="404"/>
          <ac:spMkLst>
            <pc:docMk/>
            <pc:sldMk cId="2479915894" sldId="319"/>
            <ac:spMk id="4" creationId="{FCDF5A9C-CF47-8AD6-52DB-527DCAA0F21B}"/>
          </ac:spMkLst>
        </pc:spChg>
      </pc:sldChg>
      <pc:sldChg chg="modSp mod">
        <pc:chgData name="Vestrheim, Didrik Frimann" userId="97c6527a-bc64-4d9f-831c-376cdcbf305f" providerId="ADAL" clId="{701018E7-3DB8-4A70-854A-B443F5ECA892}" dt="2022-06-08T08:40:08.931" v="771" actId="20577"/>
        <pc:sldMkLst>
          <pc:docMk/>
          <pc:sldMk cId="806611763" sldId="321"/>
        </pc:sldMkLst>
        <pc:spChg chg="mod">
          <ac:chgData name="Vestrheim, Didrik Frimann" userId="97c6527a-bc64-4d9f-831c-376cdcbf305f" providerId="ADAL" clId="{701018E7-3DB8-4A70-854A-B443F5ECA892}" dt="2022-06-08T08:40:08.931" v="771" actId="20577"/>
          <ac:spMkLst>
            <pc:docMk/>
            <pc:sldMk cId="806611763" sldId="321"/>
            <ac:spMk id="4" creationId="{E6A22BCC-D289-C84E-280F-574CC6F5BCD4}"/>
          </ac:spMkLst>
        </pc:spChg>
      </pc:sldChg>
    </pc:docChg>
  </pc:docChgLst>
  <pc:docChgLst>
    <pc:chgData name="Vestrheim, Didrik Frimann" userId="S::didrikfrimann.vestrheim@fhi.no::97c6527a-bc64-4d9f-831c-376cdcbf305f" providerId="AD" clId="Web-{D94F3059-FA4F-3A67-F4E4-DE2B7358F85C}"/>
    <pc:docChg chg="addSld delSld modSld sldOrd">
      <pc:chgData name="Vestrheim, Didrik Frimann" userId="S::didrikfrimann.vestrheim@fhi.no::97c6527a-bc64-4d9f-831c-376cdcbf305f" providerId="AD" clId="Web-{D94F3059-FA4F-3A67-F4E4-DE2B7358F85C}" dt="2022-06-03T13:26:09.564" v="16"/>
      <pc:docMkLst>
        <pc:docMk/>
      </pc:docMkLst>
      <pc:sldChg chg="mod ord modShow">
        <pc:chgData name="Vestrheim, Didrik Frimann" userId="S::didrikfrimann.vestrheim@fhi.no::97c6527a-bc64-4d9f-831c-376cdcbf305f" providerId="AD" clId="Web-{D94F3059-FA4F-3A67-F4E4-DE2B7358F85C}" dt="2022-06-03T13:20:15.197" v="4"/>
        <pc:sldMkLst>
          <pc:docMk/>
          <pc:sldMk cId="3730683323" sldId="281"/>
        </pc:sldMkLst>
      </pc:sldChg>
      <pc:sldChg chg="add del mod modShow">
        <pc:chgData name="Vestrheim, Didrik Frimann" userId="S::didrikfrimann.vestrheim@fhi.no::97c6527a-bc64-4d9f-831c-376cdcbf305f" providerId="AD" clId="Web-{D94F3059-FA4F-3A67-F4E4-DE2B7358F85C}" dt="2022-06-03T13:22:09.012" v="10"/>
        <pc:sldMkLst>
          <pc:docMk/>
          <pc:sldMk cId="3278777614" sldId="283"/>
        </pc:sldMkLst>
      </pc:sldChg>
      <pc:sldChg chg="mod modShow">
        <pc:chgData name="Vestrheim, Didrik Frimann" userId="S::didrikfrimann.vestrheim@fhi.no::97c6527a-bc64-4d9f-831c-376cdcbf305f" providerId="AD" clId="Web-{D94F3059-FA4F-3A67-F4E4-DE2B7358F85C}" dt="2022-06-03T13:21:21.964" v="7"/>
        <pc:sldMkLst>
          <pc:docMk/>
          <pc:sldMk cId="289888962" sldId="284"/>
        </pc:sldMkLst>
      </pc:sldChg>
      <pc:sldChg chg="modSp">
        <pc:chgData name="Vestrheim, Didrik Frimann" userId="S::didrikfrimann.vestrheim@fhi.no::97c6527a-bc64-4d9f-831c-376cdcbf305f" providerId="AD" clId="Web-{D94F3059-FA4F-3A67-F4E4-DE2B7358F85C}" dt="2022-06-03T13:23:42.467" v="13" actId="1076"/>
        <pc:sldMkLst>
          <pc:docMk/>
          <pc:sldMk cId="3289149829" sldId="285"/>
        </pc:sldMkLst>
        <pc:picChg chg="mod">
          <ac:chgData name="Vestrheim, Didrik Frimann" userId="S::didrikfrimann.vestrheim@fhi.no::97c6527a-bc64-4d9f-831c-376cdcbf305f" providerId="AD" clId="Web-{D94F3059-FA4F-3A67-F4E4-DE2B7358F85C}" dt="2022-06-03T13:23:42.467" v="13" actId="1076"/>
          <ac:picMkLst>
            <pc:docMk/>
            <pc:sldMk cId="3289149829" sldId="285"/>
            <ac:picMk id="6" creationId="{DCCDBB2F-35C5-4561-AD8A-6800DA7D777A}"/>
          </ac:picMkLst>
        </pc:picChg>
      </pc:sldChg>
      <pc:sldChg chg="modSp ord">
        <pc:chgData name="Vestrheim, Didrik Frimann" userId="S::didrikfrimann.vestrheim@fhi.no::97c6527a-bc64-4d9f-831c-376cdcbf305f" providerId="AD" clId="Web-{D94F3059-FA4F-3A67-F4E4-DE2B7358F85C}" dt="2022-06-03T13:20:49.588" v="6" actId="14100"/>
        <pc:sldMkLst>
          <pc:docMk/>
          <pc:sldMk cId="2104469095" sldId="312"/>
        </pc:sldMkLst>
        <pc:spChg chg="mod">
          <ac:chgData name="Vestrheim, Didrik Frimann" userId="S::didrikfrimann.vestrheim@fhi.no::97c6527a-bc64-4d9f-831c-376cdcbf305f" providerId="AD" clId="Web-{D94F3059-FA4F-3A67-F4E4-DE2B7358F85C}" dt="2022-06-03T13:20:49.588" v="6" actId="14100"/>
          <ac:spMkLst>
            <pc:docMk/>
            <pc:sldMk cId="2104469095" sldId="312"/>
            <ac:spMk id="11" creationId="{1DB16533-25E4-4996-A123-477FDD9F89EB}"/>
          </ac:spMkLst>
        </pc:spChg>
        <pc:graphicFrameChg chg="mod modGraphic">
          <ac:chgData name="Vestrheim, Didrik Frimann" userId="S::didrikfrimann.vestrheim@fhi.no::97c6527a-bc64-4d9f-831c-376cdcbf305f" providerId="AD" clId="Web-{D94F3059-FA4F-3A67-F4E4-DE2B7358F85C}" dt="2022-06-03T13:20:38.901" v="5"/>
          <ac:graphicFrameMkLst>
            <pc:docMk/>
            <pc:sldMk cId="2104469095" sldId="312"/>
            <ac:graphicFrameMk id="8" creationId="{16DB7129-A6A4-456B-B86A-E6FA66E2FC25}"/>
          </ac:graphicFrameMkLst>
        </pc:graphicFrameChg>
      </pc:sldChg>
      <pc:sldChg chg="modSp ord">
        <pc:chgData name="Vestrheim, Didrik Frimann" userId="S::didrikfrimann.vestrheim@fhi.no::97c6527a-bc64-4d9f-831c-376cdcbf305f" providerId="AD" clId="Web-{D94F3059-FA4F-3A67-F4E4-DE2B7358F85C}" dt="2022-06-03T13:24:19.218" v="15" actId="14100"/>
        <pc:sldMkLst>
          <pc:docMk/>
          <pc:sldMk cId="2970465884" sldId="313"/>
        </pc:sldMkLst>
        <pc:picChg chg="mod">
          <ac:chgData name="Vestrheim, Didrik Frimann" userId="S::didrikfrimann.vestrheim@fhi.no::97c6527a-bc64-4d9f-831c-376cdcbf305f" providerId="AD" clId="Web-{D94F3059-FA4F-3A67-F4E4-DE2B7358F85C}" dt="2022-06-03T13:24:19.218" v="15" actId="14100"/>
          <ac:picMkLst>
            <pc:docMk/>
            <pc:sldMk cId="2970465884" sldId="313"/>
            <ac:picMk id="5" creationId="{F4C48D4B-88BC-4DE8-9036-08F5CAE45781}"/>
          </ac:picMkLst>
        </pc:picChg>
      </pc:sldChg>
      <pc:sldChg chg="del">
        <pc:chgData name="Vestrheim, Didrik Frimann" userId="S::didrikfrimann.vestrheim@fhi.no::97c6527a-bc64-4d9f-831c-376cdcbf305f" providerId="AD" clId="Web-{D94F3059-FA4F-3A67-F4E4-DE2B7358F85C}" dt="2022-06-03T13:26:09.564" v="16"/>
        <pc:sldMkLst>
          <pc:docMk/>
          <pc:sldMk cId="1667582260" sldId="315"/>
        </pc:sldMkLst>
      </pc:sldChg>
    </pc:docChg>
  </pc:docChgLst>
  <pc:docChgLst>
    <pc:chgData name="Vestrheim, Didrik Frimann" userId="S::didrikfrimann.vestrheim@fhi.no::97c6527a-bc64-4d9f-831c-376cdcbf305f" providerId="AD" clId="Web-{44ABFE6A-B0D4-AC1F-64FD-E4FA4D962E84}"/>
    <pc:docChg chg="modSld">
      <pc:chgData name="Vestrheim, Didrik Frimann" userId="S::didrikfrimann.vestrheim@fhi.no::97c6527a-bc64-4d9f-831c-376cdcbf305f" providerId="AD" clId="Web-{44ABFE6A-B0D4-AC1F-64FD-E4FA4D962E84}" dt="2022-06-08T09:30:54.625" v="5" actId="20577"/>
      <pc:docMkLst>
        <pc:docMk/>
      </pc:docMkLst>
      <pc:sldChg chg="modSp">
        <pc:chgData name="Vestrheim, Didrik Frimann" userId="S::didrikfrimann.vestrheim@fhi.no::97c6527a-bc64-4d9f-831c-376cdcbf305f" providerId="AD" clId="Web-{44ABFE6A-B0D4-AC1F-64FD-E4FA4D962E84}" dt="2022-06-08T09:30:54.625" v="5" actId="20577"/>
        <pc:sldMkLst>
          <pc:docMk/>
          <pc:sldMk cId="806611763" sldId="321"/>
        </pc:sldMkLst>
        <pc:spChg chg="mod">
          <ac:chgData name="Vestrheim, Didrik Frimann" userId="S::didrikfrimann.vestrheim@fhi.no::97c6527a-bc64-4d9f-831c-376cdcbf305f" providerId="AD" clId="Web-{44ABFE6A-B0D4-AC1F-64FD-E4FA4D962E84}" dt="2022-06-08T09:30:54.625" v="5" actId="20577"/>
          <ac:spMkLst>
            <pc:docMk/>
            <pc:sldMk cId="806611763" sldId="321"/>
            <ac:spMk id="4" creationId="{E6A22BCC-D289-C84E-280F-574CC6F5BCD4}"/>
          </ac:spMkLst>
        </pc:spChg>
      </pc:sldChg>
    </pc:docChg>
  </pc:docChgLst>
  <pc:docChgLst>
    <pc:chgData name="Winje, Brita Askeland" userId="fe868fb2-b6d6-4919-abcb-953d86538166" providerId="ADAL" clId="{9D16DFAB-50D9-4470-A666-9BEF330EF77D}"/>
    <pc:docChg chg="undo custSel addSld modSld">
      <pc:chgData name="Winje, Brita Askeland" userId="fe868fb2-b6d6-4919-abcb-953d86538166" providerId="ADAL" clId="{9D16DFAB-50D9-4470-A666-9BEF330EF77D}" dt="2022-04-27T08:33:04.878" v="149" actId="14100"/>
      <pc:docMkLst>
        <pc:docMk/>
      </pc:docMkLst>
      <pc:sldChg chg="modSp mod">
        <pc:chgData name="Winje, Brita Askeland" userId="fe868fb2-b6d6-4919-abcb-953d86538166" providerId="ADAL" clId="{9D16DFAB-50D9-4470-A666-9BEF330EF77D}" dt="2022-04-27T08:25:31.188" v="0" actId="207"/>
        <pc:sldMkLst>
          <pc:docMk/>
          <pc:sldMk cId="1248783805" sldId="267"/>
        </pc:sldMkLst>
        <pc:spChg chg="mod">
          <ac:chgData name="Winje, Brita Askeland" userId="fe868fb2-b6d6-4919-abcb-953d86538166" providerId="ADAL" clId="{9D16DFAB-50D9-4470-A666-9BEF330EF77D}" dt="2022-04-27T08:25:31.188" v="0" actId="207"/>
          <ac:spMkLst>
            <pc:docMk/>
            <pc:sldMk cId="1248783805" sldId="267"/>
            <ac:spMk id="4" creationId="{82051D22-94ED-4CFE-B6B0-E79D49068736}"/>
          </ac:spMkLst>
        </pc:spChg>
      </pc:sldChg>
      <pc:sldChg chg="modSp mod">
        <pc:chgData name="Winje, Brita Askeland" userId="fe868fb2-b6d6-4919-abcb-953d86538166" providerId="ADAL" clId="{9D16DFAB-50D9-4470-A666-9BEF330EF77D}" dt="2022-04-27T08:25:36.994" v="1" actId="207"/>
        <pc:sldMkLst>
          <pc:docMk/>
          <pc:sldMk cId="2607243725" sldId="268"/>
        </pc:sldMkLst>
        <pc:spChg chg="mod">
          <ac:chgData name="Winje, Brita Askeland" userId="fe868fb2-b6d6-4919-abcb-953d86538166" providerId="ADAL" clId="{9D16DFAB-50D9-4470-A666-9BEF330EF77D}" dt="2022-04-27T08:25:36.994" v="1" actId="207"/>
          <ac:spMkLst>
            <pc:docMk/>
            <pc:sldMk cId="2607243725" sldId="268"/>
            <ac:spMk id="4" creationId="{7D1F33A1-705E-4ED0-9708-7DCB04933352}"/>
          </ac:spMkLst>
        </pc:spChg>
      </pc:sldChg>
      <pc:sldChg chg="modSp mod">
        <pc:chgData name="Winje, Brita Askeland" userId="fe868fb2-b6d6-4919-abcb-953d86538166" providerId="ADAL" clId="{9D16DFAB-50D9-4470-A666-9BEF330EF77D}" dt="2022-04-27T08:25:45.395" v="2" actId="207"/>
        <pc:sldMkLst>
          <pc:docMk/>
          <pc:sldMk cId="3249369752" sldId="269"/>
        </pc:sldMkLst>
        <pc:spChg chg="mod">
          <ac:chgData name="Winje, Brita Askeland" userId="fe868fb2-b6d6-4919-abcb-953d86538166" providerId="ADAL" clId="{9D16DFAB-50D9-4470-A666-9BEF330EF77D}" dt="2022-04-27T08:25:45.395" v="2" actId="207"/>
          <ac:spMkLst>
            <pc:docMk/>
            <pc:sldMk cId="3249369752" sldId="269"/>
            <ac:spMk id="4" creationId="{8AF84F90-0E91-47E8-BF8F-5BB3A5267E44}"/>
          </ac:spMkLst>
        </pc:spChg>
      </pc:sldChg>
      <pc:sldChg chg="modSp mod">
        <pc:chgData name="Winje, Brita Askeland" userId="fe868fb2-b6d6-4919-abcb-953d86538166" providerId="ADAL" clId="{9D16DFAB-50D9-4470-A666-9BEF330EF77D}" dt="2022-04-27T08:27:13.301" v="3" actId="207"/>
        <pc:sldMkLst>
          <pc:docMk/>
          <pc:sldMk cId="1079116683" sldId="277"/>
        </pc:sldMkLst>
        <pc:spChg chg="mod">
          <ac:chgData name="Winje, Brita Askeland" userId="fe868fb2-b6d6-4919-abcb-953d86538166" providerId="ADAL" clId="{9D16DFAB-50D9-4470-A666-9BEF330EF77D}" dt="2022-04-27T08:27:13.301" v="3" actId="207"/>
          <ac:spMkLst>
            <pc:docMk/>
            <pc:sldMk cId="1079116683" sldId="277"/>
            <ac:spMk id="4" creationId="{981A4FE0-E279-4A8B-A39B-3638F66414A2}"/>
          </ac:spMkLst>
        </pc:spChg>
      </pc:sldChg>
      <pc:sldChg chg="addSp delSp modSp new mod">
        <pc:chgData name="Winje, Brita Askeland" userId="fe868fb2-b6d6-4919-abcb-953d86538166" providerId="ADAL" clId="{9D16DFAB-50D9-4470-A666-9BEF330EF77D}" dt="2022-04-27T08:33:04.878" v="149" actId="14100"/>
        <pc:sldMkLst>
          <pc:docMk/>
          <pc:sldMk cId="3289149829" sldId="285"/>
        </pc:sldMkLst>
        <pc:spChg chg="mod">
          <ac:chgData name="Winje, Brita Askeland" userId="fe868fb2-b6d6-4919-abcb-953d86538166" providerId="ADAL" clId="{9D16DFAB-50D9-4470-A666-9BEF330EF77D}" dt="2022-04-27T08:32:45.755" v="144" actId="20577"/>
          <ac:spMkLst>
            <pc:docMk/>
            <pc:sldMk cId="3289149829" sldId="285"/>
            <ac:spMk id="2" creationId="{3BEA9EC3-B823-46C5-964F-859E418E5BF9}"/>
          </ac:spMkLst>
        </pc:spChg>
        <pc:spChg chg="mod">
          <ac:chgData name="Winje, Brita Askeland" userId="fe868fb2-b6d6-4919-abcb-953d86538166" providerId="ADAL" clId="{9D16DFAB-50D9-4470-A666-9BEF330EF77D}" dt="2022-04-27T08:32:51.032" v="145" actId="1076"/>
          <ac:spMkLst>
            <pc:docMk/>
            <pc:sldMk cId="3289149829" sldId="285"/>
            <ac:spMk id="3" creationId="{C2BD6EEC-B8C9-42EF-A722-BE06EC6D31E1}"/>
          </ac:spMkLst>
        </pc:spChg>
        <pc:spChg chg="del">
          <ac:chgData name="Winje, Brita Askeland" userId="fe868fb2-b6d6-4919-abcb-953d86538166" providerId="ADAL" clId="{9D16DFAB-50D9-4470-A666-9BEF330EF77D}" dt="2022-04-27T08:27:50.186" v="5" actId="478"/>
          <ac:spMkLst>
            <pc:docMk/>
            <pc:sldMk cId="3289149829" sldId="285"/>
            <ac:spMk id="4" creationId="{4D3E7D3A-FF29-45F6-94BF-F59EFCFEA4DA}"/>
          </ac:spMkLst>
        </pc:spChg>
        <pc:picChg chg="add mod">
          <ac:chgData name="Winje, Brita Askeland" userId="fe868fb2-b6d6-4919-abcb-953d86538166" providerId="ADAL" clId="{9D16DFAB-50D9-4470-A666-9BEF330EF77D}" dt="2022-04-27T08:33:04.878" v="149" actId="14100"/>
          <ac:picMkLst>
            <pc:docMk/>
            <pc:sldMk cId="3289149829" sldId="285"/>
            <ac:picMk id="6" creationId="{DCCDBB2F-35C5-4561-AD8A-6800DA7D777A}"/>
          </ac:picMkLst>
        </pc:picChg>
      </pc:sldChg>
    </pc:docChg>
  </pc:docChgLst>
  <pc:docChgLst>
    <pc:chgData name="Nymark, Liv Solvår" userId="S::livsolvar.nymark@fhi.no::b45e445f-4a73-4552-8160-644d48f0ee77" providerId="AD" clId="Web-{447DB7C0-52B6-050A-E53C-57AE74FA6084}"/>
    <pc:docChg chg="modSld">
      <pc:chgData name="Nymark, Liv Solvår" userId="S::livsolvar.nymark@fhi.no::b45e445f-4a73-4552-8160-644d48f0ee77" providerId="AD" clId="Web-{447DB7C0-52B6-050A-E53C-57AE74FA6084}" dt="2022-06-08T11:25:40.523" v="289"/>
      <pc:docMkLst>
        <pc:docMk/>
      </pc:docMkLst>
      <pc:sldChg chg="modNotes">
        <pc:chgData name="Nymark, Liv Solvår" userId="S::livsolvar.nymark@fhi.no::b45e445f-4a73-4552-8160-644d48f0ee77" providerId="AD" clId="Web-{447DB7C0-52B6-050A-E53C-57AE74FA6084}" dt="2022-06-08T11:24:02.411" v="175"/>
        <pc:sldMkLst>
          <pc:docMk/>
          <pc:sldMk cId="2609834876" sldId="300"/>
        </pc:sldMkLst>
      </pc:sldChg>
      <pc:sldChg chg="modNotes">
        <pc:chgData name="Nymark, Liv Solvår" userId="S::livsolvar.nymark@fhi.no::b45e445f-4a73-4552-8160-644d48f0ee77" providerId="AD" clId="Web-{447DB7C0-52B6-050A-E53C-57AE74FA6084}" dt="2022-06-08T11:25:40.523" v="289"/>
        <pc:sldMkLst>
          <pc:docMk/>
          <pc:sldMk cId="1332370337" sldId="301"/>
        </pc:sldMkLst>
      </pc:sldChg>
      <pc:sldChg chg="modNotes">
        <pc:chgData name="Nymark, Liv Solvår" userId="S::livsolvar.nymark@fhi.no::b45e445f-4a73-4552-8160-644d48f0ee77" providerId="AD" clId="Web-{447DB7C0-52B6-050A-E53C-57AE74FA6084}" dt="2022-06-08T11:21:31.830" v="158"/>
        <pc:sldMkLst>
          <pc:docMk/>
          <pc:sldMk cId="3042231974" sldId="304"/>
        </pc:sldMkLst>
      </pc:sldChg>
    </pc:docChg>
  </pc:docChgLst>
  <pc:docChgLst>
    <pc:chgData name="Winje, Brita Askeland" userId="S::brita.askeland.winje@fhi.no::fe868fb2-b6d6-4919-abcb-953d86538166" providerId="AD" clId="Web-{36EBCD4C-55F6-0833-917B-4FCB6F6FBCB2}"/>
    <pc:docChg chg="addSld modSld sldOrd">
      <pc:chgData name="Winje, Brita Askeland" userId="S::brita.askeland.winje@fhi.no::fe868fb2-b6d6-4919-abcb-953d86538166" providerId="AD" clId="Web-{36EBCD4C-55F6-0833-917B-4FCB6F6FBCB2}" dt="2022-04-19T11:01:36.728" v="131"/>
      <pc:docMkLst>
        <pc:docMk/>
      </pc:docMkLst>
      <pc:sldChg chg="delSp modSp">
        <pc:chgData name="Winje, Brita Askeland" userId="S::brita.askeland.winje@fhi.no::fe868fb2-b6d6-4919-abcb-953d86538166" providerId="AD" clId="Web-{36EBCD4C-55F6-0833-917B-4FCB6F6FBCB2}" dt="2022-04-19T10:55:21.156" v="2"/>
        <pc:sldMkLst>
          <pc:docMk/>
          <pc:sldMk cId="3758386800" sldId="256"/>
        </pc:sldMkLst>
        <pc:spChg chg="del">
          <ac:chgData name="Winje, Brita Askeland" userId="S::brita.askeland.winje@fhi.no::fe868fb2-b6d6-4919-abcb-953d86538166" providerId="AD" clId="Web-{36EBCD4C-55F6-0833-917B-4FCB6F6FBCB2}" dt="2022-04-19T10:55:12.515" v="0"/>
          <ac:spMkLst>
            <pc:docMk/>
            <pc:sldMk cId="3758386800" sldId="256"/>
            <ac:spMk id="6" creationId="{23CA6F40-4A4E-0802-0DB3-846578289674}"/>
          </ac:spMkLst>
        </pc:spChg>
        <pc:spChg chg="del mod">
          <ac:chgData name="Winje, Brita Askeland" userId="S::brita.askeland.winje@fhi.no::fe868fb2-b6d6-4919-abcb-953d86538166" providerId="AD" clId="Web-{36EBCD4C-55F6-0833-917B-4FCB6F6FBCB2}" dt="2022-04-19T10:55:21.156" v="2"/>
          <ac:spMkLst>
            <pc:docMk/>
            <pc:sldMk cId="3758386800" sldId="256"/>
            <ac:spMk id="8" creationId="{4072A064-A507-059D-79FD-D8844A5A2E7F}"/>
          </ac:spMkLst>
        </pc:spChg>
      </pc:sldChg>
      <pc:sldChg chg="modSp">
        <pc:chgData name="Winje, Brita Askeland" userId="S::brita.askeland.winje@fhi.no::fe868fb2-b6d6-4919-abcb-953d86538166" providerId="AD" clId="Web-{36EBCD4C-55F6-0833-917B-4FCB6F6FBCB2}" dt="2022-04-19T10:59:44.678" v="126" actId="20577"/>
        <pc:sldMkLst>
          <pc:docMk/>
          <pc:sldMk cId="3688931340" sldId="261"/>
        </pc:sldMkLst>
        <pc:spChg chg="mod">
          <ac:chgData name="Winje, Brita Askeland" userId="S::brita.askeland.winje@fhi.no::fe868fb2-b6d6-4919-abcb-953d86538166" providerId="AD" clId="Web-{36EBCD4C-55F6-0833-917B-4FCB6F6FBCB2}" dt="2022-04-19T10:59:44.678" v="126" actId="20577"/>
          <ac:spMkLst>
            <pc:docMk/>
            <pc:sldMk cId="3688931340" sldId="261"/>
            <ac:spMk id="6" creationId="{84D64393-7119-4633-8EAF-C027B6E571BE}"/>
          </ac:spMkLst>
        </pc:spChg>
      </pc:sldChg>
      <pc:sldChg chg="modSp">
        <pc:chgData name="Winje, Brita Askeland" userId="S::brita.askeland.winje@fhi.no::fe868fb2-b6d6-4919-abcb-953d86538166" providerId="AD" clId="Web-{36EBCD4C-55F6-0833-917B-4FCB6F6FBCB2}" dt="2022-04-19T10:55:53.907" v="18"/>
        <pc:sldMkLst>
          <pc:docMk/>
          <pc:sldMk cId="707176657" sldId="262"/>
        </pc:sldMkLst>
        <pc:graphicFrameChg chg="mod modGraphic">
          <ac:chgData name="Winje, Brita Askeland" userId="S::brita.askeland.winje@fhi.no::fe868fb2-b6d6-4919-abcb-953d86538166" providerId="AD" clId="Web-{36EBCD4C-55F6-0833-917B-4FCB6F6FBCB2}" dt="2022-04-19T10:55:53.907" v="18"/>
          <ac:graphicFrameMkLst>
            <pc:docMk/>
            <pc:sldMk cId="707176657" sldId="262"/>
            <ac:graphicFrameMk id="5" creationId="{23F58280-24A6-4C02-8221-2B66FEA6E390}"/>
          </ac:graphicFrameMkLst>
        </pc:graphicFrameChg>
      </pc:sldChg>
      <pc:sldChg chg="modSp">
        <pc:chgData name="Winje, Brita Askeland" userId="S::brita.askeland.winje@fhi.no::fe868fb2-b6d6-4919-abcb-953d86538166" providerId="AD" clId="Web-{36EBCD4C-55F6-0833-917B-4FCB6F6FBCB2}" dt="2022-04-19T10:58:32.926" v="56"/>
        <pc:sldMkLst>
          <pc:docMk/>
          <pc:sldMk cId="2372633273" sldId="263"/>
        </pc:sldMkLst>
        <pc:spChg chg="mod">
          <ac:chgData name="Winje, Brita Askeland" userId="S::brita.askeland.winje@fhi.no::fe868fb2-b6d6-4919-abcb-953d86538166" providerId="AD" clId="Web-{36EBCD4C-55F6-0833-917B-4FCB6F6FBCB2}" dt="2022-04-19T10:58:32.926" v="56"/>
          <ac:spMkLst>
            <pc:docMk/>
            <pc:sldMk cId="2372633273" sldId="263"/>
            <ac:spMk id="4" creationId="{A39DD478-6FD9-4090-A3E2-95AEAB12AB39}"/>
          </ac:spMkLst>
        </pc:spChg>
      </pc:sldChg>
      <pc:sldChg chg="modSp">
        <pc:chgData name="Winje, Brita Askeland" userId="S::brita.askeland.winje@fhi.no::fe868fb2-b6d6-4919-abcb-953d86538166" providerId="AD" clId="Web-{36EBCD4C-55F6-0833-917B-4FCB6F6FBCB2}" dt="2022-04-19T11:00:02.850" v="129" actId="20577"/>
        <pc:sldMkLst>
          <pc:docMk/>
          <pc:sldMk cId="2062536974" sldId="264"/>
        </pc:sldMkLst>
        <pc:spChg chg="mod">
          <ac:chgData name="Winje, Brita Askeland" userId="S::brita.askeland.winje@fhi.no::fe868fb2-b6d6-4919-abcb-953d86538166" providerId="AD" clId="Web-{36EBCD4C-55F6-0833-917B-4FCB6F6FBCB2}" dt="2022-04-19T11:00:02.850" v="129" actId="20577"/>
          <ac:spMkLst>
            <pc:docMk/>
            <pc:sldMk cId="2062536974" sldId="264"/>
            <ac:spMk id="4" creationId="{30F3A7D9-703F-4BE2-825C-524FA7A245A2}"/>
          </ac:spMkLst>
        </pc:spChg>
      </pc:sldChg>
      <pc:sldChg chg="new ord">
        <pc:chgData name="Winje, Brita Askeland" userId="S::brita.askeland.winje@fhi.no::fe868fb2-b6d6-4919-abcb-953d86538166" providerId="AD" clId="Web-{36EBCD4C-55F6-0833-917B-4FCB6F6FBCB2}" dt="2022-04-19T11:01:36.728" v="131"/>
        <pc:sldMkLst>
          <pc:docMk/>
          <pc:sldMk cId="2482470367" sldId="280"/>
        </pc:sldMkLst>
      </pc:sldChg>
    </pc:docChg>
  </pc:docChgLst>
  <pc:docChgLst>
    <pc:chgData name="Vestrheim, Didrik Frimann" userId="S::didrikfrimann.vestrheim@fhi.no::97c6527a-bc64-4d9f-831c-376cdcbf305f" providerId="AD" clId="Web-{8F7EA093-FC6F-0988-3349-940E46652FE0}"/>
    <pc:docChg chg="addSld modSld">
      <pc:chgData name="Vestrheim, Didrik Frimann" userId="S::didrikfrimann.vestrheim@fhi.no::97c6527a-bc64-4d9f-831c-376cdcbf305f" providerId="AD" clId="Web-{8F7EA093-FC6F-0988-3349-940E46652FE0}" dt="2022-06-08T08:09:11.329" v="45" actId="20577"/>
      <pc:docMkLst>
        <pc:docMk/>
      </pc:docMkLst>
      <pc:sldChg chg="modSp">
        <pc:chgData name="Vestrheim, Didrik Frimann" userId="S::didrikfrimann.vestrheim@fhi.no::97c6527a-bc64-4d9f-831c-376cdcbf305f" providerId="AD" clId="Web-{8F7EA093-FC6F-0988-3349-940E46652FE0}" dt="2022-06-08T07:01:59.651" v="23" actId="20577"/>
        <pc:sldMkLst>
          <pc:docMk/>
          <pc:sldMk cId="3455687546" sldId="288"/>
        </pc:sldMkLst>
        <pc:spChg chg="mod">
          <ac:chgData name="Vestrheim, Didrik Frimann" userId="S::didrikfrimann.vestrheim@fhi.no::97c6527a-bc64-4d9f-831c-376cdcbf305f" providerId="AD" clId="Web-{8F7EA093-FC6F-0988-3349-940E46652FE0}" dt="2022-06-08T07:01:59.651" v="23" actId="20577"/>
          <ac:spMkLst>
            <pc:docMk/>
            <pc:sldMk cId="3455687546" sldId="288"/>
            <ac:spMk id="3" creationId="{9F687684-FAA5-6825-1DC5-124D341D8923}"/>
          </ac:spMkLst>
        </pc:spChg>
      </pc:sldChg>
      <pc:sldChg chg="modSp">
        <pc:chgData name="Vestrheim, Didrik Frimann" userId="S::didrikfrimann.vestrheim@fhi.no::97c6527a-bc64-4d9f-831c-376cdcbf305f" providerId="AD" clId="Web-{8F7EA093-FC6F-0988-3349-940E46652FE0}" dt="2022-06-08T08:09:11.329" v="45" actId="20577"/>
        <pc:sldMkLst>
          <pc:docMk/>
          <pc:sldMk cId="2479915894" sldId="319"/>
        </pc:sldMkLst>
        <pc:spChg chg="mod">
          <ac:chgData name="Vestrheim, Didrik Frimann" userId="S::didrikfrimann.vestrheim@fhi.no::97c6527a-bc64-4d9f-831c-376cdcbf305f" providerId="AD" clId="Web-{8F7EA093-FC6F-0988-3349-940E46652FE0}" dt="2022-06-08T08:09:11.329" v="45" actId="20577"/>
          <ac:spMkLst>
            <pc:docMk/>
            <pc:sldMk cId="2479915894" sldId="319"/>
            <ac:spMk id="4" creationId="{FCDF5A9C-CF47-8AD6-52DB-527DCAA0F21B}"/>
          </ac:spMkLst>
        </pc:spChg>
      </pc:sldChg>
      <pc:sldChg chg="modSp new">
        <pc:chgData name="Vestrheim, Didrik Frimann" userId="S::didrikfrimann.vestrheim@fhi.no::97c6527a-bc64-4d9f-831c-376cdcbf305f" providerId="AD" clId="Web-{8F7EA093-FC6F-0988-3349-940E46652FE0}" dt="2022-06-08T08:01:31.675" v="42" actId="20577"/>
        <pc:sldMkLst>
          <pc:docMk/>
          <pc:sldMk cId="806611763" sldId="321"/>
        </pc:sldMkLst>
        <pc:spChg chg="mod">
          <ac:chgData name="Vestrheim, Didrik Frimann" userId="S::didrikfrimann.vestrheim@fhi.no::97c6527a-bc64-4d9f-831c-376cdcbf305f" providerId="AD" clId="Web-{8F7EA093-FC6F-0988-3349-940E46652FE0}" dt="2022-06-08T08:00:24.608" v="30" actId="20577"/>
          <ac:spMkLst>
            <pc:docMk/>
            <pc:sldMk cId="806611763" sldId="321"/>
            <ac:spMk id="2" creationId="{787C4C40-D2D6-0E64-78EA-9727A941910A}"/>
          </ac:spMkLst>
        </pc:spChg>
        <pc:spChg chg="mod">
          <ac:chgData name="Vestrheim, Didrik Frimann" userId="S::didrikfrimann.vestrheim@fhi.no::97c6527a-bc64-4d9f-831c-376cdcbf305f" providerId="AD" clId="Web-{8F7EA093-FC6F-0988-3349-940E46652FE0}" dt="2022-06-08T08:01:31.675" v="42" actId="20577"/>
          <ac:spMkLst>
            <pc:docMk/>
            <pc:sldMk cId="806611763" sldId="321"/>
            <ac:spMk id="4" creationId="{E6A22BCC-D289-C84E-280F-574CC6F5BCD4}"/>
          </ac:spMkLst>
        </pc:spChg>
      </pc:sldChg>
    </pc:docChg>
  </pc:docChgLst>
  <pc:docChgLst>
    <pc:chgData name="Vestrheim, Didrik Frimann" userId="S::didrikfrimann.vestrheim@fhi.no::97c6527a-bc64-4d9f-831c-376cdcbf305f" providerId="AD" clId="Web-{520A7227-0A3E-3E12-2EF9-BE2A4596AAB3}"/>
    <pc:docChg chg="addSld modSld">
      <pc:chgData name="Vestrheim, Didrik Frimann" userId="S::didrikfrimann.vestrheim@fhi.no::97c6527a-bc64-4d9f-831c-376cdcbf305f" providerId="AD" clId="Web-{520A7227-0A3E-3E12-2EF9-BE2A4596AAB3}" dt="2022-06-03T12:49:49.295" v="2"/>
      <pc:docMkLst>
        <pc:docMk/>
      </pc:docMkLst>
      <pc:sldChg chg="addSp delSp modSp new">
        <pc:chgData name="Vestrheim, Didrik Frimann" userId="S::didrikfrimann.vestrheim@fhi.no::97c6527a-bc64-4d9f-831c-376cdcbf305f" providerId="AD" clId="Web-{520A7227-0A3E-3E12-2EF9-BE2A4596AAB3}" dt="2022-06-03T12:49:49.295" v="2"/>
        <pc:sldMkLst>
          <pc:docMk/>
          <pc:sldMk cId="596862566" sldId="305"/>
        </pc:sldMkLst>
        <pc:picChg chg="add del mod">
          <ac:chgData name="Vestrheim, Didrik Frimann" userId="S::didrikfrimann.vestrheim@fhi.no::97c6527a-bc64-4d9f-831c-376cdcbf305f" providerId="AD" clId="Web-{520A7227-0A3E-3E12-2EF9-BE2A4596AAB3}" dt="2022-06-03T12:49:49.295" v="2"/>
          <ac:picMkLst>
            <pc:docMk/>
            <pc:sldMk cId="596862566" sldId="305"/>
            <ac:picMk id="5" creationId="{D5528C3F-9C53-0746-82CF-549651406796}"/>
          </ac:picMkLst>
        </pc:picChg>
      </pc:sldChg>
    </pc:docChg>
  </pc:docChgLst>
  <pc:docChgLst>
    <pc:chgData name="Vestrheim, Didrik Frimann" userId="S::didrikfrimann.vestrheim@fhi.no::97c6527a-bc64-4d9f-831c-376cdcbf305f" providerId="AD" clId="Web-{96CB5A0D-CF08-9E76-427D-ED13923E120C}"/>
    <pc:docChg chg="modSld">
      <pc:chgData name="Vestrheim, Didrik Frimann" userId="S::didrikfrimann.vestrheim@fhi.no::97c6527a-bc64-4d9f-831c-376cdcbf305f" providerId="AD" clId="Web-{96CB5A0D-CF08-9E76-427D-ED13923E120C}" dt="2022-04-11T08:05:13.473" v="60" actId="20577"/>
      <pc:docMkLst>
        <pc:docMk/>
      </pc:docMkLst>
      <pc:sldChg chg="addSp delSp modSp">
        <pc:chgData name="Vestrheim, Didrik Frimann" userId="S::didrikfrimann.vestrheim@fhi.no::97c6527a-bc64-4d9f-831c-376cdcbf305f" providerId="AD" clId="Web-{96CB5A0D-CF08-9E76-427D-ED13923E120C}" dt="2022-04-11T08:04:20.956" v="1"/>
        <pc:sldMkLst>
          <pc:docMk/>
          <pc:sldMk cId="3758386800" sldId="256"/>
        </pc:sldMkLst>
        <pc:spChg chg="del">
          <ac:chgData name="Vestrheim, Didrik Frimann" userId="S::didrikfrimann.vestrheim@fhi.no::97c6527a-bc64-4d9f-831c-376cdcbf305f" providerId="AD" clId="Web-{96CB5A0D-CF08-9E76-427D-ED13923E120C}" dt="2022-04-11T08:04:20.956" v="1"/>
          <ac:spMkLst>
            <pc:docMk/>
            <pc:sldMk cId="3758386800" sldId="256"/>
            <ac:spMk id="2" creationId="{C50A0021-A030-418C-92CE-DF62B6F71432}"/>
          </ac:spMkLst>
        </pc:spChg>
        <pc:spChg chg="del">
          <ac:chgData name="Vestrheim, Didrik Frimann" userId="S::didrikfrimann.vestrheim@fhi.no::97c6527a-bc64-4d9f-831c-376cdcbf305f" providerId="AD" clId="Web-{96CB5A0D-CF08-9E76-427D-ED13923E120C}" dt="2022-04-11T08:04:19.378" v="0"/>
          <ac:spMkLst>
            <pc:docMk/>
            <pc:sldMk cId="3758386800" sldId="256"/>
            <ac:spMk id="4" creationId="{7C94AD52-7B82-4012-AE70-1DA1C06528BC}"/>
          </ac:spMkLst>
        </pc:spChg>
        <pc:spChg chg="add mod">
          <ac:chgData name="Vestrheim, Didrik Frimann" userId="S::didrikfrimann.vestrheim@fhi.no::97c6527a-bc64-4d9f-831c-376cdcbf305f" providerId="AD" clId="Web-{96CB5A0D-CF08-9E76-427D-ED13923E120C}" dt="2022-04-11T08:04:19.378" v="0"/>
          <ac:spMkLst>
            <pc:docMk/>
            <pc:sldMk cId="3758386800" sldId="256"/>
            <ac:spMk id="6" creationId="{23CA6F40-4A4E-0802-0DB3-846578289674}"/>
          </ac:spMkLst>
        </pc:spChg>
        <pc:spChg chg="add mod">
          <ac:chgData name="Vestrheim, Didrik Frimann" userId="S::didrikfrimann.vestrheim@fhi.no::97c6527a-bc64-4d9f-831c-376cdcbf305f" providerId="AD" clId="Web-{96CB5A0D-CF08-9E76-427D-ED13923E120C}" dt="2022-04-11T08:04:20.956" v="1"/>
          <ac:spMkLst>
            <pc:docMk/>
            <pc:sldMk cId="3758386800" sldId="256"/>
            <ac:spMk id="8" creationId="{4072A064-A507-059D-79FD-D8844A5A2E7F}"/>
          </ac:spMkLst>
        </pc:spChg>
      </pc:sldChg>
      <pc:sldChg chg="modSp">
        <pc:chgData name="Vestrheim, Didrik Frimann" userId="S::didrikfrimann.vestrheim@fhi.no::97c6527a-bc64-4d9f-831c-376cdcbf305f" providerId="AD" clId="Web-{96CB5A0D-CF08-9E76-427D-ED13923E120C}" dt="2022-04-11T08:05:13.473" v="60" actId="20577"/>
        <pc:sldMkLst>
          <pc:docMk/>
          <pc:sldMk cId="1663584992" sldId="259"/>
        </pc:sldMkLst>
        <pc:spChg chg="mod">
          <ac:chgData name="Vestrheim, Didrik Frimann" userId="S::didrikfrimann.vestrheim@fhi.no::97c6527a-bc64-4d9f-831c-376cdcbf305f" providerId="AD" clId="Web-{96CB5A0D-CF08-9E76-427D-ED13923E120C}" dt="2022-04-11T08:05:13.473" v="60" actId="20577"/>
          <ac:spMkLst>
            <pc:docMk/>
            <pc:sldMk cId="1663584992" sldId="259"/>
            <ac:spMk id="6" creationId="{DF50A0EA-6B33-43F8-B4AF-E408371C7814}"/>
          </ac:spMkLst>
        </pc:spChg>
      </pc:sldChg>
      <pc:sldChg chg="modSp">
        <pc:chgData name="Vestrheim, Didrik Frimann" userId="S::didrikfrimann.vestrheim@fhi.no::97c6527a-bc64-4d9f-831c-376cdcbf305f" providerId="AD" clId="Web-{96CB5A0D-CF08-9E76-427D-ED13923E120C}" dt="2022-04-11T08:05:07.567" v="59"/>
        <pc:sldMkLst>
          <pc:docMk/>
          <pc:sldMk cId="707176657" sldId="262"/>
        </pc:sldMkLst>
        <pc:graphicFrameChg chg="mod modGraphic">
          <ac:chgData name="Vestrheim, Didrik Frimann" userId="S::didrikfrimann.vestrheim@fhi.no::97c6527a-bc64-4d9f-831c-376cdcbf305f" providerId="AD" clId="Web-{96CB5A0D-CF08-9E76-427D-ED13923E120C}" dt="2022-04-11T08:05:07.567" v="59"/>
          <ac:graphicFrameMkLst>
            <pc:docMk/>
            <pc:sldMk cId="707176657" sldId="262"/>
            <ac:graphicFrameMk id="5" creationId="{23F58280-24A6-4C02-8221-2B66FEA6E390}"/>
          </ac:graphicFrameMkLst>
        </pc:graphicFrameChg>
      </pc:sldChg>
    </pc:docChg>
  </pc:docChgLst>
  <pc:docChgLst>
    <pc:chgData name="Vestrheim, Didrik Frimann" userId="S::didrikfrimann.vestrheim@fhi.no::97c6527a-bc64-4d9f-831c-376cdcbf305f" providerId="AD" clId="Web-{544AD3A0-30F2-AD79-A6ED-341E4CDC1EEA}"/>
    <pc:docChg chg="addSld delSld modSld">
      <pc:chgData name="Vestrheim, Didrik Frimann" userId="S::didrikfrimann.vestrheim@fhi.no::97c6527a-bc64-4d9f-831c-376cdcbf305f" providerId="AD" clId="Web-{544AD3A0-30F2-AD79-A6ED-341E4CDC1EEA}" dt="2022-05-31T07:10:41.388" v="50" actId="20577"/>
      <pc:docMkLst>
        <pc:docMk/>
      </pc:docMkLst>
      <pc:sldChg chg="modSp">
        <pc:chgData name="Vestrheim, Didrik Frimann" userId="S::didrikfrimann.vestrheim@fhi.no::97c6527a-bc64-4d9f-831c-376cdcbf305f" providerId="AD" clId="Web-{544AD3A0-30F2-AD79-A6ED-341E4CDC1EEA}" dt="2022-05-31T07:10:41.388" v="50" actId="20577"/>
        <pc:sldMkLst>
          <pc:docMk/>
          <pc:sldMk cId="2607243725" sldId="268"/>
        </pc:sldMkLst>
        <pc:spChg chg="mod">
          <ac:chgData name="Vestrheim, Didrik Frimann" userId="S::didrikfrimann.vestrheim@fhi.no::97c6527a-bc64-4d9f-831c-376cdcbf305f" providerId="AD" clId="Web-{544AD3A0-30F2-AD79-A6ED-341E4CDC1EEA}" dt="2022-05-31T07:10:41.388" v="50" actId="20577"/>
          <ac:spMkLst>
            <pc:docMk/>
            <pc:sldMk cId="2607243725" sldId="268"/>
            <ac:spMk id="4" creationId="{7D1F33A1-705E-4ED0-9708-7DCB04933352}"/>
          </ac:spMkLst>
        </pc:spChg>
      </pc:sldChg>
      <pc:sldChg chg="new del">
        <pc:chgData name="Vestrheim, Didrik Frimann" userId="S::didrikfrimann.vestrheim@fhi.no::97c6527a-bc64-4d9f-831c-376cdcbf305f" providerId="AD" clId="Web-{544AD3A0-30F2-AD79-A6ED-341E4CDC1EEA}" dt="2022-05-31T07:04:54.285" v="1"/>
        <pc:sldMkLst>
          <pc:docMk/>
          <pc:sldMk cId="916813939" sldId="30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hi.no\Home\Brukere_B$\BRAW\Pneumokokker\SR\MSD\Til%20presentasjon_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hi.no\Home\Brukere_B$\BRAW\Pneumokokker\SR\MSD\Til%20presentasjon_V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91896440895531"/>
          <c:y val="8.8935125883742971E-2"/>
          <c:w val="0.86052198951133707"/>
          <c:h val="0.7405246612062926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96A6-4790-B51F-53176CCE4CBA}"/>
              </c:ext>
            </c:extLst>
          </c:dPt>
          <c:dPt>
            <c:idx val="1"/>
            <c:invertIfNegative val="0"/>
            <c:bubble3D val="0"/>
            <c:spPr>
              <a:solidFill>
                <a:schemeClr val="tx2"/>
              </a:solidFill>
              <a:ln>
                <a:noFill/>
              </a:ln>
              <a:effectLst/>
            </c:spPr>
            <c:extLst>
              <c:ext xmlns:c16="http://schemas.microsoft.com/office/drawing/2014/chart" uri="{C3380CC4-5D6E-409C-BE32-E72D297353CC}">
                <c16:uniqueId val="{00000003-96A6-4790-B51F-53176CCE4CBA}"/>
              </c:ext>
            </c:extLst>
          </c:dPt>
          <c:dPt>
            <c:idx val="2"/>
            <c:invertIfNegative val="0"/>
            <c:bubble3D val="0"/>
            <c:spPr>
              <a:solidFill>
                <a:schemeClr val="tx2"/>
              </a:solidFill>
              <a:ln>
                <a:noFill/>
              </a:ln>
              <a:effectLst/>
            </c:spPr>
            <c:extLst>
              <c:ext xmlns:c16="http://schemas.microsoft.com/office/drawing/2014/chart" uri="{C3380CC4-5D6E-409C-BE32-E72D297353CC}">
                <c16:uniqueId val="{00000005-96A6-4790-B51F-53176CCE4CBA}"/>
              </c:ext>
            </c:extLst>
          </c:dPt>
          <c:dPt>
            <c:idx val="3"/>
            <c:invertIfNegative val="0"/>
            <c:bubble3D val="0"/>
            <c:spPr>
              <a:solidFill>
                <a:srgbClr val="009999"/>
              </a:solidFill>
              <a:ln>
                <a:noFill/>
              </a:ln>
              <a:effectLst/>
            </c:spPr>
            <c:extLst>
              <c:ext xmlns:c16="http://schemas.microsoft.com/office/drawing/2014/chart" uri="{C3380CC4-5D6E-409C-BE32-E72D297353CC}">
                <c16:uniqueId val="{00000007-96A6-4790-B51F-53176CCE4CBA}"/>
              </c:ext>
            </c:extLst>
          </c:dPt>
          <c:errBars>
            <c:errBarType val="both"/>
            <c:errValType val="cust"/>
            <c:noEndCap val="0"/>
            <c:plus>
              <c:numRef>
                <c:f>'Ark1'!$G$4:$G$7</c:f>
                <c:numCache>
                  <c:formatCode>General</c:formatCode>
                  <c:ptCount val="4"/>
                  <c:pt idx="0">
                    <c:v>19</c:v>
                  </c:pt>
                  <c:pt idx="1">
                    <c:v>20</c:v>
                  </c:pt>
                  <c:pt idx="2">
                    <c:v>17</c:v>
                  </c:pt>
                  <c:pt idx="3">
                    <c:v>25</c:v>
                  </c:pt>
                </c:numCache>
              </c:numRef>
            </c:plus>
            <c:minus>
              <c:numRef>
                <c:f>'Ark1'!$F$4:$F$7</c:f>
                <c:numCache>
                  <c:formatCode>General</c:formatCode>
                  <c:ptCount val="4"/>
                  <c:pt idx="0">
                    <c:v>94</c:v>
                  </c:pt>
                  <c:pt idx="1">
                    <c:v>34</c:v>
                  </c:pt>
                  <c:pt idx="2">
                    <c:v>22</c:v>
                  </c:pt>
                  <c:pt idx="3">
                    <c:v>30</c:v>
                  </c:pt>
                </c:numCache>
              </c:numRef>
            </c:minus>
            <c:spPr>
              <a:noFill/>
              <a:ln w="50800" cap="flat" cmpd="sng" algn="ctr">
                <a:solidFill>
                  <a:srgbClr val="FFC000"/>
                </a:solidFill>
                <a:round/>
              </a:ln>
              <a:effectLst/>
            </c:spPr>
          </c:errBars>
          <c:cat>
            <c:strRef>
              <c:f>'Ark1'!$D$4:$D$7</c:f>
              <c:strCache>
                <c:ptCount val="4"/>
                <c:pt idx="0">
                  <c:v>RCT (n,3)</c:v>
                </c:pt>
                <c:pt idx="1">
                  <c:v>Cohort (n,2)</c:v>
                </c:pt>
                <c:pt idx="2">
                  <c:v>Case-control (n,3)</c:v>
                </c:pt>
                <c:pt idx="3">
                  <c:v>RCT (n,1)</c:v>
                </c:pt>
              </c:strCache>
            </c:strRef>
          </c:cat>
          <c:val>
            <c:numRef>
              <c:f>'Ark1'!$A$4:$A$7</c:f>
              <c:numCache>
                <c:formatCode>General</c:formatCode>
                <c:ptCount val="4"/>
                <c:pt idx="0">
                  <c:v>76</c:v>
                </c:pt>
                <c:pt idx="1">
                  <c:v>47</c:v>
                </c:pt>
                <c:pt idx="2">
                  <c:v>43</c:v>
                </c:pt>
                <c:pt idx="3">
                  <c:v>52</c:v>
                </c:pt>
              </c:numCache>
            </c:numRef>
          </c:val>
          <c:extLst>
            <c:ext xmlns:c16="http://schemas.microsoft.com/office/drawing/2014/chart" uri="{C3380CC4-5D6E-409C-BE32-E72D297353CC}">
              <c16:uniqueId val="{00000008-96A6-4790-B51F-53176CCE4CBA}"/>
            </c:ext>
          </c:extLst>
        </c:ser>
        <c:dLbls>
          <c:showLegendKey val="0"/>
          <c:showVal val="0"/>
          <c:showCatName val="0"/>
          <c:showSerName val="0"/>
          <c:showPercent val="0"/>
          <c:showBubbleSize val="0"/>
        </c:dLbls>
        <c:gapWidth val="219"/>
        <c:overlap val="-27"/>
        <c:axId val="338138712"/>
        <c:axId val="338135104"/>
      </c:barChart>
      <c:catAx>
        <c:axId val="338138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nb-NO"/>
          </a:p>
        </c:txPr>
        <c:crossAx val="338135104"/>
        <c:crosses val="autoZero"/>
        <c:auto val="1"/>
        <c:lblAlgn val="ctr"/>
        <c:lblOffset val="100"/>
        <c:noMultiLvlLbl val="0"/>
      </c:catAx>
      <c:valAx>
        <c:axId val="338135104"/>
        <c:scaling>
          <c:orientation val="minMax"/>
          <c:max val="100"/>
          <c:min val="-10"/>
        </c:scaling>
        <c:delete val="0"/>
        <c:axPos val="l"/>
        <c:title>
          <c:tx>
            <c:rich>
              <a:bodyPr rot="-5400000" spcFirstLastPara="1" vertOverflow="ellipsis" vert="horz" wrap="square" anchor="ctr" anchorCtr="1"/>
              <a:lstStyle/>
              <a:p>
                <a:pPr>
                  <a:defRPr sz="1600" b="0" i="0" u="none" strike="noStrike" kern="1200" baseline="0">
                    <a:solidFill>
                      <a:schemeClr val="tx2"/>
                    </a:solidFill>
                    <a:latin typeface="+mn-lt"/>
                    <a:ea typeface="+mn-ea"/>
                    <a:cs typeface="+mn-cs"/>
                  </a:defRPr>
                </a:pPr>
                <a:r>
                  <a:rPr lang="nb-NO" sz="1600">
                    <a:solidFill>
                      <a:schemeClr val="tx2"/>
                    </a:solidFill>
                  </a:rPr>
                  <a:t>% VE</a:t>
                </a:r>
                <a:r>
                  <a:rPr lang="nb-NO" sz="1600" baseline="0">
                    <a:solidFill>
                      <a:schemeClr val="tx2"/>
                    </a:solidFill>
                  </a:rPr>
                  <a:t> (95% CI)</a:t>
                </a:r>
                <a:endParaRPr lang="nb-NO" sz="1600">
                  <a:solidFill>
                    <a:schemeClr val="tx2"/>
                  </a:solidFill>
                </a:endParaRPr>
              </a:p>
            </c:rich>
          </c:tx>
          <c:layout>
            <c:manualLayout>
              <c:xMode val="edge"/>
              <c:yMode val="edge"/>
              <c:x val="1.0559084236398319E-2"/>
              <c:y val="0.3619504700051814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nb-NO"/>
          </a:p>
        </c:txPr>
        <c:crossAx val="338138712"/>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79604877835894"/>
          <c:y val="2.4440271740758437E-2"/>
          <c:w val="0.87520395122164107"/>
          <c:h val="0.8574549217933125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FF15-4B29-A396-F88E294AEDAE}"/>
              </c:ext>
            </c:extLst>
          </c:dPt>
          <c:dPt>
            <c:idx val="1"/>
            <c:invertIfNegative val="0"/>
            <c:bubble3D val="0"/>
            <c:spPr>
              <a:solidFill>
                <a:schemeClr val="tx2"/>
              </a:solidFill>
              <a:ln>
                <a:noFill/>
              </a:ln>
              <a:effectLst/>
            </c:spPr>
            <c:extLst>
              <c:ext xmlns:c16="http://schemas.microsoft.com/office/drawing/2014/chart" uri="{C3380CC4-5D6E-409C-BE32-E72D297353CC}">
                <c16:uniqueId val="{00000003-FF15-4B29-A396-F88E294AEDAE}"/>
              </c:ext>
            </c:extLst>
          </c:dPt>
          <c:dPt>
            <c:idx val="2"/>
            <c:invertIfNegative val="0"/>
            <c:bubble3D val="0"/>
            <c:spPr>
              <a:solidFill>
                <a:srgbClr val="009999"/>
              </a:solidFill>
              <a:ln>
                <a:noFill/>
              </a:ln>
              <a:effectLst/>
            </c:spPr>
            <c:extLst>
              <c:ext xmlns:c16="http://schemas.microsoft.com/office/drawing/2014/chart" uri="{C3380CC4-5D6E-409C-BE32-E72D297353CC}">
                <c16:uniqueId val="{00000002-FF15-4B29-A396-F88E294AEDAE}"/>
              </c:ext>
            </c:extLst>
          </c:dPt>
          <c:errBars>
            <c:errBarType val="both"/>
            <c:errValType val="cust"/>
            <c:noEndCap val="0"/>
            <c:plus>
              <c:numRef>
                <c:f>PnPn!$F$3:$F$5</c:f>
                <c:numCache>
                  <c:formatCode>General</c:formatCode>
                  <c:ptCount val="3"/>
                  <c:pt idx="0">
                    <c:v>23</c:v>
                  </c:pt>
                  <c:pt idx="1">
                    <c:v>6</c:v>
                  </c:pt>
                  <c:pt idx="2">
                    <c:v>16</c:v>
                  </c:pt>
                </c:numCache>
              </c:numRef>
            </c:plus>
            <c:minus>
              <c:numRef>
                <c:f>PnPn!$G$3:$G$5</c:f>
                <c:numCache>
                  <c:formatCode>General</c:formatCode>
                  <c:ptCount val="3"/>
                  <c:pt idx="0">
                    <c:v>55</c:v>
                  </c:pt>
                  <c:pt idx="1">
                    <c:v>6</c:v>
                  </c:pt>
                  <c:pt idx="2">
                    <c:v>34</c:v>
                  </c:pt>
                </c:numCache>
              </c:numRef>
            </c:minus>
            <c:spPr>
              <a:noFill/>
              <a:ln w="38100" cap="flat" cmpd="sng" algn="ctr">
                <a:solidFill>
                  <a:srgbClr val="FFC000"/>
                </a:solidFill>
                <a:round/>
              </a:ln>
              <a:effectLst/>
            </c:spPr>
          </c:errBars>
          <c:cat>
            <c:strRef>
              <c:f>PnPn!$B$3:$B$5</c:f>
              <c:strCache>
                <c:ptCount val="3"/>
                <c:pt idx="0">
                  <c:v>Case-control (n,2)</c:v>
                </c:pt>
                <c:pt idx="1">
                  <c:v>Indirect cohort (n,7)</c:v>
                </c:pt>
                <c:pt idx="2">
                  <c:v>RCT (n,1) </c:v>
                </c:pt>
              </c:strCache>
            </c:strRef>
          </c:cat>
          <c:val>
            <c:numRef>
              <c:f>PnPn!$C$3:$C$5</c:f>
              <c:numCache>
                <c:formatCode>General</c:formatCode>
                <c:ptCount val="3"/>
                <c:pt idx="0">
                  <c:v>59</c:v>
                </c:pt>
                <c:pt idx="1">
                  <c:v>32</c:v>
                </c:pt>
                <c:pt idx="2">
                  <c:v>75</c:v>
                </c:pt>
              </c:numCache>
            </c:numRef>
          </c:val>
          <c:extLst>
            <c:ext xmlns:c16="http://schemas.microsoft.com/office/drawing/2014/chart" uri="{C3380CC4-5D6E-409C-BE32-E72D297353CC}">
              <c16:uniqueId val="{00000000-FF15-4B29-A396-F88E294AEDAE}"/>
            </c:ext>
          </c:extLst>
        </c:ser>
        <c:dLbls>
          <c:showLegendKey val="0"/>
          <c:showVal val="0"/>
          <c:showCatName val="0"/>
          <c:showSerName val="0"/>
          <c:showPercent val="0"/>
          <c:showBubbleSize val="0"/>
        </c:dLbls>
        <c:gapWidth val="219"/>
        <c:overlap val="-27"/>
        <c:axId val="368424376"/>
        <c:axId val="368422408"/>
      </c:barChart>
      <c:catAx>
        <c:axId val="36842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nb-NO"/>
          </a:p>
        </c:txPr>
        <c:crossAx val="368422408"/>
        <c:crosses val="autoZero"/>
        <c:auto val="1"/>
        <c:lblAlgn val="ctr"/>
        <c:lblOffset val="100"/>
        <c:noMultiLvlLbl val="0"/>
      </c:catAx>
      <c:valAx>
        <c:axId val="368422408"/>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2"/>
                    </a:solidFill>
                    <a:latin typeface="+mn-lt"/>
                    <a:ea typeface="+mn-ea"/>
                    <a:cs typeface="+mn-cs"/>
                  </a:defRPr>
                </a:pPr>
                <a:r>
                  <a:rPr lang="nb-NO" sz="1600">
                    <a:solidFill>
                      <a:schemeClr val="tx2"/>
                    </a:solidFill>
                  </a:rPr>
                  <a:t>%</a:t>
                </a:r>
                <a:r>
                  <a:rPr lang="nb-NO" sz="1600" baseline="0">
                    <a:solidFill>
                      <a:schemeClr val="tx2"/>
                    </a:solidFill>
                  </a:rPr>
                  <a:t> VE (95% CI)</a:t>
                </a:r>
                <a:endParaRPr lang="nb-NO" sz="1600">
                  <a:solidFill>
                    <a:schemeClr val="tx2"/>
                  </a:solidFill>
                </a:endParaRPr>
              </a:p>
            </c:rich>
          </c:tx>
          <c:layout>
            <c:manualLayout>
              <c:xMode val="edge"/>
              <c:yMode val="edge"/>
              <c:x val="1.8370134045142286E-2"/>
              <c:y val="0.2681396336954756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nb-NO"/>
          </a:p>
        </c:txPr>
        <c:crossAx val="368424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6717265813898"/>
          <c:y val="2.9359383306751727E-2"/>
          <c:w val="0.88309381006153831"/>
          <c:h val="0.90345959878772308"/>
        </c:manualLayout>
      </c:layout>
      <c:barChart>
        <c:barDir val="col"/>
        <c:grouping val="clustered"/>
        <c:varyColors val="0"/>
        <c:ser>
          <c:idx val="0"/>
          <c:order val="0"/>
          <c:spPr>
            <a:solidFill>
              <a:schemeClr val="bg1"/>
            </a:solidFill>
            <a:ln>
              <a:noFill/>
            </a:ln>
            <a:effectLst/>
          </c:spPr>
          <c:invertIfNegative val="0"/>
          <c:dPt>
            <c:idx val="0"/>
            <c:invertIfNegative val="0"/>
            <c:bubble3D val="0"/>
            <c:spPr>
              <a:solidFill>
                <a:srgbClr val="363F66"/>
              </a:solidFill>
              <a:ln>
                <a:noFill/>
              </a:ln>
              <a:effectLst/>
            </c:spPr>
            <c:extLst>
              <c:ext xmlns:c16="http://schemas.microsoft.com/office/drawing/2014/chart" uri="{C3380CC4-5D6E-409C-BE32-E72D297353CC}">
                <c16:uniqueId val="{00000001-2FFF-4011-9411-9F57D1B50BDC}"/>
              </c:ext>
            </c:extLst>
          </c:dPt>
          <c:dPt>
            <c:idx val="1"/>
            <c:invertIfNegative val="0"/>
            <c:bubble3D val="0"/>
            <c:spPr>
              <a:solidFill>
                <a:srgbClr val="363F66"/>
              </a:solidFill>
              <a:ln>
                <a:solidFill>
                  <a:schemeClr val="tx2"/>
                </a:solidFill>
              </a:ln>
              <a:effectLst/>
            </c:spPr>
            <c:extLst>
              <c:ext xmlns:c16="http://schemas.microsoft.com/office/drawing/2014/chart" uri="{C3380CC4-5D6E-409C-BE32-E72D297353CC}">
                <c16:uniqueId val="{00000003-2FFF-4011-9411-9F57D1B50BDC}"/>
              </c:ext>
            </c:extLst>
          </c:dPt>
          <c:dPt>
            <c:idx val="2"/>
            <c:invertIfNegative val="0"/>
            <c:bubble3D val="0"/>
            <c:spPr>
              <a:solidFill>
                <a:srgbClr val="363F66"/>
              </a:solidFill>
              <a:ln>
                <a:noFill/>
              </a:ln>
              <a:effectLst/>
            </c:spPr>
            <c:extLst>
              <c:ext xmlns:c16="http://schemas.microsoft.com/office/drawing/2014/chart" uri="{C3380CC4-5D6E-409C-BE32-E72D297353CC}">
                <c16:uniqueId val="{00000005-2FFF-4011-9411-9F57D1B50BDC}"/>
              </c:ext>
            </c:extLst>
          </c:dPt>
          <c:dPt>
            <c:idx val="3"/>
            <c:invertIfNegative val="0"/>
            <c:bubble3D val="0"/>
            <c:spPr>
              <a:solidFill>
                <a:srgbClr val="363F66"/>
              </a:solidFill>
              <a:ln>
                <a:noFill/>
              </a:ln>
              <a:effectLst/>
            </c:spPr>
            <c:extLst>
              <c:ext xmlns:c16="http://schemas.microsoft.com/office/drawing/2014/chart" uri="{C3380CC4-5D6E-409C-BE32-E72D297353CC}">
                <c16:uniqueId val="{00000007-2FFF-4011-9411-9F57D1B50BDC}"/>
              </c:ext>
            </c:extLst>
          </c:dPt>
          <c:dPt>
            <c:idx val="4"/>
            <c:invertIfNegative val="0"/>
            <c:bubble3D val="0"/>
            <c:spPr>
              <a:solidFill>
                <a:srgbClr val="009999"/>
              </a:solidFill>
              <a:ln>
                <a:noFill/>
              </a:ln>
              <a:effectLst/>
            </c:spPr>
            <c:extLst>
              <c:ext xmlns:c16="http://schemas.microsoft.com/office/drawing/2014/chart" uri="{C3380CC4-5D6E-409C-BE32-E72D297353CC}">
                <c16:uniqueId val="{00000009-2FFF-4011-9411-9F57D1B50BDC}"/>
              </c:ext>
            </c:extLst>
          </c:dPt>
          <c:errBars>
            <c:errBarType val="both"/>
            <c:errValType val="cust"/>
            <c:noEndCap val="0"/>
            <c:plus>
              <c:numRef>
                <c:f>IPD!$G$10:$G$14</c:f>
                <c:numCache>
                  <c:formatCode>General</c:formatCode>
                  <c:ptCount val="5"/>
                  <c:pt idx="0">
                    <c:v>16</c:v>
                  </c:pt>
                  <c:pt idx="1">
                    <c:v>41</c:v>
                  </c:pt>
                  <c:pt idx="2">
                    <c:v>25</c:v>
                  </c:pt>
                  <c:pt idx="3">
                    <c:v>14</c:v>
                  </c:pt>
                  <c:pt idx="4">
                    <c:v>16</c:v>
                  </c:pt>
                </c:numCache>
              </c:numRef>
            </c:plus>
            <c:minus>
              <c:numRef>
                <c:f>IPD!$F$10:$F$14</c:f>
                <c:numCache>
                  <c:formatCode>General</c:formatCode>
                  <c:ptCount val="5"/>
                  <c:pt idx="0">
                    <c:v>29</c:v>
                  </c:pt>
                  <c:pt idx="1">
                    <c:v>24</c:v>
                  </c:pt>
                  <c:pt idx="2">
                    <c:v>47.1</c:v>
                  </c:pt>
                  <c:pt idx="3">
                    <c:v>15</c:v>
                  </c:pt>
                  <c:pt idx="4">
                    <c:v>21</c:v>
                  </c:pt>
                </c:numCache>
              </c:numRef>
            </c:minus>
            <c:spPr>
              <a:noFill/>
              <a:ln w="28575" cap="flat" cmpd="sng" algn="ctr">
                <a:solidFill>
                  <a:srgbClr val="FFC000"/>
                </a:solidFill>
                <a:round/>
              </a:ln>
              <a:effectLst/>
            </c:spPr>
          </c:errBars>
          <c:cat>
            <c:strRef>
              <c:f>IPD!$D$10:$D$14</c:f>
              <c:strCache>
                <c:ptCount val="5"/>
                <c:pt idx="0">
                  <c:v>RCT (n,2)</c:v>
                </c:pt>
                <c:pt idx="1">
                  <c:v>Cohort (n,2)</c:v>
                </c:pt>
                <c:pt idx="2">
                  <c:v>Case-control (n,3)</c:v>
                </c:pt>
                <c:pt idx="3">
                  <c:v>TND (n,2)</c:v>
                </c:pt>
                <c:pt idx="4">
                  <c:v>RCT (n,1)</c:v>
                </c:pt>
              </c:strCache>
            </c:strRef>
          </c:cat>
          <c:val>
            <c:numRef>
              <c:f>IPD!$A$10:$A$14</c:f>
              <c:numCache>
                <c:formatCode>General</c:formatCode>
                <c:ptCount val="5"/>
                <c:pt idx="0">
                  <c:v>64</c:v>
                </c:pt>
                <c:pt idx="1">
                  <c:v>24</c:v>
                </c:pt>
                <c:pt idx="2">
                  <c:v>47</c:v>
                </c:pt>
                <c:pt idx="3">
                  <c:v>31</c:v>
                </c:pt>
                <c:pt idx="4">
                  <c:v>31</c:v>
                </c:pt>
              </c:numCache>
            </c:numRef>
          </c:val>
          <c:extLst>
            <c:ext xmlns:c16="http://schemas.microsoft.com/office/drawing/2014/chart" uri="{C3380CC4-5D6E-409C-BE32-E72D297353CC}">
              <c16:uniqueId val="{0000000A-2FFF-4011-9411-9F57D1B50BDC}"/>
            </c:ext>
          </c:extLst>
        </c:ser>
        <c:dLbls>
          <c:showLegendKey val="0"/>
          <c:showVal val="0"/>
          <c:showCatName val="0"/>
          <c:showSerName val="0"/>
          <c:showPercent val="0"/>
          <c:showBubbleSize val="0"/>
        </c:dLbls>
        <c:gapWidth val="219"/>
        <c:overlap val="-27"/>
        <c:axId val="551664368"/>
        <c:axId val="551666664"/>
      </c:barChart>
      <c:catAx>
        <c:axId val="55166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nb-NO"/>
          </a:p>
        </c:txPr>
        <c:crossAx val="551666664"/>
        <c:crosses val="autoZero"/>
        <c:auto val="1"/>
        <c:lblAlgn val="ctr"/>
        <c:lblOffset val="100"/>
        <c:noMultiLvlLbl val="0"/>
      </c:catAx>
      <c:valAx>
        <c:axId val="551666664"/>
        <c:scaling>
          <c:orientation val="minMax"/>
          <c:max val="100"/>
        </c:scaling>
        <c:delete val="0"/>
        <c:axPos val="l"/>
        <c:title>
          <c:tx>
            <c:rich>
              <a:bodyPr rot="-5400000" spcFirstLastPara="1" vertOverflow="ellipsis" vert="horz" wrap="square" anchor="ctr" anchorCtr="1"/>
              <a:lstStyle/>
              <a:p>
                <a:pPr>
                  <a:defRPr sz="1600" b="0" i="0" u="none" strike="noStrike" kern="1200" baseline="0">
                    <a:solidFill>
                      <a:schemeClr val="tx2"/>
                    </a:solidFill>
                    <a:latin typeface="+mn-lt"/>
                    <a:ea typeface="+mn-ea"/>
                    <a:cs typeface="+mn-cs"/>
                  </a:defRPr>
                </a:pPr>
                <a:r>
                  <a:rPr lang="nb-NO" sz="1600">
                    <a:solidFill>
                      <a:schemeClr val="tx2"/>
                    </a:solidFill>
                  </a:rPr>
                  <a:t>%</a:t>
                </a:r>
                <a:r>
                  <a:rPr lang="nb-NO" sz="1600" baseline="0">
                    <a:solidFill>
                      <a:schemeClr val="tx2"/>
                    </a:solidFill>
                  </a:rPr>
                  <a:t> VE (95% CI)</a:t>
                </a:r>
                <a:endParaRPr lang="nb-NO" sz="1600">
                  <a:solidFill>
                    <a:schemeClr val="tx2"/>
                  </a:solidFill>
                </a:endParaRPr>
              </a:p>
            </c:rich>
          </c:tx>
          <c:layout>
            <c:manualLayout>
              <c:xMode val="edge"/>
              <c:yMode val="edge"/>
              <c:x val="1.0425961529303395E-2"/>
              <c:y val="0.397713981924508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nb-NO"/>
          </a:p>
        </c:txPr>
        <c:crossAx val="55166436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EBC5B-04F3-4C11-9453-AD70019F1296}" type="datetimeFigureOut">
              <a:rPr lang="nb-NO" smtClean="0"/>
              <a:t>13.06.2022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AD8F3-0350-44BA-933B-98872F5805AB}" type="slidenum">
              <a:rPr lang="nb-NO" smtClean="0"/>
              <a:t>‹#›</a:t>
            </a:fld>
            <a:endParaRPr lang="nb-NO"/>
          </a:p>
        </p:txBody>
      </p:sp>
    </p:spTree>
    <p:extLst>
      <p:ext uri="{BB962C8B-B14F-4D97-AF65-F5344CB8AC3E}">
        <p14:creationId xmlns:p14="http://schemas.microsoft.com/office/powerpoint/2010/main" val="1762048884"/>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r>
              <a:rPr lang="nb-NO" b="1" baseline="0" dirty="0"/>
              <a:t>VE IPD all </a:t>
            </a:r>
            <a:r>
              <a:rPr lang="nb-NO" b="1" baseline="0" dirty="0" err="1"/>
              <a:t>serotypes</a:t>
            </a:r>
            <a:endParaRPr lang="nb-NO" b="1" baseline="0" dirty="0"/>
          </a:p>
          <a:p>
            <a:endParaRPr lang="nb-NO" b="1" baseline="0" dirty="0"/>
          </a:p>
          <a:p>
            <a:r>
              <a:rPr lang="nb-NO" b="0" baseline="0" dirty="0" err="1"/>
              <a:t>Decided</a:t>
            </a:r>
            <a:r>
              <a:rPr lang="nb-NO" b="0" baseline="0" dirty="0"/>
              <a:t> to present </a:t>
            </a:r>
            <a:r>
              <a:rPr lang="nb-NO" b="0" baseline="0" dirty="0" err="1"/>
              <a:t>pooled</a:t>
            </a:r>
            <a:r>
              <a:rPr lang="nb-NO" b="0" baseline="0" dirty="0"/>
              <a:t> </a:t>
            </a:r>
            <a:r>
              <a:rPr lang="nb-NO" b="0" baseline="0" dirty="0" err="1"/>
              <a:t>estimates</a:t>
            </a:r>
            <a:r>
              <a:rPr lang="nb-NO" b="0" baseline="0" dirty="0"/>
              <a:t> for </a:t>
            </a:r>
            <a:r>
              <a:rPr lang="nb-NO" b="0" baseline="0" dirty="0" err="1"/>
              <a:t>the</a:t>
            </a:r>
            <a:r>
              <a:rPr lang="nb-NO" b="0" baseline="0" dirty="0"/>
              <a:t> </a:t>
            </a:r>
            <a:r>
              <a:rPr lang="nb-NO" b="0" baseline="0" dirty="0" err="1"/>
              <a:t>two</a:t>
            </a:r>
            <a:r>
              <a:rPr lang="nb-NO" b="0" baseline="0" dirty="0"/>
              <a:t> </a:t>
            </a:r>
            <a:r>
              <a:rPr lang="nb-NO" b="0" baseline="0" dirty="0" err="1"/>
              <a:t>vaccines</a:t>
            </a:r>
            <a:r>
              <a:rPr lang="nb-NO" b="0" baseline="0" dirty="0"/>
              <a:t> side-by-side in </a:t>
            </a:r>
            <a:r>
              <a:rPr lang="nb-NO" b="0" baseline="0" dirty="0" err="1"/>
              <a:t>this</a:t>
            </a:r>
            <a:r>
              <a:rPr lang="nb-NO" b="0" baseline="0" dirty="0"/>
              <a:t> </a:t>
            </a:r>
            <a:r>
              <a:rPr lang="nb-NO" b="0" baseline="0" dirty="0" err="1"/>
              <a:t>presentation</a:t>
            </a:r>
            <a:r>
              <a:rPr lang="nb-NO" b="0" baseline="0" dirty="0"/>
              <a:t>. Full forestplots </a:t>
            </a:r>
            <a:r>
              <a:rPr lang="nb-NO" b="0" baseline="0" dirty="0" err="1"/>
              <a:t>with</a:t>
            </a:r>
            <a:r>
              <a:rPr lang="nb-NO" b="0" baseline="0" dirty="0"/>
              <a:t> </a:t>
            </a:r>
            <a:r>
              <a:rPr lang="nb-NO" b="0" baseline="0" dirty="0" err="1"/>
              <a:t>pooled</a:t>
            </a:r>
            <a:r>
              <a:rPr lang="nb-NO" b="0" baseline="0" dirty="0"/>
              <a:t> </a:t>
            </a:r>
            <a:r>
              <a:rPr lang="nb-NO" b="0" baseline="0" dirty="0" err="1"/>
              <a:t>esitamates</a:t>
            </a:r>
            <a:r>
              <a:rPr lang="nb-NO" b="0" baseline="0" dirty="0"/>
              <a:t> and </a:t>
            </a:r>
            <a:r>
              <a:rPr lang="nb-NO" b="0" baseline="0" dirty="0" err="1"/>
              <a:t>details</a:t>
            </a:r>
            <a:r>
              <a:rPr lang="nb-NO" b="0" baseline="0" dirty="0"/>
              <a:t> </a:t>
            </a:r>
            <a:r>
              <a:rPr lang="nb-NO" b="0" baseline="0" dirty="0" err="1"/>
              <a:t>are</a:t>
            </a:r>
            <a:r>
              <a:rPr lang="nb-NO" b="0" baseline="0" dirty="0"/>
              <a:t> </a:t>
            </a:r>
            <a:r>
              <a:rPr lang="nb-NO" b="0" baseline="0" dirty="0" err="1"/>
              <a:t>published</a:t>
            </a:r>
            <a:r>
              <a:rPr lang="nb-NO" b="0" baseline="0" dirty="0"/>
              <a:t> and </a:t>
            </a:r>
            <a:r>
              <a:rPr lang="nb-NO" b="0" baseline="0" dirty="0" err="1"/>
              <a:t>available</a:t>
            </a:r>
            <a:r>
              <a:rPr lang="nb-NO" b="0" baseline="0" dirty="0"/>
              <a:t> </a:t>
            </a:r>
            <a:r>
              <a:rPr lang="nb-NO" b="0" baseline="0" dirty="0" err="1"/>
              <a:t>through</a:t>
            </a:r>
            <a:r>
              <a:rPr lang="nb-NO" b="0" baseline="0" dirty="0"/>
              <a:t> </a:t>
            </a:r>
            <a:r>
              <a:rPr lang="nb-NO" b="0" baseline="0" dirty="0" err="1"/>
              <a:t>the</a:t>
            </a:r>
            <a:r>
              <a:rPr lang="nb-NO" b="0" baseline="0" dirty="0"/>
              <a:t> NIPH </a:t>
            </a:r>
            <a:r>
              <a:rPr lang="nb-NO" b="0" baseline="0" dirty="0" err="1"/>
              <a:t>website</a:t>
            </a:r>
            <a:r>
              <a:rPr lang="nb-NO" b="0" baseline="0" dirty="0"/>
              <a:t>. </a:t>
            </a:r>
          </a:p>
          <a:p>
            <a:r>
              <a:rPr lang="nb-NO" b="0" baseline="0" dirty="0"/>
              <a:t>Here </a:t>
            </a:r>
            <a:r>
              <a:rPr lang="nb-NO" b="0" baseline="0" dirty="0" err="1"/>
              <a:t>we</a:t>
            </a:r>
            <a:r>
              <a:rPr lang="nb-NO" b="0" baseline="0" dirty="0"/>
              <a:t> only show data from studies </a:t>
            </a:r>
            <a:r>
              <a:rPr lang="nb-NO" b="0" baseline="0" dirty="0" err="1"/>
              <a:t>with</a:t>
            </a:r>
            <a:r>
              <a:rPr lang="nb-NO" b="0" baseline="0" dirty="0"/>
              <a:t> </a:t>
            </a:r>
            <a:r>
              <a:rPr lang="nb-NO" b="0" baseline="0" dirty="0" err="1"/>
              <a:t>high</a:t>
            </a:r>
            <a:r>
              <a:rPr lang="nb-NO" b="0" baseline="0" dirty="0"/>
              <a:t>, medium and </a:t>
            </a:r>
            <a:r>
              <a:rPr lang="nb-NO" b="0" baseline="0" dirty="0" err="1"/>
              <a:t>low</a:t>
            </a:r>
            <a:r>
              <a:rPr lang="nb-NO" b="0" baseline="0" dirty="0"/>
              <a:t> </a:t>
            </a:r>
            <a:r>
              <a:rPr lang="nb-NO" b="0" baseline="0" dirty="0" err="1"/>
              <a:t>quality</a:t>
            </a:r>
            <a:r>
              <a:rPr lang="nb-NO" b="0" baseline="0" dirty="0"/>
              <a:t> </a:t>
            </a:r>
            <a:r>
              <a:rPr lang="nb-NO" b="0" baseline="0" dirty="0" err="1"/>
              <a:t>evidence</a:t>
            </a:r>
            <a:r>
              <a:rPr lang="nb-NO" b="0" baseline="0" dirty="0"/>
              <a:t>. Studies </a:t>
            </a:r>
            <a:r>
              <a:rPr lang="nb-NO" b="0" baseline="0" dirty="0" err="1"/>
              <a:t>with</a:t>
            </a:r>
            <a:r>
              <a:rPr lang="nb-NO" b="0" baseline="0" dirty="0"/>
              <a:t> </a:t>
            </a:r>
            <a:r>
              <a:rPr lang="nb-NO" b="0" baseline="0" dirty="0" err="1"/>
              <a:t>very</a:t>
            </a:r>
            <a:r>
              <a:rPr lang="nb-NO" b="0" baseline="0" dirty="0"/>
              <a:t> </a:t>
            </a:r>
            <a:r>
              <a:rPr lang="nb-NO" b="0" baseline="0" dirty="0" err="1"/>
              <a:t>low</a:t>
            </a:r>
            <a:r>
              <a:rPr lang="nb-NO" b="0" baseline="0" dirty="0"/>
              <a:t> </a:t>
            </a:r>
            <a:r>
              <a:rPr lang="nb-NO" b="0" baseline="0" dirty="0" err="1"/>
              <a:t>quality</a:t>
            </a:r>
            <a:r>
              <a:rPr lang="nb-NO" b="0" baseline="0" dirty="0"/>
              <a:t> is not </a:t>
            </a:r>
            <a:r>
              <a:rPr lang="nb-NO" b="0" baseline="0" dirty="0" err="1"/>
              <a:t>presented</a:t>
            </a:r>
            <a:endParaRPr lang="nb-NO" b="0" baseline="0" dirty="0"/>
          </a:p>
          <a:p>
            <a:endParaRPr lang="nb-NO" b="1" baseline="0" dirty="0"/>
          </a:p>
          <a:p>
            <a:r>
              <a:rPr lang="nb-NO" b="1" i="1" baseline="0" dirty="0"/>
              <a:t>PPV23</a:t>
            </a:r>
          </a:p>
          <a:p>
            <a:pPr marL="171450" indent="-171450">
              <a:buFont typeface="Arial" panose="020B0604020202020204" pitchFamily="34" charset="0"/>
              <a:buChar char="•"/>
            </a:pPr>
            <a:r>
              <a:rPr lang="nb-NO" baseline="0" dirty="0"/>
              <a:t>In 3 </a:t>
            </a:r>
            <a:r>
              <a:rPr lang="nb-NO" baseline="0" dirty="0" err="1"/>
              <a:t>RCTs</a:t>
            </a:r>
            <a:r>
              <a:rPr lang="nb-NO" baseline="0" dirty="0"/>
              <a:t>, </a:t>
            </a:r>
            <a:r>
              <a:rPr lang="nb-NO" baseline="0" dirty="0" err="1"/>
              <a:t>including</a:t>
            </a:r>
            <a:r>
              <a:rPr lang="nb-NO" baseline="0" dirty="0"/>
              <a:t> 2293 </a:t>
            </a:r>
            <a:r>
              <a:rPr lang="nb-NO" baseline="0" dirty="0" err="1"/>
              <a:t>participants</a:t>
            </a:r>
            <a:r>
              <a:rPr lang="nb-NO" baseline="0" dirty="0"/>
              <a:t> </a:t>
            </a:r>
            <a:r>
              <a:rPr lang="nb-NO" baseline="0" dirty="0" err="1"/>
              <a:t>showed</a:t>
            </a:r>
            <a:r>
              <a:rPr lang="nb-NO" baseline="0" dirty="0"/>
              <a:t> </a:t>
            </a:r>
            <a:r>
              <a:rPr lang="nb-NO" baseline="0" dirty="0" err="1"/>
              <a:t>ns</a:t>
            </a:r>
            <a:r>
              <a:rPr lang="nb-NO" baseline="0" dirty="0"/>
              <a:t> VE of 76%. A finnish trial by </a:t>
            </a:r>
            <a:r>
              <a:rPr lang="nb-NO" baseline="0" dirty="0" err="1"/>
              <a:t>Honkanen</a:t>
            </a:r>
            <a:r>
              <a:rPr lang="nb-NO" baseline="0" dirty="0"/>
              <a:t> </a:t>
            </a:r>
            <a:r>
              <a:rPr lang="nb-NO" baseline="0" dirty="0" err="1"/>
              <a:t>was</a:t>
            </a:r>
            <a:r>
              <a:rPr lang="nb-NO" baseline="0" dirty="0"/>
              <a:t> </a:t>
            </a:r>
            <a:r>
              <a:rPr lang="nb-NO" baseline="0" dirty="0" err="1"/>
              <a:t>excluded</a:t>
            </a:r>
            <a:r>
              <a:rPr lang="nb-NO" baseline="0" dirty="0"/>
              <a:t> due to bias. </a:t>
            </a:r>
          </a:p>
          <a:p>
            <a:pPr marL="171450" indent="-171450">
              <a:buFont typeface="Arial" panose="020B0604020202020204" pitchFamily="34" charset="0"/>
              <a:buChar char="•"/>
            </a:pPr>
            <a:r>
              <a:rPr lang="nb-NO" baseline="0" dirty="0"/>
              <a:t>In 2 </a:t>
            </a:r>
            <a:r>
              <a:rPr lang="nb-NO" baseline="0" dirty="0" err="1"/>
              <a:t>cohort</a:t>
            </a:r>
            <a:r>
              <a:rPr lang="nb-NO" baseline="0" dirty="0"/>
              <a:t> studies </a:t>
            </a:r>
            <a:r>
              <a:rPr lang="nb-NO" baseline="0" dirty="0" err="1"/>
              <a:t>with</a:t>
            </a:r>
            <a:r>
              <a:rPr lang="nb-NO" baseline="0" dirty="0"/>
              <a:t> more </a:t>
            </a:r>
            <a:r>
              <a:rPr lang="nb-NO" baseline="0" dirty="0" err="1"/>
              <a:t>than</a:t>
            </a:r>
            <a:r>
              <a:rPr lang="nb-NO" baseline="0" dirty="0"/>
              <a:t> 203 213 </a:t>
            </a:r>
            <a:r>
              <a:rPr lang="nb-NO" baseline="0" dirty="0" err="1"/>
              <a:t>participants</a:t>
            </a:r>
            <a:r>
              <a:rPr lang="nb-NO" baseline="0" dirty="0"/>
              <a:t>, VE </a:t>
            </a:r>
            <a:r>
              <a:rPr lang="nb-NO" baseline="0" dirty="0" err="1"/>
              <a:t>was</a:t>
            </a:r>
            <a:r>
              <a:rPr lang="nb-NO" baseline="0" dirty="0"/>
              <a:t> </a:t>
            </a:r>
            <a:r>
              <a:rPr lang="nb-NO" baseline="0" dirty="0" err="1"/>
              <a:t>significant</a:t>
            </a:r>
            <a:r>
              <a:rPr lang="nb-NO" baseline="0" dirty="0"/>
              <a:t> at 47% </a:t>
            </a:r>
            <a:r>
              <a:rPr lang="nb-NO" baseline="0" dirty="0" err="1"/>
              <a:t>with</a:t>
            </a:r>
            <a:r>
              <a:rPr lang="nb-NO" baseline="0" dirty="0"/>
              <a:t> moderate </a:t>
            </a:r>
            <a:r>
              <a:rPr lang="nb-NO" baseline="0" dirty="0" err="1"/>
              <a:t>heterogeneity</a:t>
            </a:r>
            <a:r>
              <a:rPr lang="nb-NO" baseline="0" dirty="0"/>
              <a:t>, and </a:t>
            </a:r>
          </a:p>
          <a:p>
            <a:pPr marL="171450" indent="-171450">
              <a:buFont typeface="Arial" panose="020B0604020202020204" pitchFamily="34" charset="0"/>
              <a:buChar char="•"/>
            </a:pPr>
            <a:r>
              <a:rPr lang="nb-NO" baseline="0" dirty="0"/>
              <a:t>In 3 CC studies </a:t>
            </a:r>
            <a:r>
              <a:rPr lang="nb-NO" baseline="0" dirty="0" err="1"/>
              <a:t>with</a:t>
            </a:r>
            <a:r>
              <a:rPr lang="nb-NO" baseline="0" dirty="0"/>
              <a:t> 1597 </a:t>
            </a:r>
            <a:r>
              <a:rPr lang="nb-NO" baseline="0" dirty="0" err="1"/>
              <a:t>participants</a:t>
            </a:r>
            <a:r>
              <a:rPr lang="nb-NO" baseline="0" dirty="0"/>
              <a:t>, VE </a:t>
            </a:r>
            <a:r>
              <a:rPr lang="nb-NO" baseline="0" dirty="0" err="1"/>
              <a:t>was</a:t>
            </a:r>
            <a:r>
              <a:rPr lang="nb-NO" baseline="0" dirty="0"/>
              <a:t> </a:t>
            </a:r>
            <a:r>
              <a:rPr lang="nb-NO" baseline="0" dirty="0" err="1"/>
              <a:t>significant</a:t>
            </a:r>
            <a:r>
              <a:rPr lang="nb-NO" baseline="0" dirty="0"/>
              <a:t> at 43% </a:t>
            </a:r>
            <a:r>
              <a:rPr lang="nb-NO" baseline="0" dirty="0" err="1"/>
              <a:t>with</a:t>
            </a:r>
            <a:r>
              <a:rPr lang="nb-NO" baseline="0" dirty="0"/>
              <a:t> moderate </a:t>
            </a:r>
            <a:r>
              <a:rPr lang="nb-NO" baseline="0" dirty="0" err="1"/>
              <a:t>heterogeneity</a:t>
            </a:r>
            <a:endParaRPr lang="nb-NO" baseline="0" dirty="0"/>
          </a:p>
          <a:p>
            <a:pPr marL="0" indent="0">
              <a:buFont typeface="Arial" panose="020B0604020202020204" pitchFamily="34" charset="0"/>
              <a:buNone/>
            </a:pPr>
            <a:endParaRPr lang="nb-NO" baseline="0" dirty="0"/>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quality of evidence from RCTs was downgraded to moderate quality due to imprecision as there were few IPD cases included with corresponding wide CIs. </a:t>
            </a: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two of the trials the study population was not completely representative of the general elderly population, as participants were nursing home residents or patients recently hospitalized with pneumonia. </a:t>
            </a: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effect of this potentially more frail population would be to underestimate rather than overestimate VE. However, the studies reported high VE and for this reason we did not downgrade the evidence for indirectness, </a:t>
            </a:r>
          </a:p>
          <a:p>
            <a:pPr marL="0" marR="0" lvl="0" indent="0" algn="l" defTabSz="914263"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Observational</a:t>
            </a:r>
            <a:r>
              <a:rPr lang="en-US" sz="1200" kern="1200" baseline="0" dirty="0">
                <a:solidFill>
                  <a:schemeClr val="tx1"/>
                </a:solidFill>
                <a:effectLst/>
                <a:latin typeface="+mn-lt"/>
                <a:ea typeface="+mn-ea"/>
                <a:cs typeface="+mn-cs"/>
              </a:rPr>
              <a:t> studies starts on low quality. </a:t>
            </a:r>
            <a:r>
              <a:rPr lang="en-US" sz="1200" kern="1200" dirty="0">
                <a:solidFill>
                  <a:schemeClr val="tx1"/>
                </a:solidFill>
                <a:effectLst/>
                <a:latin typeface="+mn-lt"/>
                <a:ea typeface="+mn-ea"/>
                <a:cs typeface="+mn-cs"/>
              </a:rPr>
              <a:t>No factors were relevant to upgrade or downgrade the overall evidence from the observational studies. </a:t>
            </a:r>
          </a:p>
          <a:p>
            <a:endParaRPr lang="nb-NO" i="1" baseline="0" dirty="0"/>
          </a:p>
          <a:p>
            <a:r>
              <a:rPr lang="nb-NO" b="1" i="1" baseline="0" dirty="0"/>
              <a:t>PCV13</a:t>
            </a: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CAPITA trial is to date the only trial assessing the VE of PCV13 in adults. The study included more than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84 496 individuals.  VE was 52% for all type IPD in PP analysis, and slightly lower in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MiTT</a:t>
            </a:r>
            <a:r>
              <a:rPr lang="en-US" sz="1200" kern="1200" baseline="0" dirty="0">
                <a:solidFill>
                  <a:schemeClr val="tx1"/>
                </a:solidFill>
                <a:effectLst/>
                <a:latin typeface="+mn-lt"/>
                <a:ea typeface="+mn-ea"/>
                <a:cs typeface="+mn-cs"/>
              </a:rPr>
              <a:t> analyses (49%)</a:t>
            </a:r>
            <a:endParaRPr lang="en-US" sz="1200" b="1" kern="1200" dirty="0">
              <a:solidFill>
                <a:schemeClr val="tx1"/>
              </a:solidFill>
              <a:effectLst/>
              <a:latin typeface="+mn-lt"/>
              <a:ea typeface="+mn-ea"/>
              <a:cs typeface="+mn-cs"/>
            </a:endParaRPr>
          </a:p>
          <a:p>
            <a:pPr marL="0" marR="0" lvl="0" indent="0" algn="l" defTabSz="914263"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overall quality of evidence is high for all primary outcomes in CAPITA</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E28AD8F3-0350-44BA-933B-98872F5805AB}" type="slidenum">
              <a:rPr lang="nb-NO" smtClean="0"/>
              <a:t>13</a:t>
            </a:fld>
            <a:endParaRPr lang="nb-NO"/>
          </a:p>
        </p:txBody>
      </p:sp>
    </p:spTree>
    <p:extLst>
      <p:ext uri="{BB962C8B-B14F-4D97-AF65-F5344CB8AC3E}">
        <p14:creationId xmlns:p14="http://schemas.microsoft.com/office/powerpoint/2010/main" val="2388736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14</a:t>
            </a:fld>
            <a:endParaRPr lang="nb-NO"/>
          </a:p>
        </p:txBody>
      </p:sp>
    </p:spTree>
    <p:extLst>
      <p:ext uri="{BB962C8B-B14F-4D97-AF65-F5344CB8AC3E}">
        <p14:creationId xmlns:p14="http://schemas.microsoft.com/office/powerpoint/2010/main" val="2552181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15</a:t>
            </a:fld>
            <a:endParaRPr lang="nb-NO"/>
          </a:p>
        </p:txBody>
      </p:sp>
    </p:spTree>
    <p:extLst>
      <p:ext uri="{BB962C8B-B14F-4D97-AF65-F5344CB8AC3E}">
        <p14:creationId xmlns:p14="http://schemas.microsoft.com/office/powerpoint/2010/main" val="397172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16</a:t>
            </a:fld>
            <a:endParaRPr lang="nb-NO"/>
          </a:p>
        </p:txBody>
      </p:sp>
    </p:spTree>
    <p:extLst>
      <p:ext uri="{BB962C8B-B14F-4D97-AF65-F5344CB8AC3E}">
        <p14:creationId xmlns:p14="http://schemas.microsoft.com/office/powerpoint/2010/main" val="3554746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17</a:t>
            </a:fld>
            <a:endParaRPr lang="nb-NO"/>
          </a:p>
        </p:txBody>
      </p:sp>
    </p:spTree>
    <p:extLst>
      <p:ext uri="{BB962C8B-B14F-4D97-AF65-F5344CB8AC3E}">
        <p14:creationId xmlns:p14="http://schemas.microsoft.com/office/powerpoint/2010/main" val="94619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cs typeface="Calibri"/>
            </a:endParaRPr>
          </a:p>
        </p:txBody>
      </p:sp>
      <p:sp>
        <p:nvSpPr>
          <p:cNvPr id="4" name="Plassholder for lysbildenummer 3"/>
          <p:cNvSpPr>
            <a:spLocks noGrp="1"/>
          </p:cNvSpPr>
          <p:nvPr>
            <p:ph type="sldNum" sz="quarter" idx="5"/>
          </p:nvPr>
        </p:nvSpPr>
        <p:spPr/>
        <p:txBody>
          <a:bodyPr/>
          <a:lstStyle/>
          <a:p>
            <a:fld id="{E28AD8F3-0350-44BA-933B-98872F5805AB}" type="slidenum">
              <a:rPr lang="nb-NO" smtClean="0"/>
              <a:t>20</a:t>
            </a:fld>
            <a:endParaRPr lang="nb-NO"/>
          </a:p>
        </p:txBody>
      </p:sp>
    </p:spTree>
    <p:extLst>
      <p:ext uri="{BB962C8B-B14F-4D97-AF65-F5344CB8AC3E}">
        <p14:creationId xmlns:p14="http://schemas.microsoft.com/office/powerpoint/2010/main" val="193673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cs typeface="Calibri"/>
            </a:endParaRPr>
          </a:p>
        </p:txBody>
      </p:sp>
      <p:sp>
        <p:nvSpPr>
          <p:cNvPr id="4" name="Plassholder for lysbildenummer 3"/>
          <p:cNvSpPr>
            <a:spLocks noGrp="1"/>
          </p:cNvSpPr>
          <p:nvPr>
            <p:ph type="sldNum" sz="quarter" idx="5"/>
          </p:nvPr>
        </p:nvSpPr>
        <p:spPr/>
        <p:txBody>
          <a:bodyPr/>
          <a:lstStyle/>
          <a:p>
            <a:fld id="{E28AD8F3-0350-44BA-933B-98872F5805AB}" type="slidenum">
              <a:rPr lang="nb-NO" smtClean="0"/>
              <a:t>21</a:t>
            </a:fld>
            <a:endParaRPr lang="nb-NO"/>
          </a:p>
        </p:txBody>
      </p:sp>
    </p:spTree>
    <p:extLst>
      <p:ext uri="{BB962C8B-B14F-4D97-AF65-F5344CB8AC3E}">
        <p14:creationId xmlns:p14="http://schemas.microsoft.com/office/powerpoint/2010/main" val="3527772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cs typeface="Calibri"/>
            </a:endParaRPr>
          </a:p>
        </p:txBody>
      </p:sp>
      <p:sp>
        <p:nvSpPr>
          <p:cNvPr id="4" name="Plassholder for lysbildenummer 3"/>
          <p:cNvSpPr>
            <a:spLocks noGrp="1"/>
          </p:cNvSpPr>
          <p:nvPr>
            <p:ph type="sldNum" sz="quarter" idx="5"/>
          </p:nvPr>
        </p:nvSpPr>
        <p:spPr/>
        <p:txBody>
          <a:bodyPr/>
          <a:lstStyle/>
          <a:p>
            <a:fld id="{E28AD8F3-0350-44BA-933B-98872F5805AB}" type="slidenum">
              <a:rPr lang="nb-NO" smtClean="0"/>
              <a:t>22</a:t>
            </a:fld>
            <a:endParaRPr lang="nb-NO"/>
          </a:p>
        </p:txBody>
      </p:sp>
    </p:spTree>
    <p:extLst>
      <p:ext uri="{BB962C8B-B14F-4D97-AF65-F5344CB8AC3E}">
        <p14:creationId xmlns:p14="http://schemas.microsoft.com/office/powerpoint/2010/main" val="3993494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o" dirty="0">
              <a:cs typeface="Calibri"/>
            </a:endParaRPr>
          </a:p>
        </p:txBody>
      </p:sp>
      <p:sp>
        <p:nvSpPr>
          <p:cNvPr id="4" name="Plassholder for lysbildenummer 3"/>
          <p:cNvSpPr>
            <a:spLocks noGrp="1"/>
          </p:cNvSpPr>
          <p:nvPr>
            <p:ph type="sldNum" sz="quarter" idx="5"/>
          </p:nvPr>
        </p:nvSpPr>
        <p:spPr/>
        <p:txBody>
          <a:bodyPr/>
          <a:lstStyle/>
          <a:p>
            <a:fld id="{E28AD8F3-0350-44BA-933B-98872F5805AB}" type="slidenum">
              <a:rPr lang="nb-NO" smtClean="0"/>
              <a:t>23</a:t>
            </a:fld>
            <a:endParaRPr lang="nb-NO"/>
          </a:p>
        </p:txBody>
      </p:sp>
    </p:spTree>
    <p:extLst>
      <p:ext uri="{BB962C8B-B14F-4D97-AF65-F5344CB8AC3E}">
        <p14:creationId xmlns:p14="http://schemas.microsoft.com/office/powerpoint/2010/main" val="4154057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9" name="Bilde 8">
            <a:extLst>
              <a:ext uri="{FF2B5EF4-FFF2-40B4-BE49-F238E27FC236}">
                <a16:creationId xmlns:a16="http://schemas.microsoft.com/office/drawing/2014/main" id="{F8400FF1-AAA5-469B-A4A3-F45FA4C853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4760" y="0"/>
            <a:ext cx="2597240" cy="1450257"/>
          </a:xfrm>
          <a:prstGeom prst="rect">
            <a:avLst/>
          </a:prstGeom>
        </p:spPr>
      </p:pic>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rgbClr val="36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3" y="4223636"/>
            <a:ext cx="1575130" cy="215444"/>
          </a:xfrm>
          <a:prstGeom prst="rect">
            <a:avLst/>
          </a:prstGeom>
        </p:spPr>
        <p:txBody>
          <a:bodyPr lIns="0" tIns="0" rIns="0" bIns="0">
            <a:spAutoFit/>
          </a:bodyPr>
          <a:lstStyle>
            <a:lvl1pPr marL="0" indent="0">
              <a:buNone/>
              <a:defRPr sz="1250">
                <a:solidFill>
                  <a:schemeClr val="accent4"/>
                </a:solidFill>
              </a:defRPr>
            </a:lvl1pPr>
          </a:lstStyle>
          <a:p>
            <a:pPr lvl="0"/>
            <a:r>
              <a:rPr lang="nb-NO"/>
              <a:t>06.12.2017</a:t>
            </a:r>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accent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accent4"/>
                </a:solidFill>
              </a:defRPr>
            </a:lvl1pPr>
          </a:lstStyle>
          <a:p>
            <a:pPr lvl="0"/>
            <a:r>
              <a:rPr lang="nb-NO"/>
              <a:t>Klikk for å redigere tekststiler i malen</a:t>
            </a:r>
          </a:p>
        </p:txBody>
      </p:sp>
    </p:spTree>
    <p:extLst>
      <p:ext uri="{BB962C8B-B14F-4D97-AF65-F5344CB8AC3E}">
        <p14:creationId xmlns:p14="http://schemas.microsoft.com/office/powerpoint/2010/main" val="204403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under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886854"/>
            <a:ext cx="10160523" cy="4172835"/>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a:p>
        </p:txBody>
      </p:sp>
      <p:sp>
        <p:nvSpPr>
          <p:cNvPr id="10" name="Title 1">
            <a:extLst>
              <a:ext uri="{FF2B5EF4-FFF2-40B4-BE49-F238E27FC236}">
                <a16:creationId xmlns:a16="http://schemas.microsoft.com/office/drawing/2014/main" id="{54A6810E-3AC0-4C81-B564-5E5630596CA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1" name="Plassholder for tekst 7">
            <a:extLst>
              <a:ext uri="{FF2B5EF4-FFF2-40B4-BE49-F238E27FC236}">
                <a16:creationId xmlns:a16="http://schemas.microsoft.com/office/drawing/2014/main" id="{85B3523D-5A38-41D3-815A-5CB4E3F24C7A}"/>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234229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sidestilt lite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5" y="2304555"/>
            <a:ext cx="5012505" cy="3753904"/>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a:p>
        </p:txBody>
      </p:sp>
      <p:sp>
        <p:nvSpPr>
          <p:cNvPr id="11" name="Title 1">
            <a:extLst>
              <a:ext uri="{FF2B5EF4-FFF2-40B4-BE49-F238E27FC236}">
                <a16:creationId xmlns:a16="http://schemas.microsoft.com/office/drawing/2014/main" id="{DAD0B88A-A80B-4411-B14E-F769A08E69E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2" name="Plassholder for tekst 7">
            <a:extLst>
              <a:ext uri="{FF2B5EF4-FFF2-40B4-BE49-F238E27FC236}">
                <a16:creationId xmlns:a16="http://schemas.microsoft.com/office/drawing/2014/main" id="{FE2A336A-8174-48F0-ADC9-4E8D8938C6F0}"/>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8" name="Plassholder for tekst 3">
            <a:extLst>
              <a:ext uri="{FF2B5EF4-FFF2-40B4-BE49-F238E27FC236}">
                <a16:creationId xmlns:a16="http://schemas.microsoft.com/office/drawing/2014/main" id="{F9DE84A6-17C0-4C02-A8D5-E719114951C9}"/>
              </a:ext>
            </a:extLst>
          </p:cNvPr>
          <p:cNvSpPr>
            <a:spLocks noGrp="1"/>
          </p:cNvSpPr>
          <p:nvPr>
            <p:ph type="body" sz="quarter" idx="13"/>
          </p:nvPr>
        </p:nvSpPr>
        <p:spPr>
          <a:xfrm>
            <a:off x="1015459" y="2177396"/>
            <a:ext cx="4652654"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52325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stort sidestilt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
        <p:nvSpPr>
          <p:cNvPr id="12" name="Title 1">
            <a:extLst>
              <a:ext uri="{FF2B5EF4-FFF2-40B4-BE49-F238E27FC236}">
                <a16:creationId xmlns:a16="http://schemas.microsoft.com/office/drawing/2014/main" id="{48D14CBF-06D0-410A-A384-2F0263FF93DB}"/>
              </a:ext>
            </a:extLst>
          </p:cNvPr>
          <p:cNvSpPr>
            <a:spLocks noGrp="1"/>
          </p:cNvSpPr>
          <p:nvPr>
            <p:ph type="title"/>
          </p:nvPr>
        </p:nvSpPr>
        <p:spPr>
          <a:xfrm>
            <a:off x="1015459" y="718428"/>
            <a:ext cx="4652654" cy="1288194"/>
          </a:xfrm>
        </p:spPr>
        <p:txBody>
          <a:bodyPr wrap="square">
            <a:normAutofit/>
          </a:bodyPr>
          <a:lstStyle>
            <a:lvl1pPr>
              <a:defRPr/>
            </a:lvl1pPr>
          </a:lstStyle>
          <a:p>
            <a:r>
              <a:rPr lang="nb-NO"/>
              <a:t>Klikk for å redigere tittelstil</a:t>
            </a:r>
            <a:endParaRPr lang="en-US"/>
          </a:p>
        </p:txBody>
      </p:sp>
      <p:sp>
        <p:nvSpPr>
          <p:cNvPr id="13" name="Plassholder for tekst 7">
            <a:extLst>
              <a:ext uri="{FF2B5EF4-FFF2-40B4-BE49-F238E27FC236}">
                <a16:creationId xmlns:a16="http://schemas.microsoft.com/office/drawing/2014/main" id="{7CB85700-175E-4EDD-B51A-0A26EC224D24}"/>
              </a:ext>
            </a:extLst>
          </p:cNvPr>
          <p:cNvSpPr>
            <a:spLocks noGrp="1"/>
          </p:cNvSpPr>
          <p:nvPr>
            <p:ph type="body" sz="quarter" idx="11"/>
          </p:nvPr>
        </p:nvSpPr>
        <p:spPr>
          <a:xfrm>
            <a:off x="1015339" y="2016562"/>
            <a:ext cx="4652654"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9581385-AFD9-41D4-8184-E39DB5EDF20D}"/>
              </a:ext>
            </a:extLst>
          </p:cNvPr>
          <p:cNvSpPr>
            <a:spLocks noGrp="1"/>
          </p:cNvSpPr>
          <p:nvPr>
            <p:ph type="body" sz="quarter" idx="13"/>
          </p:nvPr>
        </p:nvSpPr>
        <p:spPr>
          <a:xfrm>
            <a:off x="1015459" y="3000723"/>
            <a:ext cx="4652654" cy="281782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67580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1015460"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Tree>
    <p:extLst>
      <p:ext uri="{BB962C8B-B14F-4D97-AF65-F5344CB8AC3E}">
        <p14:creationId xmlns:p14="http://schemas.microsoft.com/office/powerpoint/2010/main" val="429461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bil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0" y="0"/>
            <a:ext cx="12192000" cy="6858000"/>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Tree>
    <p:extLst>
      <p:ext uri="{BB962C8B-B14F-4D97-AF65-F5344CB8AC3E}">
        <p14:creationId xmlns:p14="http://schemas.microsoft.com/office/powerpoint/2010/main" val="2318130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16EDB9-171D-4C15-B8C6-14B0D3C5F807}"/>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8" name="Plassholder for innhold 6">
            <a:extLst>
              <a:ext uri="{FF2B5EF4-FFF2-40B4-BE49-F238E27FC236}">
                <a16:creationId xmlns:a16="http://schemas.microsoft.com/office/drawing/2014/main" id="{FFDE66EE-3198-45B5-9D05-5E301D4F6ADB}"/>
              </a:ext>
            </a:extLst>
          </p:cNvPr>
          <p:cNvSpPr>
            <a:spLocks noGrp="1"/>
          </p:cNvSpPr>
          <p:nvPr>
            <p:ph sz="quarter" idx="14"/>
          </p:nvPr>
        </p:nvSpPr>
        <p:spPr>
          <a:xfrm>
            <a:off x="1015457" y="1825625"/>
            <a:ext cx="4896969" cy="39929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innhold 6">
            <a:extLst>
              <a:ext uri="{FF2B5EF4-FFF2-40B4-BE49-F238E27FC236}">
                <a16:creationId xmlns:a16="http://schemas.microsoft.com/office/drawing/2014/main" id="{16F96EB8-7127-4811-90DA-3D1F6F798B21}"/>
              </a:ext>
            </a:extLst>
          </p:cNvPr>
          <p:cNvSpPr>
            <a:spLocks noGrp="1"/>
          </p:cNvSpPr>
          <p:nvPr>
            <p:ph sz="quarter" idx="15"/>
          </p:nvPr>
        </p:nvSpPr>
        <p:spPr>
          <a:xfrm>
            <a:off x="6634090" y="1825625"/>
            <a:ext cx="4896969" cy="39929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5010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B12D631-7A0B-4B39-A29E-CDA51B281925}"/>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9" name="Plassholder for tekst 7">
            <a:extLst>
              <a:ext uri="{FF2B5EF4-FFF2-40B4-BE49-F238E27FC236}">
                <a16:creationId xmlns:a16="http://schemas.microsoft.com/office/drawing/2014/main" id="{85D593EB-16A8-4421-9A8F-46863917504B}"/>
              </a:ext>
            </a:extLst>
          </p:cNvPr>
          <p:cNvSpPr>
            <a:spLocks noGrp="1"/>
          </p:cNvSpPr>
          <p:nvPr>
            <p:ph type="body" sz="quarter" idx="11"/>
          </p:nvPr>
        </p:nvSpPr>
        <p:spPr>
          <a:xfrm>
            <a:off x="1015457" y="1363702"/>
            <a:ext cx="4896969"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0" name="Plassholder for tekst 7">
            <a:extLst>
              <a:ext uri="{FF2B5EF4-FFF2-40B4-BE49-F238E27FC236}">
                <a16:creationId xmlns:a16="http://schemas.microsoft.com/office/drawing/2014/main" id="{42B2FF28-0E84-441E-ADA8-C148AAD2BA3E}"/>
              </a:ext>
            </a:extLst>
          </p:cNvPr>
          <p:cNvSpPr>
            <a:spLocks noGrp="1"/>
          </p:cNvSpPr>
          <p:nvPr>
            <p:ph type="body" sz="quarter" idx="16"/>
          </p:nvPr>
        </p:nvSpPr>
        <p:spPr>
          <a:xfrm>
            <a:off x="6634090" y="1363702"/>
            <a:ext cx="4896969"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2" name="Plassholder for innhold 6">
            <a:extLst>
              <a:ext uri="{FF2B5EF4-FFF2-40B4-BE49-F238E27FC236}">
                <a16:creationId xmlns:a16="http://schemas.microsoft.com/office/drawing/2014/main" id="{F71BB101-025E-4F4A-82D1-EF1861D81ABE}"/>
              </a:ext>
            </a:extLst>
          </p:cNvPr>
          <p:cNvSpPr>
            <a:spLocks noGrp="1"/>
          </p:cNvSpPr>
          <p:nvPr>
            <p:ph sz="quarter" idx="17"/>
          </p:nvPr>
        </p:nvSpPr>
        <p:spPr>
          <a:xfrm>
            <a:off x="1015457" y="2177397"/>
            <a:ext cx="4896969" cy="364114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innhold 6">
            <a:extLst>
              <a:ext uri="{FF2B5EF4-FFF2-40B4-BE49-F238E27FC236}">
                <a16:creationId xmlns:a16="http://schemas.microsoft.com/office/drawing/2014/main" id="{89C1D998-2F94-4B8D-95A1-A60D90B940AF}"/>
              </a:ext>
            </a:extLst>
          </p:cNvPr>
          <p:cNvSpPr>
            <a:spLocks noGrp="1"/>
          </p:cNvSpPr>
          <p:nvPr>
            <p:ph sz="quarter" idx="15"/>
          </p:nvPr>
        </p:nvSpPr>
        <p:spPr>
          <a:xfrm>
            <a:off x="6634090" y="2177397"/>
            <a:ext cx="4896969" cy="364114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08213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BACFA4-E01F-4C1A-AEBB-A1ADB98F6531}"/>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Tree>
    <p:extLst>
      <p:ext uri="{BB962C8B-B14F-4D97-AF65-F5344CB8AC3E}">
        <p14:creationId xmlns:p14="http://schemas.microsoft.com/office/powerpoint/2010/main" val="2581053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829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291676" y="291670"/>
            <a:ext cx="11611163" cy="6276311"/>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38"/>
          </a:p>
        </p:txBody>
      </p:sp>
      <p:sp>
        <p:nvSpPr>
          <p:cNvPr id="2" name="Title 1"/>
          <p:cNvSpPr>
            <a:spLocks noGrp="1"/>
          </p:cNvSpPr>
          <p:nvPr>
            <p:ph type="title"/>
          </p:nvPr>
        </p:nvSpPr>
        <p:spPr>
          <a:xfrm>
            <a:off x="1015460" y="718429"/>
            <a:ext cx="10515600" cy="858825"/>
          </a:xfrm>
        </p:spPr>
        <p:txBody>
          <a:bodyPr wrap="square">
            <a:spAutoFit/>
          </a:bodyPr>
          <a:lstStyle>
            <a:lvl1pPr>
              <a:defRPr/>
            </a:lvl1pPr>
          </a:lstStyle>
          <a:p>
            <a:r>
              <a:rPr lang="en-US"/>
              <a:t>Click to edit Master title style</a:t>
            </a:r>
            <a:endParaRPr lang="en-US" dirty="0"/>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1015340" y="1363703"/>
            <a:ext cx="10515600" cy="317431"/>
          </a:xfrm>
        </p:spPr>
        <p:txBody>
          <a:bodyPr wrap="square">
            <a:spAutoFit/>
          </a:bodyPr>
          <a:lstStyle>
            <a:lvl1pPr marL="0" indent="0">
              <a:lnSpc>
                <a:spcPct val="100000"/>
              </a:lnSpc>
              <a:spcAft>
                <a:spcPts val="0"/>
              </a:spcAft>
              <a:buNone/>
              <a:defRPr sz="2063">
                <a:solidFill>
                  <a:schemeClr val="accent4"/>
                </a:solidFill>
              </a:defRPr>
            </a:lvl1pPr>
            <a:lvl2pPr marL="270058" indent="0">
              <a:buNone/>
              <a:defRPr/>
            </a:lvl2pPr>
          </a:lstStyle>
          <a:p>
            <a:pPr lvl="0"/>
            <a:r>
              <a:rPr lang="en-US"/>
              <a:t>Click to edit Master text styles</a:t>
            </a:r>
          </a:p>
        </p:txBody>
      </p:sp>
      <p:sp>
        <p:nvSpPr>
          <p:cNvPr id="11" name="Plassholder for tekst 10">
            <a:extLst>
              <a:ext uri="{FF2B5EF4-FFF2-40B4-BE49-F238E27FC236}">
                <a16:creationId xmlns:a16="http://schemas.microsoft.com/office/drawing/2014/main" id="{745275BF-CA46-49C6-A317-71743D61B0EC}"/>
              </a:ext>
            </a:extLst>
          </p:cNvPr>
          <p:cNvSpPr>
            <a:spLocks noGrp="1"/>
          </p:cNvSpPr>
          <p:nvPr>
            <p:ph type="body" sz="quarter" idx="12"/>
          </p:nvPr>
        </p:nvSpPr>
        <p:spPr>
          <a:xfrm>
            <a:off x="1015460" y="2177396"/>
            <a:ext cx="10515600" cy="3641147"/>
          </a:xfrm>
          <a:prstGeom prst="rect">
            <a:avLst/>
          </a:prstGeom>
        </p:spPr>
        <p:txBody>
          <a:bodyPr lIns="0" tIns="0" rIns="0" bIns="0">
            <a:normAutofit/>
          </a:bodyPr>
          <a:lstStyle>
            <a:lvl1pPr>
              <a:defRPr sz="1651"/>
            </a:lvl1pPr>
          </a:lstStyle>
          <a:p>
            <a:pPr lvl="0"/>
            <a:r>
              <a:rPr lang="en-US"/>
              <a:t>Click to edit Master text styles</a:t>
            </a:r>
          </a:p>
        </p:txBody>
      </p:sp>
    </p:spTree>
    <p:extLst>
      <p:ext uri="{BB962C8B-B14F-4D97-AF65-F5344CB8AC3E}">
        <p14:creationId xmlns:p14="http://schemas.microsoft.com/office/powerpoint/2010/main" val="219446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killeside blågr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8A745DB-83D6-4C7A-98A5-A53C5B594DAC}"/>
              </a:ext>
            </a:extLst>
          </p:cNvPr>
          <p:cNvSpPr/>
          <p:nvPr userDrawn="1"/>
        </p:nvSpPr>
        <p:spPr>
          <a:xfrm>
            <a:off x="289163" y="1886854"/>
            <a:ext cx="11611163" cy="4681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9" name="Plassholder for tekst 12">
            <a:extLst>
              <a:ext uri="{FF2B5EF4-FFF2-40B4-BE49-F238E27FC236}">
                <a16:creationId xmlns:a16="http://schemas.microsoft.com/office/drawing/2014/main" id="{C935626B-B2F0-4C1D-B10F-C71FBA0ED987}"/>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0" name="Plassholder for tekst 15">
            <a:extLst>
              <a:ext uri="{FF2B5EF4-FFF2-40B4-BE49-F238E27FC236}">
                <a16:creationId xmlns:a16="http://schemas.microsoft.com/office/drawing/2014/main" id="{21AA3D13-F0CA-4E21-B27D-43A764962A55}"/>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692579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B5959E-081A-4FB1-B991-B5CE0D9600F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198C02A-BFFE-4E3A-96D7-17DAEF8575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8DDAEA58-4F1E-41F3-904B-F73BF56D53A7}"/>
              </a:ext>
            </a:extLst>
          </p:cNvPr>
          <p:cNvSpPr>
            <a:spLocks noGrp="1"/>
          </p:cNvSpPr>
          <p:nvPr>
            <p:ph type="dt" sz="half" idx="10"/>
          </p:nvPr>
        </p:nvSpPr>
        <p:spPr/>
        <p:txBody>
          <a:bodyPr/>
          <a:lstStyle/>
          <a:p>
            <a:fld id="{C5F6EEA1-5313-4A91-9B5E-82C17AACDEEC}" type="datetimeFigureOut">
              <a:rPr lang="nb-NO" smtClean="0"/>
              <a:t>13.06.2022</a:t>
            </a:fld>
            <a:endParaRPr lang="nb-NO"/>
          </a:p>
        </p:txBody>
      </p:sp>
      <p:sp>
        <p:nvSpPr>
          <p:cNvPr id="5" name="Plassholder for bunntekst 4">
            <a:extLst>
              <a:ext uri="{FF2B5EF4-FFF2-40B4-BE49-F238E27FC236}">
                <a16:creationId xmlns:a16="http://schemas.microsoft.com/office/drawing/2014/main" id="{A261C83B-52DC-4F9B-8C61-88B89598E20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1854551-E2A4-4118-AFCE-7FBB468D1049}"/>
              </a:ext>
            </a:extLst>
          </p:cNvPr>
          <p:cNvSpPr>
            <a:spLocks noGrp="1"/>
          </p:cNvSpPr>
          <p:nvPr>
            <p:ph type="sldNum" sz="quarter" idx="12"/>
          </p:nvPr>
        </p:nvSpPr>
        <p:spPr/>
        <p:txBody>
          <a:bodyPr/>
          <a:lstStyle/>
          <a:p>
            <a:fld id="{B63497E5-4CD3-44B3-8073-920ACD7A483F}" type="slidenum">
              <a:rPr lang="nb-NO" smtClean="0"/>
              <a:t>‹#›</a:t>
            </a:fld>
            <a:endParaRPr lang="nb-NO"/>
          </a:p>
        </p:txBody>
      </p:sp>
    </p:spTree>
    <p:extLst>
      <p:ext uri="{BB962C8B-B14F-4D97-AF65-F5344CB8AC3E}">
        <p14:creationId xmlns:p14="http://schemas.microsoft.com/office/powerpoint/2010/main" val="4221612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64FE82-2DA2-446C-AE83-9EA229E5F6A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C587C5C-1F9D-42CE-9EB0-6C7181C30946}"/>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B86FAA5-5AD2-4910-BEBB-327D4B6D4F3E}"/>
              </a:ext>
            </a:extLst>
          </p:cNvPr>
          <p:cNvSpPr>
            <a:spLocks noGrp="1"/>
          </p:cNvSpPr>
          <p:nvPr>
            <p:ph type="dt" sz="half" idx="10"/>
          </p:nvPr>
        </p:nvSpPr>
        <p:spPr/>
        <p:txBody>
          <a:bodyPr/>
          <a:lstStyle/>
          <a:p>
            <a:fld id="{C5F6EEA1-5313-4A91-9B5E-82C17AACDEEC}" type="datetimeFigureOut">
              <a:rPr lang="nb-NO" smtClean="0"/>
              <a:t>13.06.2022</a:t>
            </a:fld>
            <a:endParaRPr lang="nb-NO"/>
          </a:p>
        </p:txBody>
      </p:sp>
      <p:sp>
        <p:nvSpPr>
          <p:cNvPr id="5" name="Plassholder for bunntekst 4">
            <a:extLst>
              <a:ext uri="{FF2B5EF4-FFF2-40B4-BE49-F238E27FC236}">
                <a16:creationId xmlns:a16="http://schemas.microsoft.com/office/drawing/2014/main" id="{132436E6-EB12-4D22-9003-C6EDEEE0DCA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0D4E9C1-5CE9-4925-8F22-74C4B52C8907}"/>
              </a:ext>
            </a:extLst>
          </p:cNvPr>
          <p:cNvSpPr>
            <a:spLocks noGrp="1"/>
          </p:cNvSpPr>
          <p:nvPr>
            <p:ph type="sldNum" sz="quarter" idx="12"/>
          </p:nvPr>
        </p:nvSpPr>
        <p:spPr/>
        <p:txBody>
          <a:bodyPr/>
          <a:lstStyle/>
          <a:p>
            <a:fld id="{B63497E5-4CD3-44B3-8073-920ACD7A483F}" type="slidenum">
              <a:rPr lang="nb-NO" smtClean="0"/>
              <a:t>‹#›</a:t>
            </a:fld>
            <a:endParaRPr lang="nb-NO"/>
          </a:p>
        </p:txBody>
      </p:sp>
    </p:spTree>
    <p:extLst>
      <p:ext uri="{BB962C8B-B14F-4D97-AF65-F5344CB8AC3E}">
        <p14:creationId xmlns:p14="http://schemas.microsoft.com/office/powerpoint/2010/main" val="2796804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11F176-8CA1-408A-A4F0-930AF776AF6F}"/>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1E179F16-65FD-4CBF-ABE8-B2FA8E9311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99005A77-5FAC-4D07-B1EB-71C3DAD8BF3F}"/>
              </a:ext>
            </a:extLst>
          </p:cNvPr>
          <p:cNvSpPr>
            <a:spLocks noGrp="1"/>
          </p:cNvSpPr>
          <p:nvPr>
            <p:ph type="dt" sz="half" idx="10"/>
          </p:nvPr>
        </p:nvSpPr>
        <p:spPr/>
        <p:txBody>
          <a:bodyPr/>
          <a:lstStyle/>
          <a:p>
            <a:fld id="{C5F6EEA1-5313-4A91-9B5E-82C17AACDEEC}" type="datetimeFigureOut">
              <a:rPr lang="nb-NO" smtClean="0"/>
              <a:t>13.06.2022</a:t>
            </a:fld>
            <a:endParaRPr lang="nb-NO"/>
          </a:p>
        </p:txBody>
      </p:sp>
      <p:sp>
        <p:nvSpPr>
          <p:cNvPr id="5" name="Plassholder for bunntekst 4">
            <a:extLst>
              <a:ext uri="{FF2B5EF4-FFF2-40B4-BE49-F238E27FC236}">
                <a16:creationId xmlns:a16="http://schemas.microsoft.com/office/drawing/2014/main" id="{E29D1599-8064-4230-A18F-65CD84F453A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F2CE875-1268-42E7-B9FD-6C878F01115D}"/>
              </a:ext>
            </a:extLst>
          </p:cNvPr>
          <p:cNvSpPr>
            <a:spLocks noGrp="1"/>
          </p:cNvSpPr>
          <p:nvPr>
            <p:ph type="sldNum" sz="quarter" idx="12"/>
          </p:nvPr>
        </p:nvSpPr>
        <p:spPr/>
        <p:txBody>
          <a:bodyPr/>
          <a:lstStyle/>
          <a:p>
            <a:fld id="{B63497E5-4CD3-44B3-8073-920ACD7A483F}" type="slidenum">
              <a:rPr lang="nb-NO" smtClean="0"/>
              <a:t>‹#›</a:t>
            </a:fld>
            <a:endParaRPr lang="nb-NO"/>
          </a:p>
        </p:txBody>
      </p:sp>
    </p:spTree>
    <p:extLst>
      <p:ext uri="{BB962C8B-B14F-4D97-AF65-F5344CB8AC3E}">
        <p14:creationId xmlns:p14="http://schemas.microsoft.com/office/powerpoint/2010/main" val="1442273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A24F77-32B3-46A5-A1E5-E8AF4F351E2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0D42FA3-96D2-46FB-B0C0-C6A3455FB2F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5C077A8-034E-4B5F-B5BF-C4D98BBD3DDC}"/>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255B1487-C825-4BBE-BA30-F66CFA41BE14}"/>
              </a:ext>
            </a:extLst>
          </p:cNvPr>
          <p:cNvSpPr>
            <a:spLocks noGrp="1"/>
          </p:cNvSpPr>
          <p:nvPr>
            <p:ph type="dt" sz="half" idx="10"/>
          </p:nvPr>
        </p:nvSpPr>
        <p:spPr/>
        <p:txBody>
          <a:bodyPr/>
          <a:lstStyle/>
          <a:p>
            <a:fld id="{C5F6EEA1-5313-4A91-9B5E-82C17AACDEEC}" type="datetimeFigureOut">
              <a:rPr lang="nb-NO" smtClean="0"/>
              <a:t>13.06.2022</a:t>
            </a:fld>
            <a:endParaRPr lang="nb-NO"/>
          </a:p>
        </p:txBody>
      </p:sp>
      <p:sp>
        <p:nvSpPr>
          <p:cNvPr id="6" name="Plassholder for bunntekst 5">
            <a:extLst>
              <a:ext uri="{FF2B5EF4-FFF2-40B4-BE49-F238E27FC236}">
                <a16:creationId xmlns:a16="http://schemas.microsoft.com/office/drawing/2014/main" id="{6E3DB8D9-766A-4E99-B62A-7A70F101946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2E02729-0230-4CA3-8661-7ED585E67C35}"/>
              </a:ext>
            </a:extLst>
          </p:cNvPr>
          <p:cNvSpPr>
            <a:spLocks noGrp="1"/>
          </p:cNvSpPr>
          <p:nvPr>
            <p:ph type="sldNum" sz="quarter" idx="12"/>
          </p:nvPr>
        </p:nvSpPr>
        <p:spPr/>
        <p:txBody>
          <a:bodyPr/>
          <a:lstStyle/>
          <a:p>
            <a:fld id="{B63497E5-4CD3-44B3-8073-920ACD7A483F}" type="slidenum">
              <a:rPr lang="nb-NO" smtClean="0"/>
              <a:t>‹#›</a:t>
            </a:fld>
            <a:endParaRPr lang="nb-NO"/>
          </a:p>
        </p:txBody>
      </p:sp>
    </p:spTree>
    <p:extLst>
      <p:ext uri="{BB962C8B-B14F-4D97-AF65-F5344CB8AC3E}">
        <p14:creationId xmlns:p14="http://schemas.microsoft.com/office/powerpoint/2010/main" val="2461902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A51F17-28A2-4EB0-9E97-888CB91656E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8C0C3CAD-2172-4870-B61F-71A83270F2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0DF6F70D-3EA7-4397-9E67-6FA5F8393FDA}"/>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1E93B829-DD40-462D-A79E-194F0EDB78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3B29BF62-C1A8-4482-AD5A-BD5F891E9D5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684714A7-DE4B-476A-8E02-13CC830A1454}"/>
              </a:ext>
            </a:extLst>
          </p:cNvPr>
          <p:cNvSpPr>
            <a:spLocks noGrp="1"/>
          </p:cNvSpPr>
          <p:nvPr>
            <p:ph type="dt" sz="half" idx="10"/>
          </p:nvPr>
        </p:nvSpPr>
        <p:spPr/>
        <p:txBody>
          <a:bodyPr/>
          <a:lstStyle/>
          <a:p>
            <a:fld id="{C5F6EEA1-5313-4A91-9B5E-82C17AACDEEC}" type="datetimeFigureOut">
              <a:rPr lang="nb-NO" smtClean="0"/>
              <a:t>13.06.2022</a:t>
            </a:fld>
            <a:endParaRPr lang="nb-NO"/>
          </a:p>
        </p:txBody>
      </p:sp>
      <p:sp>
        <p:nvSpPr>
          <p:cNvPr id="8" name="Plassholder for bunntekst 7">
            <a:extLst>
              <a:ext uri="{FF2B5EF4-FFF2-40B4-BE49-F238E27FC236}">
                <a16:creationId xmlns:a16="http://schemas.microsoft.com/office/drawing/2014/main" id="{6D1FB76E-A83C-4856-85A8-57D70AFA7652}"/>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932CCB15-5E30-430F-AAF7-871D71AF5C60}"/>
              </a:ext>
            </a:extLst>
          </p:cNvPr>
          <p:cNvSpPr>
            <a:spLocks noGrp="1"/>
          </p:cNvSpPr>
          <p:nvPr>
            <p:ph type="sldNum" sz="quarter" idx="12"/>
          </p:nvPr>
        </p:nvSpPr>
        <p:spPr/>
        <p:txBody>
          <a:bodyPr/>
          <a:lstStyle/>
          <a:p>
            <a:fld id="{B63497E5-4CD3-44B3-8073-920ACD7A483F}" type="slidenum">
              <a:rPr lang="nb-NO" smtClean="0"/>
              <a:t>‹#›</a:t>
            </a:fld>
            <a:endParaRPr lang="nb-NO"/>
          </a:p>
        </p:txBody>
      </p:sp>
    </p:spTree>
    <p:extLst>
      <p:ext uri="{BB962C8B-B14F-4D97-AF65-F5344CB8AC3E}">
        <p14:creationId xmlns:p14="http://schemas.microsoft.com/office/powerpoint/2010/main" val="1917207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18E3E9-28E5-4711-9522-38ACC7D66028}"/>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26DFC12-826A-4B2B-8F68-A0E1181352EB}"/>
              </a:ext>
            </a:extLst>
          </p:cNvPr>
          <p:cNvSpPr>
            <a:spLocks noGrp="1"/>
          </p:cNvSpPr>
          <p:nvPr>
            <p:ph type="dt" sz="half" idx="10"/>
          </p:nvPr>
        </p:nvSpPr>
        <p:spPr/>
        <p:txBody>
          <a:bodyPr/>
          <a:lstStyle/>
          <a:p>
            <a:fld id="{C5F6EEA1-5313-4A91-9B5E-82C17AACDEEC}" type="datetimeFigureOut">
              <a:rPr lang="nb-NO" smtClean="0"/>
              <a:t>13.06.2022</a:t>
            </a:fld>
            <a:endParaRPr lang="nb-NO"/>
          </a:p>
        </p:txBody>
      </p:sp>
      <p:sp>
        <p:nvSpPr>
          <p:cNvPr id="4" name="Plassholder for bunntekst 3">
            <a:extLst>
              <a:ext uri="{FF2B5EF4-FFF2-40B4-BE49-F238E27FC236}">
                <a16:creationId xmlns:a16="http://schemas.microsoft.com/office/drawing/2014/main" id="{94FFFA01-5E70-48AE-9FE5-9894734A8BDC}"/>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B96E1A73-B172-40DA-8DA1-2DFABDD648F4}"/>
              </a:ext>
            </a:extLst>
          </p:cNvPr>
          <p:cNvSpPr>
            <a:spLocks noGrp="1"/>
          </p:cNvSpPr>
          <p:nvPr>
            <p:ph type="sldNum" sz="quarter" idx="12"/>
          </p:nvPr>
        </p:nvSpPr>
        <p:spPr/>
        <p:txBody>
          <a:bodyPr/>
          <a:lstStyle/>
          <a:p>
            <a:fld id="{B63497E5-4CD3-44B3-8073-920ACD7A483F}" type="slidenum">
              <a:rPr lang="nb-NO" smtClean="0"/>
              <a:t>‹#›</a:t>
            </a:fld>
            <a:endParaRPr lang="nb-NO"/>
          </a:p>
        </p:txBody>
      </p:sp>
    </p:spTree>
    <p:extLst>
      <p:ext uri="{BB962C8B-B14F-4D97-AF65-F5344CB8AC3E}">
        <p14:creationId xmlns:p14="http://schemas.microsoft.com/office/powerpoint/2010/main" val="3918957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4A7CB02-51EC-4803-9D0B-887991DCCD28}"/>
              </a:ext>
            </a:extLst>
          </p:cNvPr>
          <p:cNvSpPr>
            <a:spLocks noGrp="1"/>
          </p:cNvSpPr>
          <p:nvPr>
            <p:ph type="dt" sz="half" idx="10"/>
          </p:nvPr>
        </p:nvSpPr>
        <p:spPr/>
        <p:txBody>
          <a:bodyPr/>
          <a:lstStyle/>
          <a:p>
            <a:fld id="{C5F6EEA1-5313-4A91-9B5E-82C17AACDEEC}" type="datetimeFigureOut">
              <a:rPr lang="nb-NO" smtClean="0"/>
              <a:t>13.06.2022</a:t>
            </a:fld>
            <a:endParaRPr lang="nb-NO"/>
          </a:p>
        </p:txBody>
      </p:sp>
      <p:sp>
        <p:nvSpPr>
          <p:cNvPr id="3" name="Plassholder for bunntekst 2">
            <a:extLst>
              <a:ext uri="{FF2B5EF4-FFF2-40B4-BE49-F238E27FC236}">
                <a16:creationId xmlns:a16="http://schemas.microsoft.com/office/drawing/2014/main" id="{322678AA-7EE4-4379-9447-3CFBCA6EC6FF}"/>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19F99F77-811B-4B6A-BF96-5CA414D2A384}"/>
              </a:ext>
            </a:extLst>
          </p:cNvPr>
          <p:cNvSpPr>
            <a:spLocks noGrp="1"/>
          </p:cNvSpPr>
          <p:nvPr>
            <p:ph type="sldNum" sz="quarter" idx="12"/>
          </p:nvPr>
        </p:nvSpPr>
        <p:spPr/>
        <p:txBody>
          <a:bodyPr/>
          <a:lstStyle/>
          <a:p>
            <a:fld id="{B63497E5-4CD3-44B3-8073-920ACD7A483F}" type="slidenum">
              <a:rPr lang="nb-NO" smtClean="0"/>
              <a:t>‹#›</a:t>
            </a:fld>
            <a:endParaRPr lang="nb-NO"/>
          </a:p>
        </p:txBody>
      </p:sp>
    </p:spTree>
    <p:extLst>
      <p:ext uri="{BB962C8B-B14F-4D97-AF65-F5344CB8AC3E}">
        <p14:creationId xmlns:p14="http://schemas.microsoft.com/office/powerpoint/2010/main" val="245927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1DE83A-088C-4486-96AE-506B80477B6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7D4D7276-8BBB-4718-A18D-FBE2169BA8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544D10DF-3101-4A8A-A179-37111D77A5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7633DE5-0EEE-45C3-A2B3-871C4D7D474C}"/>
              </a:ext>
            </a:extLst>
          </p:cNvPr>
          <p:cNvSpPr>
            <a:spLocks noGrp="1"/>
          </p:cNvSpPr>
          <p:nvPr>
            <p:ph type="dt" sz="half" idx="10"/>
          </p:nvPr>
        </p:nvSpPr>
        <p:spPr/>
        <p:txBody>
          <a:bodyPr/>
          <a:lstStyle/>
          <a:p>
            <a:fld id="{C5F6EEA1-5313-4A91-9B5E-82C17AACDEEC}" type="datetimeFigureOut">
              <a:rPr lang="nb-NO" smtClean="0"/>
              <a:t>13.06.2022</a:t>
            </a:fld>
            <a:endParaRPr lang="nb-NO"/>
          </a:p>
        </p:txBody>
      </p:sp>
      <p:sp>
        <p:nvSpPr>
          <p:cNvPr id="6" name="Plassholder for bunntekst 5">
            <a:extLst>
              <a:ext uri="{FF2B5EF4-FFF2-40B4-BE49-F238E27FC236}">
                <a16:creationId xmlns:a16="http://schemas.microsoft.com/office/drawing/2014/main" id="{097754A7-4421-4895-B44D-5A9C58469E5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3C5AE15-3DE2-4C7B-923D-E634FEBB73DC}"/>
              </a:ext>
            </a:extLst>
          </p:cNvPr>
          <p:cNvSpPr>
            <a:spLocks noGrp="1"/>
          </p:cNvSpPr>
          <p:nvPr>
            <p:ph type="sldNum" sz="quarter" idx="12"/>
          </p:nvPr>
        </p:nvSpPr>
        <p:spPr/>
        <p:txBody>
          <a:bodyPr/>
          <a:lstStyle/>
          <a:p>
            <a:fld id="{B63497E5-4CD3-44B3-8073-920ACD7A483F}" type="slidenum">
              <a:rPr lang="nb-NO" smtClean="0"/>
              <a:t>‹#›</a:t>
            </a:fld>
            <a:endParaRPr lang="nb-NO"/>
          </a:p>
        </p:txBody>
      </p:sp>
    </p:spTree>
    <p:extLst>
      <p:ext uri="{BB962C8B-B14F-4D97-AF65-F5344CB8AC3E}">
        <p14:creationId xmlns:p14="http://schemas.microsoft.com/office/powerpoint/2010/main" val="3148749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7B1BD-728E-4CDD-97CF-40A439C7F23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057F2EAF-694E-40B1-9515-C71EFBA523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E2DA10F9-4E64-465C-8763-026445200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F2CCC4D-D9FC-495B-8DC8-49298D7D0F1A}"/>
              </a:ext>
            </a:extLst>
          </p:cNvPr>
          <p:cNvSpPr>
            <a:spLocks noGrp="1"/>
          </p:cNvSpPr>
          <p:nvPr>
            <p:ph type="dt" sz="half" idx="10"/>
          </p:nvPr>
        </p:nvSpPr>
        <p:spPr/>
        <p:txBody>
          <a:bodyPr/>
          <a:lstStyle/>
          <a:p>
            <a:fld id="{C5F6EEA1-5313-4A91-9B5E-82C17AACDEEC}" type="datetimeFigureOut">
              <a:rPr lang="nb-NO" smtClean="0"/>
              <a:t>13.06.2022</a:t>
            </a:fld>
            <a:endParaRPr lang="nb-NO"/>
          </a:p>
        </p:txBody>
      </p:sp>
      <p:sp>
        <p:nvSpPr>
          <p:cNvPr id="6" name="Plassholder for bunntekst 5">
            <a:extLst>
              <a:ext uri="{FF2B5EF4-FFF2-40B4-BE49-F238E27FC236}">
                <a16:creationId xmlns:a16="http://schemas.microsoft.com/office/drawing/2014/main" id="{A6CF6212-AA4B-4D7B-A4FC-8E01386775B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8130BC6-C1D1-43E1-897E-6C6238475311}"/>
              </a:ext>
            </a:extLst>
          </p:cNvPr>
          <p:cNvSpPr>
            <a:spLocks noGrp="1"/>
          </p:cNvSpPr>
          <p:nvPr>
            <p:ph type="sldNum" sz="quarter" idx="12"/>
          </p:nvPr>
        </p:nvSpPr>
        <p:spPr/>
        <p:txBody>
          <a:bodyPr/>
          <a:lstStyle/>
          <a:p>
            <a:fld id="{B63497E5-4CD3-44B3-8073-920ACD7A483F}" type="slidenum">
              <a:rPr lang="nb-NO" smtClean="0"/>
              <a:t>‹#›</a:t>
            </a:fld>
            <a:endParaRPr lang="nb-NO"/>
          </a:p>
        </p:txBody>
      </p:sp>
    </p:spTree>
    <p:extLst>
      <p:ext uri="{BB962C8B-B14F-4D97-AF65-F5344CB8AC3E}">
        <p14:creationId xmlns:p14="http://schemas.microsoft.com/office/powerpoint/2010/main" val="3333807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7DD052-CFC4-4BAB-B7C2-5096A452A99F}"/>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741E7763-3F65-4B64-A4EC-176D02FDBCD7}"/>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00BAF20-E704-4BE1-BD62-1E8B2295A2BA}"/>
              </a:ext>
            </a:extLst>
          </p:cNvPr>
          <p:cNvSpPr>
            <a:spLocks noGrp="1"/>
          </p:cNvSpPr>
          <p:nvPr>
            <p:ph type="dt" sz="half" idx="10"/>
          </p:nvPr>
        </p:nvSpPr>
        <p:spPr/>
        <p:txBody>
          <a:bodyPr/>
          <a:lstStyle/>
          <a:p>
            <a:fld id="{C5F6EEA1-5313-4A91-9B5E-82C17AACDEEC}" type="datetimeFigureOut">
              <a:rPr lang="nb-NO" smtClean="0"/>
              <a:t>13.06.2022</a:t>
            </a:fld>
            <a:endParaRPr lang="nb-NO"/>
          </a:p>
        </p:txBody>
      </p:sp>
      <p:sp>
        <p:nvSpPr>
          <p:cNvPr id="5" name="Plassholder for bunntekst 4">
            <a:extLst>
              <a:ext uri="{FF2B5EF4-FFF2-40B4-BE49-F238E27FC236}">
                <a16:creationId xmlns:a16="http://schemas.microsoft.com/office/drawing/2014/main" id="{1B3F087F-94DC-4CCB-A459-E029DB27F44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E18E89D-CACC-41A5-A2E5-CB4F57C1D922}"/>
              </a:ext>
            </a:extLst>
          </p:cNvPr>
          <p:cNvSpPr>
            <a:spLocks noGrp="1"/>
          </p:cNvSpPr>
          <p:nvPr>
            <p:ph type="sldNum" sz="quarter" idx="12"/>
          </p:nvPr>
        </p:nvSpPr>
        <p:spPr/>
        <p:txBody>
          <a:bodyPr/>
          <a:lstStyle/>
          <a:p>
            <a:fld id="{B63497E5-4CD3-44B3-8073-920ACD7A483F}" type="slidenum">
              <a:rPr lang="nb-NO" smtClean="0"/>
              <a:t>‹#›</a:t>
            </a:fld>
            <a:endParaRPr lang="nb-NO"/>
          </a:p>
        </p:txBody>
      </p:sp>
    </p:spTree>
    <p:extLst>
      <p:ext uri="{BB962C8B-B14F-4D97-AF65-F5344CB8AC3E}">
        <p14:creationId xmlns:p14="http://schemas.microsoft.com/office/powerpoint/2010/main" val="154960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killeside plommefarge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15" name="Plassholder for tekst 12">
            <a:extLst>
              <a:ext uri="{FF2B5EF4-FFF2-40B4-BE49-F238E27FC236}">
                <a16:creationId xmlns:a16="http://schemas.microsoft.com/office/drawing/2014/main" id="{7336BBC4-5B27-4896-803A-C8F8ABA542EB}"/>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242C4BBA-EF72-4A3D-A43C-4E125BE206E1}"/>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85177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7C8AC2E0-EEB2-4AF7-87C3-C8202E92862E}"/>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F7FF85AE-E314-4333-BF7F-E9D17171EF32}"/>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B56F93F-40AA-405C-A4BA-167CC68EAF9E}"/>
              </a:ext>
            </a:extLst>
          </p:cNvPr>
          <p:cNvSpPr>
            <a:spLocks noGrp="1"/>
          </p:cNvSpPr>
          <p:nvPr>
            <p:ph type="dt" sz="half" idx="10"/>
          </p:nvPr>
        </p:nvSpPr>
        <p:spPr/>
        <p:txBody>
          <a:bodyPr/>
          <a:lstStyle/>
          <a:p>
            <a:fld id="{C5F6EEA1-5313-4A91-9B5E-82C17AACDEEC}" type="datetimeFigureOut">
              <a:rPr lang="nb-NO" smtClean="0"/>
              <a:t>13.06.2022</a:t>
            </a:fld>
            <a:endParaRPr lang="nb-NO"/>
          </a:p>
        </p:txBody>
      </p:sp>
      <p:sp>
        <p:nvSpPr>
          <p:cNvPr id="5" name="Plassholder for bunntekst 4">
            <a:extLst>
              <a:ext uri="{FF2B5EF4-FFF2-40B4-BE49-F238E27FC236}">
                <a16:creationId xmlns:a16="http://schemas.microsoft.com/office/drawing/2014/main" id="{8A29CDAD-F7E9-4D8C-BDDA-8A572AFE415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CACAAE-E6B1-403E-8BBA-1138268A7F40}"/>
              </a:ext>
            </a:extLst>
          </p:cNvPr>
          <p:cNvSpPr>
            <a:spLocks noGrp="1"/>
          </p:cNvSpPr>
          <p:nvPr>
            <p:ph type="sldNum" sz="quarter" idx="12"/>
          </p:nvPr>
        </p:nvSpPr>
        <p:spPr/>
        <p:txBody>
          <a:bodyPr/>
          <a:lstStyle/>
          <a:p>
            <a:fld id="{B63497E5-4CD3-44B3-8073-920ACD7A483F}" type="slidenum">
              <a:rPr lang="nb-NO" smtClean="0"/>
              <a:t>‹#›</a:t>
            </a:fld>
            <a:endParaRPr lang="nb-NO"/>
          </a:p>
        </p:txBody>
      </p:sp>
    </p:spTree>
    <p:extLst>
      <p:ext uri="{BB962C8B-B14F-4D97-AF65-F5344CB8AC3E}">
        <p14:creationId xmlns:p14="http://schemas.microsoft.com/office/powerpoint/2010/main" val="168633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killeside indi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E4D28808-863E-4D4E-BA97-DCBC5096F9C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3EDF36FE-51A5-42D8-AFF5-F1BA231C0CF8}"/>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12858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killeside lys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EBBE4AD-AB7F-4AB4-A22C-A354D2D7550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F25938EB-4234-419C-9618-D4E54F96830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96575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side 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2BDBFD9-16A2-48B2-B6FA-D1CFE7584D32}"/>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20587365-12BA-4302-94BB-74C8FB61AB2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45803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291674" y="291670"/>
            <a:ext cx="11611163" cy="6276311"/>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1"/>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88337F4-0EAE-4190-9837-17391DC08EA1}"/>
              </a:ext>
            </a:extLst>
          </p:cNvPr>
          <p:cNvSpPr>
            <a:spLocks noGrp="1"/>
          </p:cNvSpPr>
          <p:nvPr>
            <p:ph type="body" sz="quarter" idx="13"/>
          </p:nvPr>
        </p:nvSpPr>
        <p:spPr>
          <a:xfrm>
            <a:off x="1015459" y="2177396"/>
            <a:ext cx="10515600"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3282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5" name="Plassholder for tekst 3">
            <a:extLst>
              <a:ext uri="{FF2B5EF4-FFF2-40B4-BE49-F238E27FC236}">
                <a16:creationId xmlns:a16="http://schemas.microsoft.com/office/drawing/2014/main" id="{7249BEA4-D06E-4C20-83BD-17A917A012CC}"/>
              </a:ext>
            </a:extLst>
          </p:cNvPr>
          <p:cNvSpPr>
            <a:spLocks noGrp="1"/>
          </p:cNvSpPr>
          <p:nvPr>
            <p:ph type="body" sz="quarter" idx="13"/>
          </p:nvPr>
        </p:nvSpPr>
        <p:spPr>
          <a:xfrm>
            <a:off x="1015459" y="2177396"/>
            <a:ext cx="10515600"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262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505162"/>
            <a:ext cx="10160523" cy="4554527"/>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a:p>
        </p:txBody>
      </p:sp>
      <p:sp>
        <p:nvSpPr>
          <p:cNvPr id="7" name="Title 1">
            <a:extLst>
              <a:ext uri="{FF2B5EF4-FFF2-40B4-BE49-F238E27FC236}">
                <a16:creationId xmlns:a16="http://schemas.microsoft.com/office/drawing/2014/main" id="{AD4FCC46-56CB-4D81-8A0F-DB762CFE828D}"/>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Tree>
    <p:extLst>
      <p:ext uri="{BB962C8B-B14F-4D97-AF65-F5344CB8AC3E}">
        <p14:creationId xmlns:p14="http://schemas.microsoft.com/office/powerpoint/2010/main" val="300523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a:t>Klikk for å redigere tittelstil</a:t>
            </a:r>
            <a:endParaRPr lang="en-US"/>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401088777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62" r:id="rId7"/>
    <p:sldLayoutId id="2147483677" r:id="rId8"/>
    <p:sldLayoutId id="2147483669" r:id="rId9"/>
    <p:sldLayoutId id="2147483678" r:id="rId10"/>
    <p:sldLayoutId id="2147483679" r:id="rId11"/>
    <p:sldLayoutId id="2147483680" r:id="rId12"/>
    <p:sldLayoutId id="2147483681" r:id="rId13"/>
    <p:sldLayoutId id="2147483682" r:id="rId14"/>
    <p:sldLayoutId id="2147483664" r:id="rId15"/>
    <p:sldLayoutId id="2147483665" r:id="rId16"/>
    <p:sldLayoutId id="2147483666" r:id="rId17"/>
    <p:sldLayoutId id="2147483667" r:id="rId18"/>
    <p:sldLayoutId id="2147483683" r:id="rId19"/>
  </p:sldLayoutIdLst>
  <p:hf sldNum="0" hdr="0" ftr="0"/>
  <p:txStyles>
    <p:title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p:titleStyle>
    <p:body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1"/>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1"/>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1"/>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1"/>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1"/>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EF41E3B-1DF3-4ED3-B76E-94CC7FCC1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C0C6979-B591-410E-8E43-A3CE4139A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095D041-F98A-4F4A-B353-6081342732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6EEA1-5313-4A91-9B5E-82C17AACDEEC}" type="datetimeFigureOut">
              <a:rPr lang="nb-NO" smtClean="0"/>
              <a:t>13.06.2022</a:t>
            </a:fld>
            <a:endParaRPr lang="nb-NO"/>
          </a:p>
        </p:txBody>
      </p:sp>
      <p:sp>
        <p:nvSpPr>
          <p:cNvPr id="5" name="Plassholder for bunntekst 4">
            <a:extLst>
              <a:ext uri="{FF2B5EF4-FFF2-40B4-BE49-F238E27FC236}">
                <a16:creationId xmlns:a16="http://schemas.microsoft.com/office/drawing/2014/main" id="{F76CF274-4E37-419A-BFE3-E130D20F35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0B7D51D5-87FD-4805-9116-2BB6C4ECFE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497E5-4CD3-44B3-8073-920ACD7A483F}" type="slidenum">
              <a:rPr lang="nb-NO" smtClean="0"/>
              <a:t>‹#›</a:t>
            </a:fld>
            <a:endParaRPr lang="nb-NO"/>
          </a:p>
        </p:txBody>
      </p:sp>
    </p:spTree>
    <p:extLst>
      <p:ext uri="{BB962C8B-B14F-4D97-AF65-F5344CB8AC3E}">
        <p14:creationId xmlns:p14="http://schemas.microsoft.com/office/powerpoint/2010/main" val="702703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fhi.no/globalassets/dokumenterfiler/rapporter/2022/efficacy-and-effectiveness-of-pneumococcal-vaccination-in-adults.pdf"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01445E7-5057-4899-A1EA-558389DCB3E8}"/>
              </a:ext>
            </a:extLst>
          </p:cNvPr>
          <p:cNvSpPr>
            <a:spLocks noGrp="1"/>
          </p:cNvSpPr>
          <p:nvPr>
            <p:ph type="body" sz="quarter" idx="14"/>
          </p:nvPr>
        </p:nvSpPr>
        <p:spPr>
          <a:xfrm>
            <a:off x="1787632" y="2113258"/>
            <a:ext cx="9927552" cy="2954655"/>
          </a:xfrm>
        </p:spPr>
        <p:txBody>
          <a:bodyPr/>
          <a:lstStyle/>
          <a:p>
            <a:r>
              <a:rPr lang="nb-NO" sz="4800" err="1"/>
              <a:t>Pneumokokker</a:t>
            </a:r>
            <a:endParaRPr lang="nb-NO" sz="4800"/>
          </a:p>
          <a:p>
            <a:pPr marL="685800" indent="-685800">
              <a:buFontTx/>
              <a:buChar char="-"/>
            </a:pPr>
            <a:r>
              <a:rPr lang="nb-NO" sz="4800"/>
              <a:t>Vaksiner og </a:t>
            </a:r>
            <a:r>
              <a:rPr lang="nb-NO" sz="4800" err="1"/>
              <a:t>serotypedekning</a:t>
            </a:r>
            <a:endParaRPr lang="nb-NO" sz="4800"/>
          </a:p>
          <a:p>
            <a:pPr marL="685800" indent="-685800">
              <a:buFontTx/>
              <a:buChar char="-"/>
            </a:pPr>
            <a:r>
              <a:rPr lang="nb-NO" sz="4800"/>
              <a:t>Anbefalinger </a:t>
            </a:r>
          </a:p>
          <a:p>
            <a:pPr marL="685800" indent="-685800">
              <a:buFontTx/>
              <a:buChar char="-"/>
            </a:pPr>
            <a:r>
              <a:rPr lang="nb-NO" sz="4800"/>
              <a:t>Metodevurdering</a:t>
            </a:r>
          </a:p>
        </p:txBody>
      </p:sp>
    </p:spTree>
    <p:extLst>
      <p:ext uri="{BB962C8B-B14F-4D97-AF65-F5344CB8AC3E}">
        <p14:creationId xmlns:p14="http://schemas.microsoft.com/office/powerpoint/2010/main" val="3758386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363448-3F2B-3E2A-B50A-07A33EA44D95}"/>
              </a:ext>
            </a:extLst>
          </p:cNvPr>
          <p:cNvSpPr>
            <a:spLocks noGrp="1"/>
          </p:cNvSpPr>
          <p:nvPr>
            <p:ph type="title"/>
          </p:nvPr>
        </p:nvSpPr>
        <p:spPr>
          <a:xfrm>
            <a:off x="1015459" y="718428"/>
            <a:ext cx="10515600" cy="997196"/>
          </a:xfrm>
        </p:spPr>
        <p:txBody>
          <a:bodyPr/>
          <a:lstStyle/>
          <a:p>
            <a:r>
              <a:rPr lang="nb-NO" sz="3600" dirty="0">
                <a:ea typeface="+mj-lt"/>
                <a:cs typeface="+mj-lt"/>
              </a:rPr>
              <a:t>IPD forårsaket av </a:t>
            </a:r>
            <a:r>
              <a:rPr lang="nb-NO" sz="3600" dirty="0" err="1">
                <a:ea typeface="+mj-lt"/>
                <a:cs typeface="+mj-lt"/>
              </a:rPr>
              <a:t>serotyper</a:t>
            </a:r>
            <a:r>
              <a:rPr lang="nb-NO" sz="3600" dirty="0">
                <a:ea typeface="+mj-lt"/>
                <a:cs typeface="+mj-lt"/>
              </a:rPr>
              <a:t> som inngår i nye vaksiner</a:t>
            </a:r>
          </a:p>
          <a:p>
            <a:endParaRPr lang="nb-NO" sz="3600" dirty="0">
              <a:ea typeface="Calibri"/>
              <a:cs typeface="Calibri"/>
            </a:endParaRPr>
          </a:p>
        </p:txBody>
      </p:sp>
      <p:sp>
        <p:nvSpPr>
          <p:cNvPr id="3" name="Plassholder for tekst 2">
            <a:extLst>
              <a:ext uri="{FF2B5EF4-FFF2-40B4-BE49-F238E27FC236}">
                <a16:creationId xmlns:a16="http://schemas.microsoft.com/office/drawing/2014/main" id="{3A4D0CA4-4134-6C05-A94E-E5C7FFA77855}"/>
              </a:ext>
            </a:extLst>
          </p:cNvPr>
          <p:cNvSpPr>
            <a:spLocks noGrp="1"/>
          </p:cNvSpPr>
          <p:nvPr>
            <p:ph type="body" sz="quarter" idx="11"/>
          </p:nvPr>
        </p:nvSpPr>
        <p:spPr>
          <a:xfrm>
            <a:off x="1037320" y="1173202"/>
            <a:ext cx="10515600" cy="369332"/>
          </a:xfrm>
        </p:spPr>
        <p:txBody>
          <a:bodyPr vert="horz" wrap="square" lIns="0" tIns="0" rIns="0" bIns="0" rtlCol="0" anchor="t">
            <a:spAutoFit/>
          </a:bodyPr>
          <a:lstStyle/>
          <a:p>
            <a:r>
              <a:rPr lang="nb-NO" sz="2400" dirty="0">
                <a:ea typeface="+mn-lt"/>
                <a:cs typeface="+mn-lt"/>
              </a:rPr>
              <a:t>Aldersgruppen 65 år eller eldre</a:t>
            </a:r>
            <a:endParaRPr lang="nb-NO" sz="2400" dirty="0"/>
          </a:p>
        </p:txBody>
      </p:sp>
      <p:pic>
        <p:nvPicPr>
          <p:cNvPr id="5" name="Bilde 5">
            <a:extLst>
              <a:ext uri="{FF2B5EF4-FFF2-40B4-BE49-F238E27FC236}">
                <a16:creationId xmlns:a16="http://schemas.microsoft.com/office/drawing/2014/main" id="{A65A66B3-F72A-E12D-CC8E-01A823368F72}"/>
              </a:ext>
            </a:extLst>
          </p:cNvPr>
          <p:cNvPicPr>
            <a:picLocks noChangeAspect="1"/>
          </p:cNvPicPr>
          <p:nvPr/>
        </p:nvPicPr>
        <p:blipFill>
          <a:blip r:embed="rId2"/>
          <a:stretch>
            <a:fillRect/>
          </a:stretch>
        </p:blipFill>
        <p:spPr>
          <a:xfrm>
            <a:off x="6334664" y="2042120"/>
            <a:ext cx="5194539" cy="3679533"/>
          </a:xfrm>
          <a:prstGeom prst="rect">
            <a:avLst/>
          </a:prstGeom>
        </p:spPr>
      </p:pic>
      <p:pic>
        <p:nvPicPr>
          <p:cNvPr id="6" name="Bilde 6">
            <a:extLst>
              <a:ext uri="{FF2B5EF4-FFF2-40B4-BE49-F238E27FC236}">
                <a16:creationId xmlns:a16="http://schemas.microsoft.com/office/drawing/2014/main" id="{1135ECB5-10B7-74EE-60E4-8D592F9FEFF4}"/>
              </a:ext>
            </a:extLst>
          </p:cNvPr>
          <p:cNvPicPr>
            <a:picLocks noChangeAspect="1"/>
          </p:cNvPicPr>
          <p:nvPr/>
        </p:nvPicPr>
        <p:blipFill>
          <a:blip r:embed="rId3"/>
          <a:stretch>
            <a:fillRect/>
          </a:stretch>
        </p:blipFill>
        <p:spPr>
          <a:xfrm>
            <a:off x="871268" y="2042120"/>
            <a:ext cx="5223294" cy="3679533"/>
          </a:xfrm>
          <a:prstGeom prst="rect">
            <a:avLst/>
          </a:prstGeom>
        </p:spPr>
      </p:pic>
      <p:sp>
        <p:nvSpPr>
          <p:cNvPr id="7" name="TekstSylinder 6">
            <a:extLst>
              <a:ext uri="{FF2B5EF4-FFF2-40B4-BE49-F238E27FC236}">
                <a16:creationId xmlns:a16="http://schemas.microsoft.com/office/drawing/2014/main" id="{482C19D6-BC44-E863-C182-C1E3FD9D44EA}"/>
              </a:ext>
            </a:extLst>
          </p:cNvPr>
          <p:cNvSpPr txBox="1"/>
          <p:nvPr/>
        </p:nvSpPr>
        <p:spPr>
          <a:xfrm>
            <a:off x="8045571" y="5766759"/>
            <a:ext cx="172959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200" dirty="0">
                <a:cs typeface="Calibri"/>
              </a:rPr>
              <a:t>PCV20non13</a:t>
            </a:r>
          </a:p>
        </p:txBody>
      </p:sp>
      <p:sp>
        <p:nvSpPr>
          <p:cNvPr id="9" name="TekstSylinder 8">
            <a:extLst>
              <a:ext uri="{FF2B5EF4-FFF2-40B4-BE49-F238E27FC236}">
                <a16:creationId xmlns:a16="http://schemas.microsoft.com/office/drawing/2014/main" id="{FD679137-3AB6-D483-CDA8-0D2555C6477C}"/>
              </a:ext>
            </a:extLst>
          </p:cNvPr>
          <p:cNvSpPr txBox="1"/>
          <p:nvPr/>
        </p:nvSpPr>
        <p:spPr>
          <a:xfrm>
            <a:off x="2388080" y="5723626"/>
            <a:ext cx="172959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2200" dirty="0">
                <a:cs typeface="Calibri"/>
              </a:rPr>
              <a:t>PCV15non13</a:t>
            </a:r>
          </a:p>
        </p:txBody>
      </p:sp>
      <p:pic>
        <p:nvPicPr>
          <p:cNvPr id="8" name="Bilde 6">
            <a:extLst>
              <a:ext uri="{FF2B5EF4-FFF2-40B4-BE49-F238E27FC236}">
                <a16:creationId xmlns:a16="http://schemas.microsoft.com/office/drawing/2014/main" id="{C1091CAA-7AC6-42FC-A5D8-31485633F54F}"/>
              </a:ext>
            </a:extLst>
          </p:cNvPr>
          <p:cNvPicPr>
            <a:picLocks noChangeAspect="1"/>
          </p:cNvPicPr>
          <p:nvPr/>
        </p:nvPicPr>
        <p:blipFill>
          <a:blip r:embed="rId4"/>
          <a:stretch>
            <a:fillRect/>
          </a:stretch>
        </p:blipFill>
        <p:spPr>
          <a:xfrm>
            <a:off x="6512170" y="2604581"/>
            <a:ext cx="4955930" cy="2989664"/>
          </a:xfrm>
          <a:prstGeom prst="rect">
            <a:avLst/>
          </a:prstGeom>
        </p:spPr>
      </p:pic>
    </p:spTree>
    <p:extLst>
      <p:ext uri="{BB962C8B-B14F-4D97-AF65-F5344CB8AC3E}">
        <p14:creationId xmlns:p14="http://schemas.microsoft.com/office/powerpoint/2010/main" val="3278777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05EAFE6D-C812-4267-826E-C48C77E4775F}"/>
              </a:ext>
            </a:extLst>
          </p:cNvPr>
          <p:cNvSpPr>
            <a:spLocks noGrp="1"/>
          </p:cNvSpPr>
          <p:nvPr>
            <p:ph type="body" sz="quarter" idx="13"/>
          </p:nvPr>
        </p:nvSpPr>
        <p:spPr>
          <a:xfrm>
            <a:off x="1787632" y="2587180"/>
            <a:ext cx="7807127" cy="1600695"/>
          </a:xfrm>
        </p:spPr>
        <p:txBody>
          <a:bodyPr/>
          <a:lstStyle/>
          <a:p>
            <a:r>
              <a:rPr lang="nb-NO"/>
              <a:t>Metodevurdering av PPV23 gitt til alle voksne</a:t>
            </a:r>
          </a:p>
        </p:txBody>
      </p:sp>
      <p:sp>
        <p:nvSpPr>
          <p:cNvPr id="6" name="Plassholder for tekst 5">
            <a:extLst>
              <a:ext uri="{FF2B5EF4-FFF2-40B4-BE49-F238E27FC236}">
                <a16:creationId xmlns:a16="http://schemas.microsoft.com/office/drawing/2014/main" id="{33836EB5-98E8-4BCE-ADA3-38B03DB1677E}"/>
              </a:ext>
            </a:extLst>
          </p:cNvPr>
          <p:cNvSpPr>
            <a:spLocks noGrp="1"/>
          </p:cNvSpPr>
          <p:nvPr>
            <p:ph type="body" sz="quarter" idx="14"/>
          </p:nvPr>
        </p:nvSpPr>
        <p:spPr/>
        <p:txBody>
          <a:bodyPr/>
          <a:lstStyle/>
          <a:p>
            <a:endParaRPr lang="nb-NO"/>
          </a:p>
        </p:txBody>
      </p:sp>
    </p:spTree>
    <p:extLst>
      <p:ext uri="{BB962C8B-B14F-4D97-AF65-F5344CB8AC3E}">
        <p14:creationId xmlns:p14="http://schemas.microsoft.com/office/powerpoint/2010/main" val="3732721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7872F48-A08B-4BED-B1F2-20898EB10F65}"/>
              </a:ext>
            </a:extLst>
          </p:cNvPr>
          <p:cNvSpPr>
            <a:spLocks noGrp="1"/>
          </p:cNvSpPr>
          <p:nvPr>
            <p:ph type="title"/>
          </p:nvPr>
        </p:nvSpPr>
        <p:spPr>
          <a:xfrm>
            <a:off x="1015459" y="718428"/>
            <a:ext cx="10515600" cy="644151"/>
          </a:xfrm>
        </p:spPr>
        <p:txBody>
          <a:bodyPr/>
          <a:lstStyle/>
          <a:p>
            <a:r>
              <a:rPr lang="nb-NO" dirty="0"/>
              <a:t>Effekt av PPV23 og PKV13 </a:t>
            </a:r>
          </a:p>
        </p:txBody>
      </p:sp>
      <p:sp>
        <p:nvSpPr>
          <p:cNvPr id="5" name="Plassholder for tekst 4">
            <a:extLst>
              <a:ext uri="{FF2B5EF4-FFF2-40B4-BE49-F238E27FC236}">
                <a16:creationId xmlns:a16="http://schemas.microsoft.com/office/drawing/2014/main" id="{6DBAB059-F878-4D82-9D76-E4FADB5ED978}"/>
              </a:ext>
            </a:extLst>
          </p:cNvPr>
          <p:cNvSpPr>
            <a:spLocks noGrp="1"/>
          </p:cNvSpPr>
          <p:nvPr>
            <p:ph type="body" sz="quarter" idx="11"/>
          </p:nvPr>
        </p:nvSpPr>
        <p:spPr>
          <a:xfrm>
            <a:off x="1015339" y="1313939"/>
            <a:ext cx="10515600" cy="423242"/>
          </a:xfrm>
        </p:spPr>
        <p:txBody>
          <a:bodyPr/>
          <a:lstStyle/>
          <a:p>
            <a:r>
              <a:rPr lang="nb-NO" dirty="0"/>
              <a:t>Oppdatert kunnskapsgrunnlag  </a:t>
            </a:r>
          </a:p>
        </p:txBody>
      </p:sp>
      <p:pic>
        <p:nvPicPr>
          <p:cNvPr id="8" name="Bilde 7">
            <a:extLst>
              <a:ext uri="{FF2B5EF4-FFF2-40B4-BE49-F238E27FC236}">
                <a16:creationId xmlns:a16="http://schemas.microsoft.com/office/drawing/2014/main" id="{B5832F52-F837-4295-B58D-06FA6ED8D0C5}"/>
              </a:ext>
            </a:extLst>
          </p:cNvPr>
          <p:cNvPicPr>
            <a:picLocks noChangeAspect="1"/>
          </p:cNvPicPr>
          <p:nvPr/>
        </p:nvPicPr>
        <p:blipFill rotWithShape="1">
          <a:blip r:embed="rId2"/>
          <a:srcRect l="42602" t="9510" r="34745" b="13831"/>
          <a:stretch/>
        </p:blipFill>
        <p:spPr>
          <a:xfrm>
            <a:off x="7621873" y="539748"/>
            <a:ext cx="4079210" cy="5778503"/>
          </a:xfrm>
          <a:prstGeom prst="rect">
            <a:avLst/>
          </a:prstGeom>
        </p:spPr>
      </p:pic>
      <p:sp>
        <p:nvSpPr>
          <p:cNvPr id="9" name="Plassholder for tekst 5">
            <a:extLst>
              <a:ext uri="{FF2B5EF4-FFF2-40B4-BE49-F238E27FC236}">
                <a16:creationId xmlns:a16="http://schemas.microsoft.com/office/drawing/2014/main" id="{38B7EE52-E4CE-4DFB-8514-6E050F2C074B}"/>
              </a:ext>
            </a:extLst>
          </p:cNvPr>
          <p:cNvSpPr>
            <a:spLocks noGrp="1"/>
          </p:cNvSpPr>
          <p:nvPr>
            <p:ph type="body" sz="quarter" idx="13"/>
          </p:nvPr>
        </p:nvSpPr>
        <p:spPr>
          <a:xfrm>
            <a:off x="1015339" y="2029840"/>
            <a:ext cx="5839431" cy="3641147"/>
          </a:xfrm>
        </p:spPr>
        <p:txBody>
          <a:bodyPr vert="horz" lIns="0" tIns="0" rIns="0" bIns="0" rtlCol="0" anchor="t">
            <a:normAutofit fontScale="92500" lnSpcReduction="10000"/>
          </a:bodyPr>
          <a:lstStyle/>
          <a:p>
            <a:pPr marL="702945" lvl="1" indent="-342900">
              <a:spcBef>
                <a:spcPts val="1200"/>
              </a:spcBef>
              <a:buFont typeface="Arial" panose="020B0604020202020204" pitchFamily="34" charset="0"/>
              <a:buChar char="•"/>
            </a:pPr>
            <a:r>
              <a:rPr lang="nb-NO" dirty="0">
                <a:solidFill>
                  <a:schemeClr val="tx2"/>
                </a:solidFill>
                <a:cs typeface="Calibri"/>
              </a:rPr>
              <a:t>Populasjon: Aldersgruppen 65år eller eldre</a:t>
            </a:r>
          </a:p>
          <a:p>
            <a:pPr marL="702945" lvl="1" indent="-342900">
              <a:spcBef>
                <a:spcPts val="1200"/>
              </a:spcBef>
              <a:buFont typeface="Arial" panose="020B0604020202020204" pitchFamily="34" charset="0"/>
              <a:buChar char="•"/>
            </a:pPr>
            <a:r>
              <a:rPr lang="nb-NO" dirty="0">
                <a:solidFill>
                  <a:schemeClr val="tx2"/>
                </a:solidFill>
                <a:cs typeface="Calibri"/>
              </a:rPr>
              <a:t>Intervensjon: PPV23 og PKV13</a:t>
            </a:r>
          </a:p>
          <a:p>
            <a:pPr marL="702945" lvl="1" indent="-342900">
              <a:spcBef>
                <a:spcPts val="1200"/>
              </a:spcBef>
              <a:buFont typeface="Arial" panose="020B0604020202020204" pitchFamily="34" charset="0"/>
              <a:buChar char="•"/>
            </a:pPr>
            <a:r>
              <a:rPr lang="nb-NO" dirty="0" err="1">
                <a:solidFill>
                  <a:schemeClr val="tx2"/>
                </a:solidFill>
                <a:cs typeface="Calibri"/>
              </a:rPr>
              <a:t>Comparator</a:t>
            </a:r>
            <a:r>
              <a:rPr lang="nb-NO" dirty="0">
                <a:solidFill>
                  <a:schemeClr val="tx2"/>
                </a:solidFill>
                <a:cs typeface="Calibri"/>
              </a:rPr>
              <a:t>: ingen vaksine/placebo</a:t>
            </a:r>
          </a:p>
          <a:p>
            <a:pPr marL="702945" lvl="1" indent="-342900">
              <a:spcBef>
                <a:spcPts val="1200"/>
              </a:spcBef>
              <a:buFont typeface="Arial" panose="020B0604020202020204" pitchFamily="34" charset="0"/>
              <a:buChar char="•"/>
            </a:pPr>
            <a:r>
              <a:rPr lang="nb-NO" dirty="0">
                <a:solidFill>
                  <a:schemeClr val="tx2"/>
                </a:solidFill>
                <a:cs typeface="Calibri"/>
              </a:rPr>
              <a:t>Utfall:</a:t>
            </a:r>
          </a:p>
          <a:p>
            <a:pPr marL="882981" lvl="2" indent="-342900">
              <a:spcBef>
                <a:spcPts val="1200"/>
              </a:spcBef>
              <a:buFont typeface="Arial" panose="020B0604020202020204" pitchFamily="34" charset="0"/>
              <a:buChar char="•"/>
            </a:pPr>
            <a:r>
              <a:rPr lang="nb-NO" dirty="0" err="1">
                <a:solidFill>
                  <a:schemeClr val="tx2"/>
                </a:solidFill>
                <a:cs typeface="Calibri"/>
              </a:rPr>
              <a:t>Invasiv</a:t>
            </a:r>
            <a:r>
              <a:rPr lang="nb-NO" dirty="0">
                <a:solidFill>
                  <a:schemeClr val="tx2"/>
                </a:solidFill>
                <a:cs typeface="Calibri"/>
              </a:rPr>
              <a:t> </a:t>
            </a:r>
            <a:r>
              <a:rPr lang="nb-NO" dirty="0" err="1">
                <a:solidFill>
                  <a:schemeClr val="tx2"/>
                </a:solidFill>
                <a:cs typeface="Calibri"/>
              </a:rPr>
              <a:t>pneumokokksykdom</a:t>
            </a:r>
            <a:r>
              <a:rPr lang="nb-NO" dirty="0">
                <a:solidFill>
                  <a:schemeClr val="tx2"/>
                </a:solidFill>
                <a:cs typeface="Calibri"/>
              </a:rPr>
              <a:t>, (alle/</a:t>
            </a:r>
            <a:r>
              <a:rPr lang="nb-NO" dirty="0" err="1">
                <a:solidFill>
                  <a:schemeClr val="tx2"/>
                </a:solidFill>
                <a:cs typeface="Calibri"/>
              </a:rPr>
              <a:t>vt</a:t>
            </a:r>
            <a:r>
              <a:rPr lang="nb-NO" dirty="0">
                <a:solidFill>
                  <a:schemeClr val="tx2"/>
                </a:solidFill>
                <a:cs typeface="Calibri"/>
              </a:rPr>
              <a:t>)</a:t>
            </a:r>
          </a:p>
          <a:p>
            <a:pPr marL="882981" lvl="2" indent="-342900">
              <a:spcBef>
                <a:spcPts val="1200"/>
              </a:spcBef>
              <a:buFont typeface="Arial" panose="020B0604020202020204" pitchFamily="34" charset="0"/>
              <a:buChar char="•"/>
            </a:pPr>
            <a:r>
              <a:rPr lang="nb-NO" dirty="0" err="1">
                <a:solidFill>
                  <a:schemeClr val="tx2"/>
                </a:solidFill>
                <a:cs typeface="Calibri"/>
              </a:rPr>
              <a:t>Pneumokokk</a:t>
            </a:r>
            <a:r>
              <a:rPr lang="nb-NO" dirty="0">
                <a:solidFill>
                  <a:schemeClr val="tx2"/>
                </a:solidFill>
                <a:cs typeface="Calibri"/>
              </a:rPr>
              <a:t>-pneumoni, (alle/</a:t>
            </a:r>
            <a:r>
              <a:rPr lang="nb-NO" dirty="0" err="1">
                <a:solidFill>
                  <a:schemeClr val="tx2"/>
                </a:solidFill>
                <a:cs typeface="Calibri"/>
              </a:rPr>
              <a:t>vt</a:t>
            </a:r>
            <a:r>
              <a:rPr lang="nb-NO" dirty="0">
                <a:solidFill>
                  <a:schemeClr val="tx2"/>
                </a:solidFill>
                <a:cs typeface="Calibri"/>
              </a:rPr>
              <a:t>) </a:t>
            </a:r>
          </a:p>
          <a:p>
            <a:pPr marL="89991" indent="0">
              <a:spcBef>
                <a:spcPts val="1200"/>
              </a:spcBef>
              <a:spcAft>
                <a:spcPts val="0"/>
              </a:spcAft>
              <a:buNone/>
            </a:pPr>
            <a:endParaRPr lang="nb-NO" sz="1800" dirty="0">
              <a:solidFill>
                <a:schemeClr val="tx2"/>
              </a:solidFill>
              <a:cs typeface="Calibri"/>
            </a:endParaRPr>
          </a:p>
          <a:p>
            <a:pPr marL="89991" indent="0">
              <a:lnSpc>
                <a:spcPct val="100000"/>
              </a:lnSpc>
              <a:spcAft>
                <a:spcPts val="0"/>
              </a:spcAft>
              <a:buNone/>
            </a:pPr>
            <a:r>
              <a:rPr lang="nb-NO" sz="1800" dirty="0">
                <a:solidFill>
                  <a:schemeClr val="tx2"/>
                </a:solidFill>
                <a:cs typeface="Calibri"/>
              </a:rPr>
              <a:t>Oppdatert frem til 2021</a:t>
            </a:r>
          </a:p>
          <a:p>
            <a:pPr marL="89991" indent="0">
              <a:lnSpc>
                <a:spcPct val="100000"/>
              </a:lnSpc>
              <a:spcBef>
                <a:spcPts val="1200"/>
              </a:spcBef>
              <a:spcAft>
                <a:spcPts val="0"/>
              </a:spcAft>
              <a:buNone/>
            </a:pPr>
            <a:r>
              <a:rPr lang="nb-NO" sz="1800" dirty="0">
                <a:solidFill>
                  <a:schemeClr val="tx2"/>
                </a:solidFill>
                <a:cs typeface="Calibri"/>
              </a:rPr>
              <a:t>Tilgjengelig her: </a:t>
            </a:r>
            <a:r>
              <a:rPr lang="nb-NO" sz="1300" dirty="0">
                <a:solidFill>
                  <a:schemeClr val="tx2"/>
                </a:solidFill>
                <a:cs typeface="Calibri"/>
                <a:hlinkClick r:id="rId3"/>
              </a:rPr>
              <a:t>https://www.fhi.no/globalassets/dokumenterfiler/rapporter/2022/efficacy-and-effectiveness-of-pneumococcal-vaccination-in-adults.pdf</a:t>
            </a:r>
            <a:r>
              <a:rPr lang="nb-NO" sz="1300" dirty="0">
                <a:solidFill>
                  <a:schemeClr val="tx2"/>
                </a:solidFill>
                <a:cs typeface="Calibri"/>
              </a:rPr>
              <a:t> </a:t>
            </a:r>
            <a:endParaRPr lang="nb-NO" sz="1800" dirty="0">
              <a:solidFill>
                <a:schemeClr val="tx2"/>
              </a:solidFill>
              <a:cs typeface="Calibri"/>
            </a:endParaRPr>
          </a:p>
        </p:txBody>
      </p:sp>
    </p:spTree>
    <p:extLst>
      <p:ext uri="{BB962C8B-B14F-4D97-AF65-F5344CB8AC3E}">
        <p14:creationId xmlns:p14="http://schemas.microsoft.com/office/powerpoint/2010/main" val="517257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a:graphicFrameLocks/>
          </p:cNvGraphicFramePr>
          <p:nvPr/>
        </p:nvGraphicFramePr>
        <p:xfrm>
          <a:off x="852196" y="1200150"/>
          <a:ext cx="10406743" cy="5484606"/>
        </p:xfrm>
        <a:graphic>
          <a:graphicData uri="http://schemas.openxmlformats.org/drawingml/2006/chart">
            <c:chart xmlns:c="http://schemas.openxmlformats.org/drawingml/2006/chart" xmlns:r="http://schemas.openxmlformats.org/officeDocument/2006/relationships" r:id="rId3"/>
          </a:graphicData>
        </a:graphic>
      </p:graphicFrame>
      <p:sp>
        <p:nvSpPr>
          <p:cNvPr id="7" name="Venstre klammeparentes 6"/>
          <p:cNvSpPr/>
          <p:nvPr/>
        </p:nvSpPr>
        <p:spPr>
          <a:xfrm rot="16200000">
            <a:off x="5582679" y="2856699"/>
            <a:ext cx="348622" cy="6649619"/>
          </a:xfrm>
          <a:prstGeom prst="leftBrace">
            <a:avLst/>
          </a:prstGeom>
          <a:ln w="222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endParaRPr lang="nb-NO" sz="339"/>
          </a:p>
        </p:txBody>
      </p:sp>
      <p:sp>
        <p:nvSpPr>
          <p:cNvPr id="8" name="TekstSylinder 7"/>
          <p:cNvSpPr txBox="1"/>
          <p:nvPr/>
        </p:nvSpPr>
        <p:spPr>
          <a:xfrm>
            <a:off x="5289427" y="6393955"/>
            <a:ext cx="935125" cy="369332"/>
          </a:xfrm>
          <a:prstGeom prst="rect">
            <a:avLst/>
          </a:prstGeom>
          <a:noFill/>
        </p:spPr>
        <p:txBody>
          <a:bodyPr wrap="square" rtlCol="0">
            <a:spAutoFit/>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r>
              <a:rPr lang="nb-NO" sz="1800" b="1" dirty="0">
                <a:solidFill>
                  <a:schemeClr val="tx2"/>
                </a:solidFill>
              </a:rPr>
              <a:t>PPV23</a:t>
            </a:r>
          </a:p>
        </p:txBody>
      </p:sp>
      <p:sp>
        <p:nvSpPr>
          <p:cNvPr id="9" name="TekstSylinder 8"/>
          <p:cNvSpPr txBox="1"/>
          <p:nvPr/>
        </p:nvSpPr>
        <p:spPr>
          <a:xfrm>
            <a:off x="9634383" y="6393955"/>
            <a:ext cx="935125" cy="369332"/>
          </a:xfrm>
          <a:prstGeom prst="rect">
            <a:avLst/>
          </a:prstGeom>
          <a:noFill/>
        </p:spPr>
        <p:txBody>
          <a:bodyPr wrap="square" rtlCol="0">
            <a:spAutoFit/>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r>
              <a:rPr lang="nb-NO" sz="1800" b="1" dirty="0">
                <a:solidFill>
                  <a:srgbClr val="009999"/>
                </a:solidFill>
              </a:rPr>
              <a:t>PCV13</a:t>
            </a:r>
          </a:p>
        </p:txBody>
      </p:sp>
      <p:sp>
        <p:nvSpPr>
          <p:cNvPr id="10" name="Venstre klammeparentes 9"/>
          <p:cNvSpPr/>
          <p:nvPr/>
        </p:nvSpPr>
        <p:spPr>
          <a:xfrm rot="16200000">
            <a:off x="9940806" y="5373598"/>
            <a:ext cx="322280" cy="1561370"/>
          </a:xfrm>
          <a:prstGeom prst="leftBrace">
            <a:avLst/>
          </a:prstGeom>
          <a:ln w="22225">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endParaRPr lang="nb-NO" sz="339"/>
          </a:p>
        </p:txBody>
      </p:sp>
      <p:sp>
        <p:nvSpPr>
          <p:cNvPr id="11" name="TekstSylinder 10"/>
          <p:cNvSpPr txBox="1"/>
          <p:nvPr/>
        </p:nvSpPr>
        <p:spPr>
          <a:xfrm>
            <a:off x="3005371" y="1486686"/>
            <a:ext cx="639787" cy="338554"/>
          </a:xfrm>
          <a:prstGeom prst="rect">
            <a:avLst/>
          </a:prstGeom>
          <a:noFill/>
        </p:spPr>
        <p:txBody>
          <a:bodyPr wrap="square" rtlCol="0">
            <a:spAutoFit/>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r>
              <a:rPr lang="nb-NO" sz="1600" dirty="0">
                <a:solidFill>
                  <a:schemeClr val="tx2"/>
                </a:solidFill>
              </a:rPr>
              <a:t>76% </a:t>
            </a:r>
          </a:p>
        </p:txBody>
      </p:sp>
      <p:sp>
        <p:nvSpPr>
          <p:cNvPr id="12" name="TekstSylinder 11"/>
          <p:cNvSpPr txBox="1"/>
          <p:nvPr/>
        </p:nvSpPr>
        <p:spPr>
          <a:xfrm>
            <a:off x="5289427" y="2437084"/>
            <a:ext cx="604960" cy="338554"/>
          </a:xfrm>
          <a:prstGeom prst="rect">
            <a:avLst/>
          </a:prstGeom>
          <a:noFill/>
        </p:spPr>
        <p:txBody>
          <a:bodyPr wrap="square" rtlCol="0">
            <a:spAutoFit/>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r>
              <a:rPr lang="nb-NO" sz="1600" dirty="0">
                <a:solidFill>
                  <a:schemeClr val="tx2"/>
                </a:solidFill>
              </a:rPr>
              <a:t>47% </a:t>
            </a:r>
          </a:p>
        </p:txBody>
      </p:sp>
      <p:sp>
        <p:nvSpPr>
          <p:cNvPr id="13" name="TekstSylinder 12"/>
          <p:cNvSpPr txBox="1"/>
          <p:nvPr/>
        </p:nvSpPr>
        <p:spPr>
          <a:xfrm>
            <a:off x="7503126" y="2437084"/>
            <a:ext cx="558800" cy="338554"/>
          </a:xfrm>
          <a:prstGeom prst="rect">
            <a:avLst/>
          </a:prstGeom>
          <a:noFill/>
        </p:spPr>
        <p:txBody>
          <a:bodyPr wrap="square" rtlCol="0">
            <a:spAutoFit/>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r>
              <a:rPr lang="nb-NO" sz="1600" dirty="0">
                <a:solidFill>
                  <a:schemeClr val="tx2"/>
                </a:solidFill>
              </a:rPr>
              <a:t>43% </a:t>
            </a:r>
          </a:p>
        </p:txBody>
      </p:sp>
      <p:sp>
        <p:nvSpPr>
          <p:cNvPr id="14" name="TekstSylinder 13"/>
          <p:cNvSpPr txBox="1"/>
          <p:nvPr/>
        </p:nvSpPr>
        <p:spPr>
          <a:xfrm>
            <a:off x="9787106" y="1548890"/>
            <a:ext cx="540476" cy="338554"/>
          </a:xfrm>
          <a:prstGeom prst="rect">
            <a:avLst/>
          </a:prstGeom>
          <a:noFill/>
        </p:spPr>
        <p:txBody>
          <a:bodyPr wrap="square" rtlCol="0">
            <a:spAutoFit/>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r>
              <a:rPr lang="nb-NO" sz="1600" dirty="0">
                <a:solidFill>
                  <a:schemeClr val="tx2"/>
                </a:solidFill>
              </a:rPr>
              <a:t>52% </a:t>
            </a:r>
          </a:p>
        </p:txBody>
      </p:sp>
      <p:sp>
        <p:nvSpPr>
          <p:cNvPr id="16" name="TekstSylinder 15">
            <a:extLst>
              <a:ext uri="{FF2B5EF4-FFF2-40B4-BE49-F238E27FC236}">
                <a16:creationId xmlns:a16="http://schemas.microsoft.com/office/drawing/2014/main" id="{AD281DFF-A996-4CAF-AB33-EAF51092EED8}"/>
              </a:ext>
            </a:extLst>
          </p:cNvPr>
          <p:cNvSpPr txBox="1"/>
          <p:nvPr/>
        </p:nvSpPr>
        <p:spPr>
          <a:xfrm>
            <a:off x="668694" y="250860"/>
            <a:ext cx="11411339" cy="584775"/>
          </a:xfrm>
          <a:prstGeom prst="rect">
            <a:avLst/>
          </a:prstGeom>
          <a:noFill/>
        </p:spPr>
        <p:txBody>
          <a:bodyPr wrap="square">
            <a:spAutoFit/>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r>
              <a:rPr lang="nb-NO" sz="3200" dirty="0" err="1">
                <a:solidFill>
                  <a:schemeClr val="tx2"/>
                </a:solidFill>
              </a:rPr>
              <a:t>Vaccine</a:t>
            </a:r>
            <a:r>
              <a:rPr lang="nb-NO" sz="3200" dirty="0">
                <a:solidFill>
                  <a:schemeClr val="tx2"/>
                </a:solidFill>
              </a:rPr>
              <a:t> </a:t>
            </a:r>
            <a:r>
              <a:rPr lang="nb-NO" sz="3200" dirty="0" err="1">
                <a:solidFill>
                  <a:schemeClr val="tx2"/>
                </a:solidFill>
              </a:rPr>
              <a:t>efficacy</a:t>
            </a:r>
            <a:r>
              <a:rPr lang="nb-NO" sz="3200" dirty="0">
                <a:solidFill>
                  <a:schemeClr val="tx2"/>
                </a:solidFill>
              </a:rPr>
              <a:t> and </a:t>
            </a:r>
            <a:r>
              <a:rPr lang="nb-NO" sz="3200" dirty="0" err="1">
                <a:solidFill>
                  <a:schemeClr val="tx2"/>
                </a:solidFill>
              </a:rPr>
              <a:t>effectiveness</a:t>
            </a:r>
            <a:r>
              <a:rPr lang="nb-NO" sz="3200" dirty="0">
                <a:solidFill>
                  <a:schemeClr val="tx2"/>
                </a:solidFill>
              </a:rPr>
              <a:t> of </a:t>
            </a:r>
            <a:r>
              <a:rPr lang="nb-NO" sz="3200" dirty="0" err="1">
                <a:solidFill>
                  <a:schemeClr val="tx2"/>
                </a:solidFill>
              </a:rPr>
              <a:t>pneumococcal</a:t>
            </a:r>
            <a:r>
              <a:rPr lang="nb-NO" sz="3200" dirty="0">
                <a:solidFill>
                  <a:schemeClr val="tx2"/>
                </a:solidFill>
              </a:rPr>
              <a:t> </a:t>
            </a:r>
            <a:r>
              <a:rPr lang="nb-NO" sz="3200" dirty="0" err="1">
                <a:solidFill>
                  <a:schemeClr val="tx2"/>
                </a:solidFill>
              </a:rPr>
              <a:t>vaccines</a:t>
            </a:r>
            <a:endParaRPr lang="nb-NO" sz="3200" dirty="0">
              <a:solidFill>
                <a:schemeClr val="tx2"/>
              </a:solidFill>
            </a:endParaRPr>
          </a:p>
        </p:txBody>
      </p:sp>
      <p:sp>
        <p:nvSpPr>
          <p:cNvPr id="15" name="Plassholder for tekst 2">
            <a:extLst>
              <a:ext uri="{FF2B5EF4-FFF2-40B4-BE49-F238E27FC236}">
                <a16:creationId xmlns:a16="http://schemas.microsoft.com/office/drawing/2014/main" id="{3D3CF2CD-32CD-4A62-A795-3FDA58B4620C}"/>
              </a:ext>
            </a:extLst>
          </p:cNvPr>
          <p:cNvSpPr>
            <a:spLocks noGrp="1"/>
          </p:cNvSpPr>
          <p:nvPr>
            <p:ph type="body" sz="quarter" idx="11"/>
          </p:nvPr>
        </p:nvSpPr>
        <p:spPr>
          <a:xfrm>
            <a:off x="797767" y="812557"/>
            <a:ext cx="10515600" cy="369332"/>
          </a:xfrm>
        </p:spPr>
        <p:txBody>
          <a:bodyPr vert="horz" wrap="square" lIns="0" tIns="0" rIns="0" bIns="0" rtlCol="0" anchor="t">
            <a:spAutoFit/>
          </a:bodyPr>
          <a:lstStyle/>
          <a:p>
            <a:pPr algn="ctr"/>
            <a:r>
              <a:rPr lang="nb-NO" sz="2400" dirty="0">
                <a:cs typeface="Calibri"/>
              </a:rPr>
              <a:t>IPD, all </a:t>
            </a:r>
            <a:r>
              <a:rPr lang="nb-NO" sz="2400" dirty="0" err="1">
                <a:cs typeface="Calibri"/>
              </a:rPr>
              <a:t>serotypes</a:t>
            </a:r>
            <a:endParaRPr lang="nb-NO" sz="2000" dirty="0"/>
          </a:p>
        </p:txBody>
      </p:sp>
    </p:spTree>
    <p:extLst>
      <p:ext uri="{BB962C8B-B14F-4D97-AF65-F5344CB8AC3E}">
        <p14:creationId xmlns:p14="http://schemas.microsoft.com/office/powerpoint/2010/main" val="2346851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0000000-0008-0000-0100-000002000000}"/>
              </a:ext>
            </a:extLst>
          </p:cNvPr>
          <p:cNvGraphicFramePr>
            <a:graphicFrameLocks/>
          </p:cNvGraphicFramePr>
          <p:nvPr/>
        </p:nvGraphicFramePr>
        <p:xfrm>
          <a:off x="752669" y="1141916"/>
          <a:ext cx="10792409" cy="50742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Sylinder 5">
            <a:extLst>
              <a:ext uri="{FF2B5EF4-FFF2-40B4-BE49-F238E27FC236}">
                <a16:creationId xmlns:a16="http://schemas.microsoft.com/office/drawing/2014/main" id="{8C573E32-51C6-40C4-873F-005800DC369B}"/>
              </a:ext>
            </a:extLst>
          </p:cNvPr>
          <p:cNvSpPr txBox="1"/>
          <p:nvPr/>
        </p:nvSpPr>
        <p:spPr>
          <a:xfrm>
            <a:off x="3306966" y="1510760"/>
            <a:ext cx="755847" cy="338554"/>
          </a:xfrm>
          <a:prstGeom prst="rect">
            <a:avLst/>
          </a:prstGeom>
          <a:noFill/>
        </p:spPr>
        <p:txBody>
          <a:bodyPr wrap="square" rtlCol="0">
            <a:spAutoFit/>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r>
              <a:rPr lang="nb-NO" sz="1600" dirty="0">
                <a:solidFill>
                  <a:schemeClr val="tx2"/>
                </a:solidFill>
              </a:rPr>
              <a:t>59% </a:t>
            </a:r>
          </a:p>
        </p:txBody>
      </p:sp>
      <p:sp>
        <p:nvSpPr>
          <p:cNvPr id="7" name="TekstSylinder 6">
            <a:extLst>
              <a:ext uri="{FF2B5EF4-FFF2-40B4-BE49-F238E27FC236}">
                <a16:creationId xmlns:a16="http://schemas.microsoft.com/office/drawing/2014/main" id="{BB5163DE-32A4-4C66-AEBE-162CE437D668}"/>
              </a:ext>
            </a:extLst>
          </p:cNvPr>
          <p:cNvSpPr txBox="1"/>
          <p:nvPr/>
        </p:nvSpPr>
        <p:spPr>
          <a:xfrm>
            <a:off x="6528123" y="3509763"/>
            <a:ext cx="540476" cy="338554"/>
          </a:xfrm>
          <a:prstGeom prst="rect">
            <a:avLst/>
          </a:prstGeom>
          <a:noFill/>
        </p:spPr>
        <p:txBody>
          <a:bodyPr wrap="square" rtlCol="0">
            <a:spAutoFit/>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r>
              <a:rPr lang="nb-NO" sz="1600" dirty="0">
                <a:solidFill>
                  <a:schemeClr val="tx2"/>
                </a:solidFill>
              </a:rPr>
              <a:t>32% </a:t>
            </a:r>
          </a:p>
        </p:txBody>
      </p:sp>
      <p:sp>
        <p:nvSpPr>
          <p:cNvPr id="8" name="TekstSylinder 7">
            <a:extLst>
              <a:ext uri="{FF2B5EF4-FFF2-40B4-BE49-F238E27FC236}">
                <a16:creationId xmlns:a16="http://schemas.microsoft.com/office/drawing/2014/main" id="{E04E361F-786C-4FF7-85DF-C6D821A8CADE}"/>
              </a:ext>
            </a:extLst>
          </p:cNvPr>
          <p:cNvSpPr txBox="1"/>
          <p:nvPr/>
        </p:nvSpPr>
        <p:spPr>
          <a:xfrm>
            <a:off x="9618712" y="1278477"/>
            <a:ext cx="540476" cy="338554"/>
          </a:xfrm>
          <a:prstGeom prst="rect">
            <a:avLst/>
          </a:prstGeom>
          <a:noFill/>
        </p:spPr>
        <p:txBody>
          <a:bodyPr wrap="square" rtlCol="0">
            <a:spAutoFit/>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r>
              <a:rPr lang="nb-NO" sz="1600" dirty="0">
                <a:solidFill>
                  <a:schemeClr val="tx2"/>
                </a:solidFill>
              </a:rPr>
              <a:t>75% </a:t>
            </a:r>
          </a:p>
        </p:txBody>
      </p:sp>
      <p:sp>
        <p:nvSpPr>
          <p:cNvPr id="9" name="Venstre klammeparentes 8">
            <a:extLst>
              <a:ext uri="{FF2B5EF4-FFF2-40B4-BE49-F238E27FC236}">
                <a16:creationId xmlns:a16="http://schemas.microsoft.com/office/drawing/2014/main" id="{C9B35F46-8E8B-431F-AB87-381CCE42D7A6}"/>
              </a:ext>
            </a:extLst>
          </p:cNvPr>
          <p:cNvSpPr/>
          <p:nvPr/>
        </p:nvSpPr>
        <p:spPr>
          <a:xfrm rot="16200000">
            <a:off x="5093238" y="3376403"/>
            <a:ext cx="257596" cy="5592146"/>
          </a:xfrm>
          <a:prstGeom prst="leftBrace">
            <a:avLst/>
          </a:prstGeom>
          <a:ln w="349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endParaRPr lang="nb-NO" sz="339"/>
          </a:p>
        </p:txBody>
      </p:sp>
      <p:sp>
        <p:nvSpPr>
          <p:cNvPr id="10" name="Venstre klammeparentes 9">
            <a:extLst>
              <a:ext uri="{FF2B5EF4-FFF2-40B4-BE49-F238E27FC236}">
                <a16:creationId xmlns:a16="http://schemas.microsoft.com/office/drawing/2014/main" id="{CE501A9C-A3DB-425E-9B6C-3E76D7783C72}"/>
              </a:ext>
            </a:extLst>
          </p:cNvPr>
          <p:cNvSpPr/>
          <p:nvPr/>
        </p:nvSpPr>
        <p:spPr>
          <a:xfrm rot="16200000">
            <a:off x="9903215" y="5382713"/>
            <a:ext cx="328938" cy="1561370"/>
          </a:xfrm>
          <a:prstGeom prst="leftBrace">
            <a:avLst/>
          </a:prstGeom>
          <a:ln w="34925">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endParaRPr lang="nb-NO" sz="339"/>
          </a:p>
        </p:txBody>
      </p:sp>
      <p:sp>
        <p:nvSpPr>
          <p:cNvPr id="11" name="TekstSylinder 10">
            <a:extLst>
              <a:ext uri="{FF2B5EF4-FFF2-40B4-BE49-F238E27FC236}">
                <a16:creationId xmlns:a16="http://schemas.microsoft.com/office/drawing/2014/main" id="{BAEE7AEA-FC7D-4876-93FD-499DDCC25E8E}"/>
              </a:ext>
            </a:extLst>
          </p:cNvPr>
          <p:cNvSpPr txBox="1"/>
          <p:nvPr/>
        </p:nvSpPr>
        <p:spPr>
          <a:xfrm>
            <a:off x="4754473" y="6459278"/>
            <a:ext cx="935125" cy="338554"/>
          </a:xfrm>
          <a:prstGeom prst="rect">
            <a:avLst/>
          </a:prstGeom>
          <a:noFill/>
        </p:spPr>
        <p:txBody>
          <a:bodyPr wrap="square" rtlCol="0">
            <a:spAutoFit/>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r>
              <a:rPr lang="nb-NO" sz="1600" b="1" dirty="0">
                <a:solidFill>
                  <a:schemeClr val="tx2"/>
                </a:solidFill>
              </a:rPr>
              <a:t>PPV23</a:t>
            </a:r>
          </a:p>
        </p:txBody>
      </p:sp>
      <p:sp>
        <p:nvSpPr>
          <p:cNvPr id="12" name="TekstSylinder 11">
            <a:extLst>
              <a:ext uri="{FF2B5EF4-FFF2-40B4-BE49-F238E27FC236}">
                <a16:creationId xmlns:a16="http://schemas.microsoft.com/office/drawing/2014/main" id="{0C679C51-FF1B-4460-B2B6-C8DFB67D0F47}"/>
              </a:ext>
            </a:extLst>
          </p:cNvPr>
          <p:cNvSpPr txBox="1"/>
          <p:nvPr/>
        </p:nvSpPr>
        <p:spPr>
          <a:xfrm>
            <a:off x="9600121" y="6428500"/>
            <a:ext cx="935125" cy="338554"/>
          </a:xfrm>
          <a:prstGeom prst="rect">
            <a:avLst/>
          </a:prstGeom>
          <a:noFill/>
        </p:spPr>
        <p:txBody>
          <a:bodyPr wrap="square" rtlCol="0">
            <a:spAutoFit/>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r>
              <a:rPr lang="nb-NO" sz="1600" b="1" dirty="0">
                <a:solidFill>
                  <a:srgbClr val="009999"/>
                </a:solidFill>
              </a:rPr>
              <a:t>PCV13</a:t>
            </a:r>
          </a:p>
        </p:txBody>
      </p:sp>
      <p:sp>
        <p:nvSpPr>
          <p:cNvPr id="16" name="Tittel 1">
            <a:extLst>
              <a:ext uri="{FF2B5EF4-FFF2-40B4-BE49-F238E27FC236}">
                <a16:creationId xmlns:a16="http://schemas.microsoft.com/office/drawing/2014/main" id="{B5A5F8C2-C2C9-4B47-A2C5-C163DDF23FB0}"/>
              </a:ext>
            </a:extLst>
          </p:cNvPr>
          <p:cNvSpPr>
            <a:spLocks noGrp="1"/>
          </p:cNvSpPr>
          <p:nvPr>
            <p:ph type="title"/>
          </p:nvPr>
        </p:nvSpPr>
        <p:spPr>
          <a:xfrm>
            <a:off x="671804" y="369359"/>
            <a:ext cx="11358466" cy="443198"/>
          </a:xfrm>
        </p:spPr>
        <p:txBody>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r>
              <a:rPr lang="nb-NO" sz="3200" dirty="0" err="1">
                <a:solidFill>
                  <a:schemeClr val="tx2"/>
                </a:solidFill>
              </a:rPr>
              <a:t>Vaccine</a:t>
            </a:r>
            <a:r>
              <a:rPr lang="nb-NO" sz="3200" dirty="0">
                <a:solidFill>
                  <a:schemeClr val="tx2"/>
                </a:solidFill>
              </a:rPr>
              <a:t> </a:t>
            </a:r>
            <a:r>
              <a:rPr lang="nb-NO" sz="3200" dirty="0" err="1">
                <a:solidFill>
                  <a:schemeClr val="tx2"/>
                </a:solidFill>
              </a:rPr>
              <a:t>efficacy</a:t>
            </a:r>
            <a:r>
              <a:rPr lang="nb-NO" sz="3200" dirty="0">
                <a:solidFill>
                  <a:schemeClr val="tx2"/>
                </a:solidFill>
              </a:rPr>
              <a:t> and </a:t>
            </a:r>
            <a:r>
              <a:rPr lang="nb-NO" sz="3200" dirty="0" err="1">
                <a:solidFill>
                  <a:schemeClr val="tx2"/>
                </a:solidFill>
              </a:rPr>
              <a:t>effectiveness</a:t>
            </a:r>
            <a:r>
              <a:rPr lang="nb-NO" sz="3200" dirty="0">
                <a:solidFill>
                  <a:schemeClr val="tx2"/>
                </a:solidFill>
              </a:rPr>
              <a:t> of </a:t>
            </a:r>
            <a:r>
              <a:rPr lang="nb-NO" sz="3200" dirty="0" err="1">
                <a:solidFill>
                  <a:schemeClr val="tx2"/>
                </a:solidFill>
              </a:rPr>
              <a:t>pneumococcal</a:t>
            </a:r>
            <a:r>
              <a:rPr lang="nb-NO" sz="3200" dirty="0">
                <a:solidFill>
                  <a:schemeClr val="tx2"/>
                </a:solidFill>
              </a:rPr>
              <a:t> </a:t>
            </a:r>
            <a:r>
              <a:rPr lang="nb-NO" sz="3200" dirty="0" err="1">
                <a:solidFill>
                  <a:schemeClr val="tx2"/>
                </a:solidFill>
              </a:rPr>
              <a:t>vaccines</a:t>
            </a:r>
            <a:endParaRPr lang="nb-NO" sz="3200" dirty="0">
              <a:solidFill>
                <a:schemeClr val="tx2"/>
              </a:solidFill>
            </a:endParaRPr>
          </a:p>
        </p:txBody>
      </p:sp>
      <p:sp>
        <p:nvSpPr>
          <p:cNvPr id="13" name="Plassholder for tekst 2">
            <a:extLst>
              <a:ext uri="{FF2B5EF4-FFF2-40B4-BE49-F238E27FC236}">
                <a16:creationId xmlns:a16="http://schemas.microsoft.com/office/drawing/2014/main" id="{3C573D65-7135-4A80-A5C8-E52BBD6EBE73}"/>
              </a:ext>
            </a:extLst>
          </p:cNvPr>
          <p:cNvSpPr>
            <a:spLocks noGrp="1"/>
          </p:cNvSpPr>
          <p:nvPr>
            <p:ph type="body" sz="quarter" idx="11"/>
          </p:nvPr>
        </p:nvSpPr>
        <p:spPr>
          <a:xfrm>
            <a:off x="752669" y="772828"/>
            <a:ext cx="10515600" cy="369332"/>
          </a:xfrm>
        </p:spPr>
        <p:txBody>
          <a:bodyPr vert="horz" wrap="square" lIns="0" tIns="0" rIns="0" bIns="0" rtlCol="0" anchor="t">
            <a:spAutoFit/>
          </a:bodyPr>
          <a:lstStyle/>
          <a:p>
            <a:pPr algn="ctr"/>
            <a:r>
              <a:rPr lang="nb-NO" sz="2400" dirty="0">
                <a:cs typeface="Calibri"/>
              </a:rPr>
              <a:t>IPD, </a:t>
            </a:r>
            <a:r>
              <a:rPr lang="nb-NO" sz="2400" dirty="0" err="1">
                <a:cs typeface="Calibri"/>
              </a:rPr>
              <a:t>vaccine</a:t>
            </a:r>
            <a:r>
              <a:rPr lang="nb-NO" sz="2400" dirty="0">
                <a:cs typeface="Calibri"/>
              </a:rPr>
              <a:t> </a:t>
            </a:r>
            <a:r>
              <a:rPr lang="nb-NO" sz="2400" dirty="0" err="1">
                <a:cs typeface="Calibri"/>
              </a:rPr>
              <a:t>serotypes</a:t>
            </a:r>
            <a:endParaRPr lang="nb-NO" sz="2000" dirty="0"/>
          </a:p>
        </p:txBody>
      </p:sp>
    </p:spTree>
    <p:extLst>
      <p:ext uri="{BB962C8B-B14F-4D97-AF65-F5344CB8AC3E}">
        <p14:creationId xmlns:p14="http://schemas.microsoft.com/office/powerpoint/2010/main" val="1283031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260" y="479998"/>
            <a:ext cx="10804849" cy="886397"/>
          </a:xfrm>
        </p:spPr>
        <p:txBody>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r>
              <a:rPr lang="nb-NO" sz="3200" dirty="0" err="1">
                <a:solidFill>
                  <a:schemeClr val="tx2"/>
                </a:solidFill>
              </a:rPr>
              <a:t>Vaccine</a:t>
            </a:r>
            <a:r>
              <a:rPr lang="nb-NO" sz="3200" dirty="0">
                <a:solidFill>
                  <a:schemeClr val="tx2"/>
                </a:solidFill>
              </a:rPr>
              <a:t> </a:t>
            </a:r>
            <a:r>
              <a:rPr lang="nb-NO" sz="3200" dirty="0" err="1">
                <a:solidFill>
                  <a:schemeClr val="tx2"/>
                </a:solidFill>
              </a:rPr>
              <a:t>efficacy</a:t>
            </a:r>
            <a:r>
              <a:rPr lang="nb-NO" sz="3200" dirty="0">
                <a:solidFill>
                  <a:schemeClr val="tx2"/>
                </a:solidFill>
              </a:rPr>
              <a:t> and </a:t>
            </a:r>
            <a:r>
              <a:rPr lang="nb-NO" sz="3200" dirty="0" err="1">
                <a:solidFill>
                  <a:schemeClr val="tx2"/>
                </a:solidFill>
              </a:rPr>
              <a:t>effectiveness</a:t>
            </a:r>
            <a:r>
              <a:rPr lang="nb-NO" sz="3200" dirty="0">
                <a:solidFill>
                  <a:schemeClr val="tx2"/>
                </a:solidFill>
              </a:rPr>
              <a:t> of </a:t>
            </a:r>
            <a:r>
              <a:rPr lang="nb-NO" sz="3200" dirty="0" err="1">
                <a:solidFill>
                  <a:schemeClr val="tx2"/>
                </a:solidFill>
              </a:rPr>
              <a:t>pneumococcal</a:t>
            </a:r>
            <a:r>
              <a:rPr lang="nb-NO" sz="3200" dirty="0">
                <a:solidFill>
                  <a:schemeClr val="tx2"/>
                </a:solidFill>
              </a:rPr>
              <a:t> </a:t>
            </a:r>
            <a:r>
              <a:rPr lang="nb-NO" sz="3200" dirty="0" err="1">
                <a:solidFill>
                  <a:schemeClr val="tx2"/>
                </a:solidFill>
              </a:rPr>
              <a:t>vaccines</a:t>
            </a:r>
            <a:r>
              <a:rPr lang="nb-NO" sz="3200" dirty="0">
                <a:solidFill>
                  <a:schemeClr val="tx2"/>
                </a:solidFill>
              </a:rPr>
              <a:t>, IPD</a:t>
            </a:r>
          </a:p>
        </p:txBody>
      </p:sp>
      <p:sp>
        <p:nvSpPr>
          <p:cNvPr id="5" name="TekstSylinder 4"/>
          <p:cNvSpPr txBox="1"/>
          <p:nvPr/>
        </p:nvSpPr>
        <p:spPr>
          <a:xfrm>
            <a:off x="734009" y="2064473"/>
            <a:ext cx="10723982" cy="2831544"/>
          </a:xfrm>
          <a:prstGeom prst="rect">
            <a:avLst/>
          </a:prstGeom>
          <a:solidFill>
            <a:schemeClr val="bg1"/>
          </a:solidFill>
        </p:spPr>
        <p:txBody>
          <a:bodyPr wrap="square" rtlCol="0">
            <a:spAutoFit/>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r>
              <a:rPr lang="en-GB" sz="2000" dirty="0">
                <a:solidFill>
                  <a:schemeClr val="tx2"/>
                </a:solidFill>
              </a:rPr>
              <a:t>The evidence supports efficacy/effectiveness against all-type IPD of both PPV23 and PCV13 in adults ≥50 years.</a:t>
            </a:r>
          </a:p>
          <a:p>
            <a:endParaRPr lang="en-GB" sz="2000" dirty="0">
              <a:solidFill>
                <a:schemeClr val="tx2"/>
              </a:solidFill>
            </a:endParaRPr>
          </a:p>
          <a:p>
            <a:r>
              <a:rPr lang="en-US" sz="2000" dirty="0">
                <a:solidFill>
                  <a:schemeClr val="tx2"/>
                </a:solidFill>
              </a:rPr>
              <a:t>Higher vaccine effectiveness seen in clinical trials may reflect shorter follow-up time compared with observational studies, where waning immunity is likely to play a role.</a:t>
            </a:r>
          </a:p>
          <a:p>
            <a:endParaRPr lang="en-US" sz="2000" dirty="0">
              <a:solidFill>
                <a:schemeClr val="tx2"/>
              </a:solidFill>
            </a:endParaRPr>
          </a:p>
          <a:p>
            <a:r>
              <a:rPr lang="en-US" sz="2000" dirty="0">
                <a:solidFill>
                  <a:schemeClr val="tx2"/>
                </a:solidFill>
              </a:rPr>
              <a:t>PCV13 seems to provide better protection than PPV23 against vaccine type IPD (for serotypes common to PCV13 and PPV23).  </a:t>
            </a:r>
            <a:endParaRPr lang="nb-NO" sz="2000" dirty="0">
              <a:solidFill>
                <a:schemeClr val="tx2"/>
              </a:solidFill>
            </a:endParaRPr>
          </a:p>
          <a:p>
            <a:pPr algn="l"/>
            <a:endParaRPr lang="nb-NO" sz="1600" dirty="0" err="1"/>
          </a:p>
        </p:txBody>
      </p:sp>
      <p:sp>
        <p:nvSpPr>
          <p:cNvPr id="6" name="Plassholder for tekst 2">
            <a:extLst>
              <a:ext uri="{FF2B5EF4-FFF2-40B4-BE49-F238E27FC236}">
                <a16:creationId xmlns:a16="http://schemas.microsoft.com/office/drawing/2014/main" id="{FDAF2E3F-CDC2-4E8C-9B3D-E2E6671C3B57}"/>
              </a:ext>
            </a:extLst>
          </p:cNvPr>
          <p:cNvSpPr txBox="1">
            <a:spLocks/>
          </p:cNvSpPr>
          <p:nvPr/>
        </p:nvSpPr>
        <p:spPr>
          <a:xfrm>
            <a:off x="628260" y="851194"/>
            <a:ext cx="10515600" cy="369332"/>
          </a:xfrm>
          <a:prstGeom prst="rect">
            <a:avLst/>
          </a:prstGeom>
        </p:spPr>
        <p:txBody>
          <a:bodyPr vert="horz" wrap="square" lIns="0" tIns="0" rIns="0" bIns="0" rtlCol="0" anchor="t">
            <a:spAutoFit/>
          </a:bodyPr>
          <a:lstStyle>
            <a:lvl1pPr marL="0" indent="0" algn="l" defTabSz="1219277" rtl="0" eaLnBrk="1" latinLnBrk="0" hangingPunct="1">
              <a:lnSpc>
                <a:spcPct val="100000"/>
              </a:lnSpc>
              <a:spcBef>
                <a:spcPts val="0"/>
              </a:spcBef>
              <a:spcAft>
                <a:spcPts val="0"/>
              </a:spcAft>
              <a:buClr>
                <a:schemeClr val="accent4"/>
              </a:buClr>
              <a:buSzPct val="100000"/>
              <a:buFontTx/>
              <a:buNone/>
              <a:defRPr sz="2063" kern="1200">
                <a:solidFill>
                  <a:schemeClr val="accent4"/>
                </a:solidFill>
                <a:latin typeface="+mn-lt"/>
                <a:ea typeface="+mn-ea"/>
                <a:cs typeface="+mn-cs"/>
              </a:defRPr>
            </a:lvl1pPr>
            <a:lvl2pPr marL="270058" indent="0" algn="l" defTabSz="1219277" rtl="0" eaLnBrk="1" latinLnBrk="0" hangingPunct="1">
              <a:lnSpc>
                <a:spcPct val="90000"/>
              </a:lnSpc>
              <a:spcBef>
                <a:spcPts val="0"/>
              </a:spcBef>
              <a:buClr>
                <a:schemeClr val="accent4"/>
              </a:buClr>
              <a:buFontTx/>
              <a:buNone/>
              <a:defRPr sz="2133" kern="1200">
                <a:solidFill>
                  <a:schemeClr val="dk1"/>
                </a:solidFill>
                <a:latin typeface="+mn-lt"/>
                <a:ea typeface="+mn-ea"/>
                <a:cs typeface="+mn-cs"/>
              </a:defRPr>
            </a:lvl2pPr>
            <a:lvl3pPr marL="960204" indent="-240050" algn="l" defTabSz="1219277" rtl="0" eaLnBrk="1" latinLnBrk="0" hangingPunct="1">
              <a:lnSpc>
                <a:spcPct val="90000"/>
              </a:lnSpc>
              <a:spcBef>
                <a:spcPts val="666"/>
              </a:spcBef>
              <a:buClr>
                <a:schemeClr val="accent4"/>
              </a:buClr>
              <a:buFontTx/>
              <a:buBlip>
                <a:blip r:embed="rId3"/>
              </a:buBlip>
              <a:defRPr sz="1868" kern="1200">
                <a:solidFill>
                  <a:schemeClr val="dk1"/>
                </a:solidFill>
                <a:latin typeface="+mn-lt"/>
                <a:ea typeface="+mn-ea"/>
                <a:cs typeface="+mn-cs"/>
              </a:defRPr>
            </a:lvl3pPr>
            <a:lvl4pPr marL="1200254" indent="-240050" algn="l" defTabSz="1219277" rtl="0" eaLnBrk="1" latinLnBrk="0" hangingPunct="1">
              <a:lnSpc>
                <a:spcPct val="90000"/>
              </a:lnSpc>
              <a:spcBef>
                <a:spcPts val="666"/>
              </a:spcBef>
              <a:buClr>
                <a:schemeClr val="accent4"/>
              </a:buClr>
              <a:buFontTx/>
              <a:buBlip>
                <a:blip r:embed="rId3"/>
              </a:buBlip>
              <a:defRPr sz="1733" kern="1200">
                <a:solidFill>
                  <a:schemeClr val="dk1"/>
                </a:solidFill>
                <a:latin typeface="+mn-lt"/>
                <a:ea typeface="+mn-ea"/>
                <a:cs typeface="+mn-cs"/>
              </a:defRPr>
            </a:lvl4pPr>
            <a:lvl5pPr marL="1440307" indent="-240050" algn="l" defTabSz="1219277" rtl="0" eaLnBrk="1" latinLnBrk="0" hangingPunct="1">
              <a:lnSpc>
                <a:spcPct val="90000"/>
              </a:lnSpc>
              <a:spcBef>
                <a:spcPts val="666"/>
              </a:spcBef>
              <a:buClr>
                <a:schemeClr val="accent4"/>
              </a:buClr>
              <a:buFontTx/>
              <a:buBlip>
                <a:blip r:embed="rId3"/>
              </a:buBlip>
              <a:defRPr sz="1600" kern="1200">
                <a:solidFill>
                  <a:schemeClr val="dk1"/>
                </a:solidFill>
                <a:latin typeface="+mn-lt"/>
                <a:ea typeface="+mn-ea"/>
                <a:cs typeface="+mn-cs"/>
              </a:defRPr>
            </a:lvl5pPr>
            <a:lvl6pPr marL="3353009" indent="-304819" algn="l" defTabSz="1219277" rtl="0" eaLnBrk="1" latinLnBrk="0" hangingPunct="1">
              <a:lnSpc>
                <a:spcPct val="90000"/>
              </a:lnSpc>
              <a:spcBef>
                <a:spcPts val="666"/>
              </a:spcBef>
              <a:buFont typeface="Arial" panose="020B0604020202020204" pitchFamily="34" charset="0"/>
              <a:buChar char="•"/>
              <a:defRPr sz="2401" kern="1200">
                <a:solidFill>
                  <a:schemeClr val="tx1"/>
                </a:solidFill>
                <a:latin typeface="+mn-lt"/>
                <a:ea typeface="+mn-ea"/>
                <a:cs typeface="+mn-cs"/>
              </a:defRPr>
            </a:lvl6pPr>
            <a:lvl7pPr marL="3962647" indent="-304819" algn="l" defTabSz="1219277" rtl="0" eaLnBrk="1" latinLnBrk="0" hangingPunct="1">
              <a:lnSpc>
                <a:spcPct val="90000"/>
              </a:lnSpc>
              <a:spcBef>
                <a:spcPts val="666"/>
              </a:spcBef>
              <a:buFont typeface="Arial" panose="020B0604020202020204" pitchFamily="34" charset="0"/>
              <a:buChar char="•"/>
              <a:defRPr sz="2401" kern="1200">
                <a:solidFill>
                  <a:schemeClr val="tx1"/>
                </a:solidFill>
                <a:latin typeface="+mn-lt"/>
                <a:ea typeface="+mn-ea"/>
                <a:cs typeface="+mn-cs"/>
              </a:defRPr>
            </a:lvl7pPr>
            <a:lvl8pPr marL="4572286" indent="-304819" algn="l" defTabSz="1219277" rtl="0" eaLnBrk="1" latinLnBrk="0" hangingPunct="1">
              <a:lnSpc>
                <a:spcPct val="90000"/>
              </a:lnSpc>
              <a:spcBef>
                <a:spcPts val="666"/>
              </a:spcBef>
              <a:buFont typeface="Arial" panose="020B0604020202020204" pitchFamily="34" charset="0"/>
              <a:buChar char="•"/>
              <a:defRPr sz="2401" kern="1200">
                <a:solidFill>
                  <a:schemeClr val="tx1"/>
                </a:solidFill>
                <a:latin typeface="+mn-lt"/>
                <a:ea typeface="+mn-ea"/>
                <a:cs typeface="+mn-cs"/>
              </a:defRPr>
            </a:lvl8pPr>
            <a:lvl9pPr marL="5181924" indent="-304819" algn="l" defTabSz="1219277" rtl="0" eaLnBrk="1" latinLnBrk="0" hangingPunct="1">
              <a:lnSpc>
                <a:spcPct val="90000"/>
              </a:lnSpc>
              <a:spcBef>
                <a:spcPts val="666"/>
              </a:spcBef>
              <a:buFont typeface="Arial" panose="020B0604020202020204" pitchFamily="34" charset="0"/>
              <a:buChar char="•"/>
              <a:defRPr sz="2401" kern="1200">
                <a:solidFill>
                  <a:schemeClr val="tx1"/>
                </a:solidFill>
                <a:latin typeface="+mn-lt"/>
                <a:ea typeface="+mn-ea"/>
                <a:cs typeface="+mn-cs"/>
              </a:defRPr>
            </a:lvl9pPr>
          </a:lstStyle>
          <a:p>
            <a:r>
              <a:rPr lang="nb-NO" sz="2400" dirty="0" err="1">
                <a:cs typeface="Calibri"/>
              </a:rPr>
              <a:t>Summary</a:t>
            </a:r>
            <a:endParaRPr lang="nb-NO" sz="2000" dirty="0"/>
          </a:p>
        </p:txBody>
      </p:sp>
    </p:spTree>
    <p:extLst>
      <p:ext uri="{BB962C8B-B14F-4D97-AF65-F5344CB8AC3E}">
        <p14:creationId xmlns:p14="http://schemas.microsoft.com/office/powerpoint/2010/main" val="1081218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0000000-0008-0000-0000-000003000000}"/>
              </a:ext>
            </a:extLst>
          </p:cNvPr>
          <p:cNvGraphicFramePr>
            <a:graphicFrameLocks/>
          </p:cNvGraphicFramePr>
          <p:nvPr/>
        </p:nvGraphicFramePr>
        <p:xfrm>
          <a:off x="758890" y="1155480"/>
          <a:ext cx="10512489" cy="5241083"/>
        </p:xfrm>
        <a:graphic>
          <a:graphicData uri="http://schemas.openxmlformats.org/drawingml/2006/chart">
            <c:chart xmlns:c="http://schemas.openxmlformats.org/drawingml/2006/chart" xmlns:r="http://schemas.openxmlformats.org/officeDocument/2006/relationships" r:id="rId3"/>
          </a:graphicData>
        </a:graphic>
      </p:graphicFrame>
      <p:sp>
        <p:nvSpPr>
          <p:cNvPr id="6" name="Venstre klammeparentes 5">
            <a:extLst>
              <a:ext uri="{FF2B5EF4-FFF2-40B4-BE49-F238E27FC236}">
                <a16:creationId xmlns:a16="http://schemas.microsoft.com/office/drawing/2014/main" id="{B8D0CE32-F88C-4988-8F4A-6315D333E27A}"/>
              </a:ext>
            </a:extLst>
          </p:cNvPr>
          <p:cNvSpPr/>
          <p:nvPr/>
        </p:nvSpPr>
        <p:spPr>
          <a:xfrm rot="16200000">
            <a:off x="5542818" y="2784601"/>
            <a:ext cx="318301" cy="7016618"/>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endParaRPr lang="nb-NO" sz="339"/>
          </a:p>
        </p:txBody>
      </p:sp>
      <p:sp>
        <p:nvSpPr>
          <p:cNvPr id="7" name="Venstre klammeparentes 6">
            <a:extLst>
              <a:ext uri="{FF2B5EF4-FFF2-40B4-BE49-F238E27FC236}">
                <a16:creationId xmlns:a16="http://schemas.microsoft.com/office/drawing/2014/main" id="{3C8D2B02-D792-488C-A14E-B5100AA4B554}"/>
              </a:ext>
            </a:extLst>
          </p:cNvPr>
          <p:cNvSpPr/>
          <p:nvPr/>
        </p:nvSpPr>
        <p:spPr>
          <a:xfrm rot="16200000">
            <a:off x="10079688" y="5474909"/>
            <a:ext cx="322280" cy="1561370"/>
          </a:xfrm>
          <a:prstGeom prst="leftBrace">
            <a:avLst/>
          </a:prstGeom>
          <a:ln w="38100">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endParaRPr lang="nb-NO" sz="339">
              <a:solidFill>
                <a:srgbClr val="009999"/>
              </a:solidFill>
            </a:endParaRPr>
          </a:p>
        </p:txBody>
      </p:sp>
      <p:sp>
        <p:nvSpPr>
          <p:cNvPr id="8" name="TekstSylinder 7">
            <a:extLst>
              <a:ext uri="{FF2B5EF4-FFF2-40B4-BE49-F238E27FC236}">
                <a16:creationId xmlns:a16="http://schemas.microsoft.com/office/drawing/2014/main" id="{94B93782-D71A-4EA8-B940-7918C4BB8818}"/>
              </a:ext>
            </a:extLst>
          </p:cNvPr>
          <p:cNvSpPr txBox="1"/>
          <p:nvPr/>
        </p:nvSpPr>
        <p:spPr>
          <a:xfrm>
            <a:off x="5234405" y="6522149"/>
            <a:ext cx="935125" cy="369332"/>
          </a:xfrm>
          <a:prstGeom prst="rect">
            <a:avLst/>
          </a:prstGeom>
          <a:noFill/>
        </p:spPr>
        <p:txBody>
          <a:bodyPr wrap="square" rtlCol="0">
            <a:spAutoFit/>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r>
              <a:rPr lang="nb-NO" sz="1800" b="1" dirty="0">
                <a:solidFill>
                  <a:schemeClr val="tx2"/>
                </a:solidFill>
              </a:rPr>
              <a:t>PPV23</a:t>
            </a:r>
          </a:p>
        </p:txBody>
      </p:sp>
      <p:sp>
        <p:nvSpPr>
          <p:cNvPr id="10" name="TekstSylinder 9">
            <a:extLst>
              <a:ext uri="{FF2B5EF4-FFF2-40B4-BE49-F238E27FC236}">
                <a16:creationId xmlns:a16="http://schemas.microsoft.com/office/drawing/2014/main" id="{20C73130-CFCE-48E3-85AB-955D29576DCF}"/>
              </a:ext>
            </a:extLst>
          </p:cNvPr>
          <p:cNvSpPr txBox="1"/>
          <p:nvPr/>
        </p:nvSpPr>
        <p:spPr>
          <a:xfrm>
            <a:off x="9773265" y="6522149"/>
            <a:ext cx="935125" cy="338554"/>
          </a:xfrm>
          <a:prstGeom prst="rect">
            <a:avLst/>
          </a:prstGeom>
          <a:noFill/>
        </p:spPr>
        <p:txBody>
          <a:bodyPr wrap="square" rtlCol="0">
            <a:spAutoFit/>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r>
              <a:rPr lang="nb-NO" sz="1600" b="1" dirty="0">
                <a:solidFill>
                  <a:srgbClr val="009999"/>
                </a:solidFill>
              </a:rPr>
              <a:t>PCV13</a:t>
            </a:r>
          </a:p>
        </p:txBody>
      </p:sp>
      <p:sp>
        <p:nvSpPr>
          <p:cNvPr id="12" name="TekstSylinder 11">
            <a:extLst>
              <a:ext uri="{FF2B5EF4-FFF2-40B4-BE49-F238E27FC236}">
                <a16:creationId xmlns:a16="http://schemas.microsoft.com/office/drawing/2014/main" id="{1C870856-D0D2-4A4E-BC53-E6A9524C056C}"/>
              </a:ext>
            </a:extLst>
          </p:cNvPr>
          <p:cNvSpPr txBox="1"/>
          <p:nvPr/>
        </p:nvSpPr>
        <p:spPr>
          <a:xfrm>
            <a:off x="2458754" y="1665526"/>
            <a:ext cx="671420" cy="338554"/>
          </a:xfrm>
          <a:prstGeom prst="rect">
            <a:avLst/>
          </a:prstGeom>
          <a:noFill/>
        </p:spPr>
        <p:txBody>
          <a:bodyPr wrap="square" rtlCol="0">
            <a:spAutoFit/>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r>
              <a:rPr lang="nb-NO" sz="1600" dirty="0">
                <a:solidFill>
                  <a:schemeClr val="tx2"/>
                </a:solidFill>
              </a:rPr>
              <a:t>64% </a:t>
            </a:r>
          </a:p>
        </p:txBody>
      </p:sp>
      <p:sp>
        <p:nvSpPr>
          <p:cNvPr id="13" name="TekstSylinder 12">
            <a:extLst>
              <a:ext uri="{FF2B5EF4-FFF2-40B4-BE49-F238E27FC236}">
                <a16:creationId xmlns:a16="http://schemas.microsoft.com/office/drawing/2014/main" id="{07286DE1-00C2-42F6-9A82-4CD9352CE09D}"/>
              </a:ext>
            </a:extLst>
          </p:cNvPr>
          <p:cNvSpPr txBox="1"/>
          <p:nvPr/>
        </p:nvSpPr>
        <p:spPr>
          <a:xfrm>
            <a:off x="4375727" y="2240751"/>
            <a:ext cx="671420" cy="338554"/>
          </a:xfrm>
          <a:prstGeom prst="rect">
            <a:avLst/>
          </a:prstGeom>
          <a:noFill/>
        </p:spPr>
        <p:txBody>
          <a:bodyPr wrap="square" rtlCol="0">
            <a:spAutoFit/>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r>
              <a:rPr lang="nb-NO" sz="1600" dirty="0">
                <a:solidFill>
                  <a:schemeClr val="tx2"/>
                </a:solidFill>
              </a:rPr>
              <a:t>24% </a:t>
            </a:r>
          </a:p>
        </p:txBody>
      </p:sp>
      <p:sp>
        <p:nvSpPr>
          <p:cNvPr id="14" name="TekstSylinder 13">
            <a:extLst>
              <a:ext uri="{FF2B5EF4-FFF2-40B4-BE49-F238E27FC236}">
                <a16:creationId xmlns:a16="http://schemas.microsoft.com/office/drawing/2014/main" id="{C59A2E40-0536-4C53-A67D-BFCBC0048060}"/>
              </a:ext>
            </a:extLst>
          </p:cNvPr>
          <p:cNvSpPr txBox="1"/>
          <p:nvPr/>
        </p:nvSpPr>
        <p:spPr>
          <a:xfrm>
            <a:off x="6226629" y="1891161"/>
            <a:ext cx="612271" cy="338554"/>
          </a:xfrm>
          <a:prstGeom prst="rect">
            <a:avLst/>
          </a:prstGeom>
          <a:noFill/>
        </p:spPr>
        <p:txBody>
          <a:bodyPr wrap="square" rtlCol="0">
            <a:spAutoFit/>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r>
              <a:rPr lang="nb-NO" sz="1600" dirty="0">
                <a:solidFill>
                  <a:schemeClr val="tx2"/>
                </a:solidFill>
              </a:rPr>
              <a:t>47% </a:t>
            </a:r>
          </a:p>
        </p:txBody>
      </p:sp>
      <p:sp>
        <p:nvSpPr>
          <p:cNvPr id="15" name="TekstSylinder 14">
            <a:extLst>
              <a:ext uri="{FF2B5EF4-FFF2-40B4-BE49-F238E27FC236}">
                <a16:creationId xmlns:a16="http://schemas.microsoft.com/office/drawing/2014/main" id="{42543B37-6699-4DB7-A984-ED124F25978D}"/>
              </a:ext>
            </a:extLst>
          </p:cNvPr>
          <p:cNvSpPr txBox="1"/>
          <p:nvPr/>
        </p:nvSpPr>
        <p:spPr>
          <a:xfrm>
            <a:off x="8104251" y="3090446"/>
            <a:ext cx="591879" cy="338554"/>
          </a:xfrm>
          <a:prstGeom prst="rect">
            <a:avLst/>
          </a:prstGeom>
          <a:noFill/>
        </p:spPr>
        <p:txBody>
          <a:bodyPr wrap="square" rtlCol="0">
            <a:spAutoFit/>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r>
              <a:rPr lang="nb-NO" sz="1600" dirty="0">
                <a:solidFill>
                  <a:schemeClr val="tx2"/>
                </a:solidFill>
              </a:rPr>
              <a:t>31% </a:t>
            </a:r>
          </a:p>
        </p:txBody>
      </p:sp>
      <p:sp>
        <p:nvSpPr>
          <p:cNvPr id="16" name="TekstSylinder 15">
            <a:extLst>
              <a:ext uri="{FF2B5EF4-FFF2-40B4-BE49-F238E27FC236}">
                <a16:creationId xmlns:a16="http://schemas.microsoft.com/office/drawing/2014/main" id="{A4AA7F1A-FBF0-4DAE-95AF-759E42290396}"/>
              </a:ext>
            </a:extLst>
          </p:cNvPr>
          <p:cNvSpPr txBox="1"/>
          <p:nvPr/>
        </p:nvSpPr>
        <p:spPr>
          <a:xfrm>
            <a:off x="9931844" y="3090446"/>
            <a:ext cx="617968" cy="338554"/>
          </a:xfrm>
          <a:prstGeom prst="rect">
            <a:avLst/>
          </a:prstGeom>
          <a:noFill/>
        </p:spPr>
        <p:txBody>
          <a:bodyPr wrap="square" rtlCol="0">
            <a:spAutoFit/>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pPr algn="ctr"/>
            <a:r>
              <a:rPr lang="nb-NO" sz="1600" dirty="0">
                <a:solidFill>
                  <a:schemeClr val="tx2"/>
                </a:solidFill>
              </a:rPr>
              <a:t>31% </a:t>
            </a:r>
          </a:p>
        </p:txBody>
      </p:sp>
      <p:sp>
        <p:nvSpPr>
          <p:cNvPr id="19" name="Tittel 1">
            <a:extLst>
              <a:ext uri="{FF2B5EF4-FFF2-40B4-BE49-F238E27FC236}">
                <a16:creationId xmlns:a16="http://schemas.microsoft.com/office/drawing/2014/main" id="{13FA957B-56FD-4550-9A20-B0B8A1FF1792}"/>
              </a:ext>
            </a:extLst>
          </p:cNvPr>
          <p:cNvSpPr>
            <a:spLocks noGrp="1"/>
          </p:cNvSpPr>
          <p:nvPr>
            <p:ph type="title"/>
          </p:nvPr>
        </p:nvSpPr>
        <p:spPr>
          <a:xfrm>
            <a:off x="592026" y="269083"/>
            <a:ext cx="11007948" cy="443198"/>
          </a:xfrm>
        </p:spPr>
        <p:txBody>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r>
              <a:rPr lang="nb-NO" sz="3200" dirty="0" err="1">
                <a:solidFill>
                  <a:schemeClr val="tx2"/>
                </a:solidFill>
              </a:rPr>
              <a:t>Vaccine</a:t>
            </a:r>
            <a:r>
              <a:rPr lang="nb-NO" sz="3200" dirty="0">
                <a:solidFill>
                  <a:schemeClr val="tx2"/>
                </a:solidFill>
              </a:rPr>
              <a:t> </a:t>
            </a:r>
            <a:r>
              <a:rPr lang="nb-NO" sz="3200" dirty="0" err="1">
                <a:solidFill>
                  <a:schemeClr val="tx2"/>
                </a:solidFill>
              </a:rPr>
              <a:t>efficacy</a:t>
            </a:r>
            <a:r>
              <a:rPr lang="nb-NO" sz="3200" dirty="0">
                <a:solidFill>
                  <a:schemeClr val="tx2"/>
                </a:solidFill>
              </a:rPr>
              <a:t> and </a:t>
            </a:r>
            <a:r>
              <a:rPr lang="nb-NO" sz="3200" dirty="0" err="1">
                <a:solidFill>
                  <a:schemeClr val="tx2"/>
                </a:solidFill>
              </a:rPr>
              <a:t>effectiveness</a:t>
            </a:r>
            <a:r>
              <a:rPr lang="nb-NO" sz="3200" dirty="0">
                <a:solidFill>
                  <a:schemeClr val="tx2"/>
                </a:solidFill>
              </a:rPr>
              <a:t> of </a:t>
            </a:r>
            <a:r>
              <a:rPr lang="nb-NO" sz="3200" dirty="0" err="1">
                <a:solidFill>
                  <a:schemeClr val="tx2"/>
                </a:solidFill>
              </a:rPr>
              <a:t>pneumococcal</a:t>
            </a:r>
            <a:r>
              <a:rPr lang="nb-NO" sz="3200" dirty="0">
                <a:solidFill>
                  <a:schemeClr val="tx2"/>
                </a:solidFill>
              </a:rPr>
              <a:t> </a:t>
            </a:r>
            <a:r>
              <a:rPr lang="nb-NO" sz="3200" dirty="0" err="1">
                <a:solidFill>
                  <a:schemeClr val="tx2"/>
                </a:solidFill>
              </a:rPr>
              <a:t>vaccines</a:t>
            </a:r>
            <a:endParaRPr lang="nb-NO" sz="3200" dirty="0">
              <a:solidFill>
                <a:schemeClr val="tx2"/>
              </a:solidFill>
            </a:endParaRPr>
          </a:p>
        </p:txBody>
      </p:sp>
      <p:sp>
        <p:nvSpPr>
          <p:cNvPr id="17" name="Plassholder for tekst 2">
            <a:extLst>
              <a:ext uri="{FF2B5EF4-FFF2-40B4-BE49-F238E27FC236}">
                <a16:creationId xmlns:a16="http://schemas.microsoft.com/office/drawing/2014/main" id="{3FDAAB7B-B4B3-4FC6-9D39-0FD2BE2B3B03}"/>
              </a:ext>
            </a:extLst>
          </p:cNvPr>
          <p:cNvSpPr>
            <a:spLocks noGrp="1"/>
          </p:cNvSpPr>
          <p:nvPr>
            <p:ph type="body" sz="quarter" idx="11"/>
          </p:nvPr>
        </p:nvSpPr>
        <p:spPr>
          <a:xfrm>
            <a:off x="659363" y="682970"/>
            <a:ext cx="10612016" cy="369332"/>
          </a:xfrm>
        </p:spPr>
        <p:txBody>
          <a:bodyPr vert="horz" wrap="square" lIns="0" tIns="0" rIns="0" bIns="0" rtlCol="0" anchor="t">
            <a:spAutoFit/>
          </a:bodyPr>
          <a:lstStyle/>
          <a:p>
            <a:pPr algn="ctr"/>
            <a:r>
              <a:rPr lang="nb-NO" sz="2400" dirty="0" err="1">
                <a:cs typeface="Calibri"/>
              </a:rPr>
              <a:t>Pneumococcal</a:t>
            </a:r>
            <a:r>
              <a:rPr lang="nb-NO" sz="2400" dirty="0">
                <a:cs typeface="Calibri"/>
              </a:rPr>
              <a:t> </a:t>
            </a:r>
            <a:r>
              <a:rPr lang="nb-NO" sz="2400" dirty="0" err="1">
                <a:cs typeface="Calibri"/>
              </a:rPr>
              <a:t>pneumonia</a:t>
            </a:r>
            <a:endParaRPr lang="nb-NO" sz="2000" dirty="0"/>
          </a:p>
        </p:txBody>
      </p:sp>
    </p:spTree>
    <p:extLst>
      <p:ext uri="{BB962C8B-B14F-4D97-AF65-F5344CB8AC3E}">
        <p14:creationId xmlns:p14="http://schemas.microsoft.com/office/powerpoint/2010/main" val="3586673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97158" y="556240"/>
            <a:ext cx="10612017" cy="886397"/>
          </a:xfrm>
        </p:spPr>
        <p:txBody>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r>
              <a:rPr lang="nb-NO" sz="3200" dirty="0" err="1">
                <a:solidFill>
                  <a:schemeClr val="tx2"/>
                </a:solidFill>
              </a:rPr>
              <a:t>Vaccine</a:t>
            </a:r>
            <a:r>
              <a:rPr lang="nb-NO" sz="3200" dirty="0">
                <a:solidFill>
                  <a:schemeClr val="tx2"/>
                </a:solidFill>
              </a:rPr>
              <a:t> </a:t>
            </a:r>
            <a:r>
              <a:rPr lang="nb-NO" sz="3200" dirty="0" err="1">
                <a:solidFill>
                  <a:schemeClr val="tx2"/>
                </a:solidFill>
              </a:rPr>
              <a:t>efficacy</a:t>
            </a:r>
            <a:r>
              <a:rPr lang="nb-NO" sz="3200" dirty="0">
                <a:solidFill>
                  <a:schemeClr val="tx2"/>
                </a:solidFill>
              </a:rPr>
              <a:t> and </a:t>
            </a:r>
            <a:r>
              <a:rPr lang="nb-NO" sz="3200" dirty="0" err="1">
                <a:solidFill>
                  <a:schemeClr val="tx2"/>
                </a:solidFill>
              </a:rPr>
              <a:t>effectiveness</a:t>
            </a:r>
            <a:r>
              <a:rPr lang="nb-NO" sz="3200" dirty="0">
                <a:solidFill>
                  <a:schemeClr val="tx2"/>
                </a:solidFill>
              </a:rPr>
              <a:t> of </a:t>
            </a:r>
            <a:r>
              <a:rPr lang="nb-NO" sz="3200" dirty="0" err="1">
                <a:solidFill>
                  <a:schemeClr val="tx2"/>
                </a:solidFill>
              </a:rPr>
              <a:t>pneumococcal</a:t>
            </a:r>
            <a:r>
              <a:rPr lang="nb-NO" sz="3200" dirty="0">
                <a:solidFill>
                  <a:schemeClr val="tx2"/>
                </a:solidFill>
              </a:rPr>
              <a:t> </a:t>
            </a:r>
            <a:r>
              <a:rPr lang="nb-NO" sz="3200" dirty="0" err="1">
                <a:solidFill>
                  <a:schemeClr val="tx2"/>
                </a:solidFill>
              </a:rPr>
              <a:t>vaccines</a:t>
            </a:r>
            <a:r>
              <a:rPr lang="nb-NO" sz="3200" dirty="0">
                <a:solidFill>
                  <a:schemeClr val="tx2"/>
                </a:solidFill>
              </a:rPr>
              <a:t>, </a:t>
            </a:r>
            <a:r>
              <a:rPr lang="nb-NO" sz="3200" dirty="0" err="1">
                <a:solidFill>
                  <a:schemeClr val="tx2"/>
                </a:solidFill>
              </a:rPr>
              <a:t>PnPn</a:t>
            </a:r>
            <a:endParaRPr lang="nb-NO" sz="3200" dirty="0">
              <a:solidFill>
                <a:schemeClr val="tx2"/>
              </a:solidFill>
            </a:endParaRPr>
          </a:p>
        </p:txBody>
      </p:sp>
      <p:sp>
        <p:nvSpPr>
          <p:cNvPr id="6" name="TekstSylinder 5"/>
          <p:cNvSpPr txBox="1"/>
          <p:nvPr/>
        </p:nvSpPr>
        <p:spPr>
          <a:xfrm>
            <a:off x="1007706" y="2488596"/>
            <a:ext cx="9933992" cy="2027478"/>
          </a:xfrm>
          <a:prstGeom prst="rect">
            <a:avLst/>
          </a:prstGeom>
          <a:solidFill>
            <a:schemeClr val="bg1"/>
          </a:solidFill>
        </p:spPr>
        <p:txBody>
          <a:bodyPr wrap="square" rtlCol="0">
            <a:spAutoFit/>
          </a:bodyPr>
          <a:lstStyle>
            <a:defPPr>
              <a:defRPr lang="en-US"/>
            </a:defPPr>
            <a:lvl1pPr marL="0" algn="l" defTabSz="153071" rtl="0" eaLnBrk="1" latinLnBrk="0" hangingPunct="1">
              <a:defRPr sz="603" kern="1200">
                <a:solidFill>
                  <a:schemeClr val="tx1"/>
                </a:solidFill>
                <a:latin typeface="+mn-lt"/>
                <a:ea typeface="+mn-ea"/>
                <a:cs typeface="+mn-cs"/>
              </a:defRPr>
            </a:lvl1pPr>
            <a:lvl2pPr marL="153071" algn="l" defTabSz="153071" rtl="0" eaLnBrk="1" latinLnBrk="0" hangingPunct="1">
              <a:defRPr sz="603" kern="1200">
                <a:solidFill>
                  <a:schemeClr val="tx1"/>
                </a:solidFill>
                <a:latin typeface="+mn-lt"/>
                <a:ea typeface="+mn-ea"/>
                <a:cs typeface="+mn-cs"/>
              </a:defRPr>
            </a:lvl2pPr>
            <a:lvl3pPr marL="306141" algn="l" defTabSz="153071" rtl="0" eaLnBrk="1" latinLnBrk="0" hangingPunct="1">
              <a:defRPr sz="603" kern="1200">
                <a:solidFill>
                  <a:schemeClr val="tx1"/>
                </a:solidFill>
                <a:latin typeface="+mn-lt"/>
                <a:ea typeface="+mn-ea"/>
                <a:cs typeface="+mn-cs"/>
              </a:defRPr>
            </a:lvl3pPr>
            <a:lvl4pPr marL="459212" algn="l" defTabSz="153071" rtl="0" eaLnBrk="1" latinLnBrk="0" hangingPunct="1">
              <a:defRPr sz="603" kern="1200">
                <a:solidFill>
                  <a:schemeClr val="tx1"/>
                </a:solidFill>
                <a:latin typeface="+mn-lt"/>
                <a:ea typeface="+mn-ea"/>
                <a:cs typeface="+mn-cs"/>
              </a:defRPr>
            </a:lvl4pPr>
            <a:lvl5pPr marL="612282" algn="l" defTabSz="153071" rtl="0" eaLnBrk="1" latinLnBrk="0" hangingPunct="1">
              <a:defRPr sz="603" kern="1200">
                <a:solidFill>
                  <a:schemeClr val="tx1"/>
                </a:solidFill>
                <a:latin typeface="+mn-lt"/>
                <a:ea typeface="+mn-ea"/>
                <a:cs typeface="+mn-cs"/>
              </a:defRPr>
            </a:lvl5pPr>
            <a:lvl6pPr marL="765353" algn="l" defTabSz="153071" rtl="0" eaLnBrk="1" latinLnBrk="0" hangingPunct="1">
              <a:defRPr sz="603" kern="1200">
                <a:solidFill>
                  <a:schemeClr val="tx1"/>
                </a:solidFill>
                <a:latin typeface="+mn-lt"/>
                <a:ea typeface="+mn-ea"/>
                <a:cs typeface="+mn-cs"/>
              </a:defRPr>
            </a:lvl6pPr>
            <a:lvl7pPr marL="918423" algn="l" defTabSz="153071" rtl="0" eaLnBrk="1" latinLnBrk="0" hangingPunct="1">
              <a:defRPr sz="603" kern="1200">
                <a:solidFill>
                  <a:schemeClr val="tx1"/>
                </a:solidFill>
                <a:latin typeface="+mn-lt"/>
                <a:ea typeface="+mn-ea"/>
                <a:cs typeface="+mn-cs"/>
              </a:defRPr>
            </a:lvl7pPr>
            <a:lvl8pPr marL="1071494" algn="l" defTabSz="153071" rtl="0" eaLnBrk="1" latinLnBrk="0" hangingPunct="1">
              <a:defRPr sz="603" kern="1200">
                <a:solidFill>
                  <a:schemeClr val="tx1"/>
                </a:solidFill>
                <a:latin typeface="+mn-lt"/>
                <a:ea typeface="+mn-ea"/>
                <a:cs typeface="+mn-cs"/>
              </a:defRPr>
            </a:lvl8pPr>
            <a:lvl9pPr marL="1224564" algn="l" defTabSz="153071" rtl="0" eaLnBrk="1" latinLnBrk="0" hangingPunct="1">
              <a:defRPr sz="603" kern="1200">
                <a:solidFill>
                  <a:schemeClr val="tx1"/>
                </a:solidFill>
                <a:latin typeface="+mn-lt"/>
                <a:ea typeface="+mn-ea"/>
                <a:cs typeface="+mn-cs"/>
              </a:defRPr>
            </a:lvl9pPr>
          </a:lstStyle>
          <a:p>
            <a:r>
              <a:rPr lang="en-GB" sz="1800" dirty="0">
                <a:solidFill>
                  <a:schemeClr val="tx2"/>
                </a:solidFill>
              </a:rPr>
              <a:t>The available evidence shows that both PCV13 and PPV23 have efficacy or effectiveness against </a:t>
            </a:r>
            <a:r>
              <a:rPr lang="en-GB" sz="1800" dirty="0" err="1">
                <a:solidFill>
                  <a:schemeClr val="tx2"/>
                </a:solidFill>
              </a:rPr>
              <a:t>PnPn</a:t>
            </a:r>
            <a:r>
              <a:rPr lang="en-GB" sz="1800" dirty="0">
                <a:solidFill>
                  <a:schemeClr val="tx2"/>
                </a:solidFill>
              </a:rPr>
              <a:t>. </a:t>
            </a:r>
          </a:p>
          <a:p>
            <a:endParaRPr lang="en-GB" sz="1800" dirty="0">
              <a:solidFill>
                <a:schemeClr val="tx2"/>
              </a:solidFill>
            </a:endParaRPr>
          </a:p>
          <a:p>
            <a:r>
              <a:rPr lang="en-GB" sz="1800" dirty="0">
                <a:solidFill>
                  <a:schemeClr val="tx2"/>
                </a:solidFill>
              </a:rPr>
              <a:t>There was clear evidence of efficacy of PCV13 against non-</a:t>
            </a:r>
            <a:r>
              <a:rPr lang="en-GB" sz="1800" dirty="0" err="1">
                <a:solidFill>
                  <a:schemeClr val="tx2"/>
                </a:solidFill>
              </a:rPr>
              <a:t>bacteraemic</a:t>
            </a:r>
            <a:r>
              <a:rPr lang="en-GB" sz="1800" dirty="0">
                <a:solidFill>
                  <a:schemeClr val="tx2"/>
                </a:solidFill>
              </a:rPr>
              <a:t> pneumonia. </a:t>
            </a:r>
          </a:p>
          <a:p>
            <a:endParaRPr lang="en-GB" sz="1800" dirty="0">
              <a:solidFill>
                <a:schemeClr val="tx2"/>
              </a:solidFill>
            </a:endParaRPr>
          </a:p>
          <a:p>
            <a:r>
              <a:rPr lang="en-GB" sz="1800" dirty="0">
                <a:solidFill>
                  <a:schemeClr val="tx2"/>
                </a:solidFill>
              </a:rPr>
              <a:t>Available evidence </a:t>
            </a:r>
            <a:r>
              <a:rPr lang="en-GB" sz="2000" dirty="0">
                <a:solidFill>
                  <a:schemeClr val="tx2"/>
                </a:solidFill>
              </a:rPr>
              <a:t>suggests</a:t>
            </a:r>
            <a:r>
              <a:rPr lang="en-GB" sz="1800" dirty="0">
                <a:solidFill>
                  <a:schemeClr val="tx2"/>
                </a:solidFill>
              </a:rPr>
              <a:t> that PPV23 also is effective against non-</a:t>
            </a:r>
            <a:r>
              <a:rPr lang="en-GB" sz="1800" dirty="0" err="1">
                <a:solidFill>
                  <a:schemeClr val="tx2"/>
                </a:solidFill>
              </a:rPr>
              <a:t>bacteraemic</a:t>
            </a:r>
            <a:r>
              <a:rPr lang="en-GB" sz="1800" dirty="0">
                <a:solidFill>
                  <a:schemeClr val="tx2"/>
                </a:solidFill>
              </a:rPr>
              <a:t> pneumonia when given to those younger than 75 years  </a:t>
            </a:r>
          </a:p>
          <a:p>
            <a:pPr algn="l"/>
            <a:endParaRPr lang="nb-NO" sz="1575" dirty="0" err="1"/>
          </a:p>
        </p:txBody>
      </p:sp>
      <p:sp>
        <p:nvSpPr>
          <p:cNvPr id="5" name="Plassholder for tekst 4">
            <a:extLst>
              <a:ext uri="{FF2B5EF4-FFF2-40B4-BE49-F238E27FC236}">
                <a16:creationId xmlns:a16="http://schemas.microsoft.com/office/drawing/2014/main" id="{868B43AA-51A0-4436-AD64-F5A0C5F832BC}"/>
              </a:ext>
            </a:extLst>
          </p:cNvPr>
          <p:cNvSpPr>
            <a:spLocks noGrp="1"/>
          </p:cNvSpPr>
          <p:nvPr>
            <p:ph type="body" sz="quarter" idx="11"/>
          </p:nvPr>
        </p:nvSpPr>
        <p:spPr>
          <a:xfrm>
            <a:off x="597158" y="1453771"/>
            <a:ext cx="10515600" cy="317431"/>
          </a:xfrm>
        </p:spPr>
        <p:txBody>
          <a:bodyPr/>
          <a:lstStyle/>
          <a:p>
            <a:r>
              <a:rPr lang="nb-NO" dirty="0" err="1"/>
              <a:t>Summary</a:t>
            </a:r>
            <a:endParaRPr lang="nb-NO" dirty="0"/>
          </a:p>
        </p:txBody>
      </p:sp>
    </p:spTree>
    <p:extLst>
      <p:ext uri="{BB962C8B-B14F-4D97-AF65-F5344CB8AC3E}">
        <p14:creationId xmlns:p14="http://schemas.microsoft.com/office/powerpoint/2010/main" val="2358615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1E1E0A-734A-C5AA-51EE-CDAA35A38C41}"/>
              </a:ext>
            </a:extLst>
          </p:cNvPr>
          <p:cNvSpPr>
            <a:spLocks noGrp="1"/>
          </p:cNvSpPr>
          <p:nvPr>
            <p:ph type="title"/>
          </p:nvPr>
        </p:nvSpPr>
        <p:spPr/>
        <p:txBody>
          <a:bodyPr/>
          <a:lstStyle/>
          <a:p>
            <a:r>
              <a:rPr lang="nb-NO" sz="4650" dirty="0">
                <a:cs typeface="Calibri"/>
              </a:rPr>
              <a:t>Oppsummert – effekt og </a:t>
            </a:r>
            <a:r>
              <a:rPr lang="nb-NO" sz="4650" dirty="0" err="1">
                <a:cs typeface="Calibri"/>
              </a:rPr>
              <a:t>serotypedekning</a:t>
            </a:r>
            <a:endParaRPr lang="nb-NO" dirty="0" err="1"/>
          </a:p>
        </p:txBody>
      </p:sp>
      <p:sp>
        <p:nvSpPr>
          <p:cNvPr id="4" name="Plassholder for tekst 3">
            <a:extLst>
              <a:ext uri="{FF2B5EF4-FFF2-40B4-BE49-F238E27FC236}">
                <a16:creationId xmlns:a16="http://schemas.microsoft.com/office/drawing/2014/main" id="{D32A0F2A-CF08-2896-99F8-F005F1F2C297}"/>
              </a:ext>
            </a:extLst>
          </p:cNvPr>
          <p:cNvSpPr>
            <a:spLocks noGrp="1"/>
          </p:cNvSpPr>
          <p:nvPr>
            <p:ph type="body" sz="quarter" idx="13"/>
          </p:nvPr>
        </p:nvSpPr>
        <p:spPr/>
        <p:txBody>
          <a:bodyPr/>
          <a:lstStyle/>
          <a:p>
            <a:endParaRPr lang="nb-NO"/>
          </a:p>
        </p:txBody>
      </p:sp>
      <p:graphicFrame>
        <p:nvGraphicFramePr>
          <p:cNvPr id="5" name="Tabell 5">
            <a:extLst>
              <a:ext uri="{FF2B5EF4-FFF2-40B4-BE49-F238E27FC236}">
                <a16:creationId xmlns:a16="http://schemas.microsoft.com/office/drawing/2014/main" id="{EA7CF6F8-AB5B-36F0-FD5D-95C2DE3C1F0D}"/>
              </a:ext>
            </a:extLst>
          </p:cNvPr>
          <p:cNvGraphicFramePr>
            <a:graphicFrameLocks noGrp="1"/>
          </p:cNvGraphicFramePr>
          <p:nvPr/>
        </p:nvGraphicFramePr>
        <p:xfrm>
          <a:off x="733930" y="1546417"/>
          <a:ext cx="10724140" cy="4903104"/>
        </p:xfrm>
        <a:graphic>
          <a:graphicData uri="http://schemas.openxmlformats.org/drawingml/2006/table">
            <a:tbl>
              <a:tblPr firstRow="1" bandRow="1">
                <a:tableStyleId>{5C22544A-7EE6-4342-B048-85BDC9FD1C3A}</a:tableStyleId>
              </a:tblPr>
              <a:tblGrid>
                <a:gridCol w="2314070">
                  <a:extLst>
                    <a:ext uri="{9D8B030D-6E8A-4147-A177-3AD203B41FA5}">
                      <a16:colId xmlns:a16="http://schemas.microsoft.com/office/drawing/2014/main" val="190119982"/>
                    </a:ext>
                  </a:extLst>
                </a:gridCol>
                <a:gridCol w="1975586">
                  <a:extLst>
                    <a:ext uri="{9D8B030D-6E8A-4147-A177-3AD203B41FA5}">
                      <a16:colId xmlns:a16="http://schemas.microsoft.com/office/drawing/2014/main" val="2030887657"/>
                    </a:ext>
                  </a:extLst>
                </a:gridCol>
                <a:gridCol w="2144828">
                  <a:extLst>
                    <a:ext uri="{9D8B030D-6E8A-4147-A177-3AD203B41FA5}">
                      <a16:colId xmlns:a16="http://schemas.microsoft.com/office/drawing/2014/main" val="3858747012"/>
                    </a:ext>
                  </a:extLst>
                </a:gridCol>
                <a:gridCol w="2144828">
                  <a:extLst>
                    <a:ext uri="{9D8B030D-6E8A-4147-A177-3AD203B41FA5}">
                      <a16:colId xmlns:a16="http://schemas.microsoft.com/office/drawing/2014/main" val="849197717"/>
                    </a:ext>
                  </a:extLst>
                </a:gridCol>
                <a:gridCol w="2144828">
                  <a:extLst>
                    <a:ext uri="{9D8B030D-6E8A-4147-A177-3AD203B41FA5}">
                      <a16:colId xmlns:a16="http://schemas.microsoft.com/office/drawing/2014/main" val="1632627939"/>
                    </a:ext>
                  </a:extLst>
                </a:gridCol>
              </a:tblGrid>
              <a:tr h="1116208">
                <a:tc>
                  <a:txBody>
                    <a:bodyPr/>
                    <a:lstStyle/>
                    <a:p>
                      <a:r>
                        <a:rPr lang="nb-NO" sz="2400" dirty="0"/>
                        <a:t>Vaksine</a:t>
                      </a:r>
                    </a:p>
                  </a:txBody>
                  <a:tcPr/>
                </a:tc>
                <a:tc>
                  <a:txBody>
                    <a:bodyPr/>
                    <a:lstStyle/>
                    <a:p>
                      <a:r>
                        <a:rPr lang="nb-NO" sz="2400" dirty="0" err="1"/>
                        <a:t>Serotype</a:t>
                      </a:r>
                      <a:r>
                        <a:rPr lang="nb-NO" sz="2400" dirty="0"/>
                        <a:t>-dekning hos eldre (65+) 2020-2021</a:t>
                      </a:r>
                    </a:p>
                  </a:txBody>
                  <a:tcPr/>
                </a:tc>
                <a:tc>
                  <a:txBody>
                    <a:bodyPr/>
                    <a:lstStyle/>
                    <a:p>
                      <a:r>
                        <a:rPr lang="nb-NO" sz="2400" dirty="0"/>
                        <a:t>Effekt IPD</a:t>
                      </a:r>
                    </a:p>
                  </a:txBody>
                  <a:tcPr/>
                </a:tc>
                <a:tc>
                  <a:txBody>
                    <a:bodyPr/>
                    <a:lstStyle/>
                    <a:p>
                      <a:r>
                        <a:rPr lang="nb-NO" sz="2400" dirty="0"/>
                        <a:t>Effekt </a:t>
                      </a:r>
                      <a:r>
                        <a:rPr lang="nb-NO" sz="2400" dirty="0" err="1"/>
                        <a:t>PnPn</a:t>
                      </a:r>
                      <a:endParaRPr lang="nb-NO" sz="2400" dirty="0"/>
                    </a:p>
                  </a:txBody>
                  <a:tcPr/>
                </a:tc>
                <a:tc>
                  <a:txBody>
                    <a:bodyPr/>
                    <a:lstStyle/>
                    <a:p>
                      <a:pPr lvl="0">
                        <a:buNone/>
                      </a:pPr>
                      <a:r>
                        <a:rPr lang="nb-NO" sz="2400" dirty="0"/>
                        <a:t>Varighet beskyttelse</a:t>
                      </a:r>
                    </a:p>
                  </a:txBody>
                  <a:tcPr/>
                </a:tc>
                <a:extLst>
                  <a:ext uri="{0D108BD9-81ED-4DB2-BD59-A6C34878D82A}">
                    <a16:rowId xmlns:a16="http://schemas.microsoft.com/office/drawing/2014/main" val="2166681456"/>
                  </a:ext>
                </a:extLst>
              </a:tr>
              <a:tr h="1116208">
                <a:tc>
                  <a:txBody>
                    <a:bodyPr/>
                    <a:lstStyle/>
                    <a:p>
                      <a:pPr lvl="0">
                        <a:buNone/>
                      </a:pPr>
                      <a:r>
                        <a:rPr lang="nb-NO" sz="2000" b="0" i="0" u="none" strike="noStrike" noProof="0" dirty="0">
                          <a:solidFill>
                            <a:schemeClr val="tx2"/>
                          </a:solidFill>
                          <a:latin typeface="Calibri"/>
                        </a:rPr>
                        <a:t>PKV15 </a:t>
                      </a:r>
                      <a:endParaRPr lang="nb-NO" sz="2000" dirty="0">
                        <a:solidFill>
                          <a:schemeClr val="tx2"/>
                        </a:solidFill>
                      </a:endParaRPr>
                    </a:p>
                    <a:p>
                      <a:pPr lvl="0">
                        <a:buNone/>
                      </a:pPr>
                      <a:r>
                        <a:rPr lang="nb-NO" sz="2000" b="0" i="0" u="none" strike="noStrike" noProof="0" dirty="0">
                          <a:solidFill>
                            <a:schemeClr val="tx2"/>
                          </a:solidFill>
                          <a:latin typeface="Calibri"/>
                        </a:rPr>
                        <a:t>(</a:t>
                      </a:r>
                      <a:r>
                        <a:rPr lang="nb-NO" sz="2000" b="0" i="0" u="none" strike="noStrike" noProof="0" dirty="0" err="1">
                          <a:solidFill>
                            <a:schemeClr val="tx2"/>
                          </a:solidFill>
                          <a:latin typeface="Calibri"/>
                        </a:rPr>
                        <a:t>Vaxneuvance</a:t>
                      </a:r>
                      <a:r>
                        <a:rPr lang="nb-NO" sz="2000" b="0" i="0" u="none" strike="noStrike" noProof="0" dirty="0">
                          <a:solidFill>
                            <a:schemeClr val="tx2"/>
                          </a:solidFill>
                          <a:latin typeface="Calibri"/>
                        </a:rPr>
                        <a:t> MSD)</a:t>
                      </a:r>
                      <a:endParaRPr lang="nb-NO" sz="2000" dirty="0">
                        <a:solidFill>
                          <a:schemeClr val="tx2"/>
                        </a:solidFill>
                      </a:endParaRPr>
                    </a:p>
                  </a:txBody>
                  <a:tcPr/>
                </a:tc>
                <a:tc>
                  <a:txBody>
                    <a:bodyPr/>
                    <a:lstStyle/>
                    <a:p>
                      <a:r>
                        <a:rPr lang="nb-NO" sz="2000" dirty="0" err="1">
                          <a:solidFill>
                            <a:schemeClr val="tx2"/>
                          </a:solidFill>
                        </a:rPr>
                        <a:t>Ca</a:t>
                      </a:r>
                      <a:r>
                        <a:rPr lang="nb-NO" sz="2000" dirty="0">
                          <a:solidFill>
                            <a:schemeClr val="tx2"/>
                          </a:solidFill>
                        </a:rPr>
                        <a:t> 30 %</a:t>
                      </a:r>
                    </a:p>
                  </a:txBody>
                  <a:tcPr/>
                </a:tc>
                <a:tc>
                  <a:txBody>
                    <a:bodyPr/>
                    <a:lstStyle/>
                    <a:p>
                      <a:pPr lvl="0">
                        <a:buNone/>
                      </a:pPr>
                      <a:r>
                        <a:rPr lang="nb-NO" sz="2000" b="0" i="0" u="none" strike="noStrike" noProof="0" dirty="0">
                          <a:solidFill>
                            <a:schemeClr val="tx2"/>
                          </a:solidFill>
                          <a:latin typeface="Calibri"/>
                        </a:rPr>
                        <a:t>All IPD: 50%</a:t>
                      </a:r>
                      <a:endParaRPr lang="en-US" sz="2000" b="0" i="0" u="none" strike="noStrike" noProof="0" dirty="0">
                        <a:solidFill>
                          <a:schemeClr val="tx2"/>
                        </a:solidFill>
                        <a:latin typeface="Calibri"/>
                      </a:endParaRPr>
                    </a:p>
                    <a:p>
                      <a:pPr lvl="0">
                        <a:buNone/>
                      </a:pPr>
                      <a:r>
                        <a:rPr lang="nb-NO" sz="2000" b="0" i="0" u="none" strike="noStrike" noProof="0" dirty="0">
                          <a:solidFill>
                            <a:schemeClr val="tx2"/>
                          </a:solidFill>
                          <a:latin typeface="Calibri"/>
                        </a:rPr>
                        <a:t>VT-IPD: 75%</a:t>
                      </a:r>
                      <a:endParaRPr lang="nb-NO" sz="2000" dirty="0">
                        <a:solidFill>
                          <a:schemeClr val="tx2"/>
                        </a:solidFill>
                      </a:endParaRPr>
                    </a:p>
                  </a:txBody>
                  <a:tcPr/>
                </a:tc>
                <a:tc>
                  <a:txBody>
                    <a:bodyPr/>
                    <a:lstStyle/>
                    <a:p>
                      <a:pPr lvl="0">
                        <a:buNone/>
                      </a:pPr>
                      <a:r>
                        <a:rPr lang="nb-NO" sz="2000" b="0" i="0" u="none" strike="noStrike" noProof="0" dirty="0">
                          <a:solidFill>
                            <a:schemeClr val="tx2"/>
                          </a:solidFill>
                          <a:latin typeface="Calibri"/>
                        </a:rPr>
                        <a:t>All CAP: 40%</a:t>
                      </a:r>
                      <a:endParaRPr lang="nb-NO" sz="2000" dirty="0">
                        <a:solidFill>
                          <a:schemeClr val="tx2"/>
                        </a:solidFill>
                      </a:endParaRPr>
                    </a:p>
                  </a:txBody>
                  <a:tcPr/>
                </a:tc>
                <a:tc>
                  <a:txBody>
                    <a:bodyPr/>
                    <a:lstStyle/>
                    <a:p>
                      <a:pPr lvl="0">
                        <a:buNone/>
                      </a:pPr>
                      <a:r>
                        <a:rPr lang="nb-NO" sz="2000" dirty="0">
                          <a:solidFill>
                            <a:schemeClr val="tx2"/>
                          </a:solidFill>
                        </a:rPr>
                        <a:t>Usikkert, trolig minst 10 år</a:t>
                      </a:r>
                    </a:p>
                  </a:txBody>
                  <a:tcPr/>
                </a:tc>
                <a:extLst>
                  <a:ext uri="{0D108BD9-81ED-4DB2-BD59-A6C34878D82A}">
                    <a16:rowId xmlns:a16="http://schemas.microsoft.com/office/drawing/2014/main" val="1429457382"/>
                  </a:ext>
                </a:extLst>
              </a:tr>
              <a:tr h="1116208">
                <a:tc>
                  <a:txBody>
                    <a:bodyPr/>
                    <a:lstStyle/>
                    <a:p>
                      <a:pPr lvl="0">
                        <a:buNone/>
                      </a:pPr>
                      <a:r>
                        <a:rPr lang="nb-NO" sz="2000" b="0" i="0" u="none" strike="noStrike" noProof="0" dirty="0">
                          <a:solidFill>
                            <a:schemeClr val="tx2"/>
                          </a:solidFill>
                          <a:latin typeface="Calibri"/>
                        </a:rPr>
                        <a:t>PKV20 </a:t>
                      </a:r>
                      <a:endParaRPr lang="nb-NO" sz="2000" dirty="0">
                        <a:solidFill>
                          <a:schemeClr val="tx2"/>
                        </a:solidFill>
                      </a:endParaRPr>
                    </a:p>
                    <a:p>
                      <a:pPr lvl="0">
                        <a:buNone/>
                      </a:pPr>
                      <a:r>
                        <a:rPr lang="nb-NO" sz="2000" b="0" i="0" u="none" strike="noStrike" noProof="0" dirty="0">
                          <a:solidFill>
                            <a:schemeClr val="tx2"/>
                          </a:solidFill>
                          <a:latin typeface="Calibri"/>
                        </a:rPr>
                        <a:t>(</a:t>
                      </a:r>
                      <a:r>
                        <a:rPr lang="nb-NO" sz="2000" b="0" i="0" u="none" strike="noStrike" noProof="0" dirty="0" err="1">
                          <a:solidFill>
                            <a:schemeClr val="tx2"/>
                          </a:solidFill>
                          <a:latin typeface="Calibri"/>
                        </a:rPr>
                        <a:t>Apexxnar</a:t>
                      </a:r>
                      <a:r>
                        <a:rPr lang="nb-NO" sz="2000" b="0" i="0" u="none" strike="noStrike" noProof="0" dirty="0">
                          <a:solidFill>
                            <a:schemeClr val="tx2"/>
                          </a:solidFill>
                          <a:latin typeface="Calibri"/>
                        </a:rPr>
                        <a:t> Pfizer)</a:t>
                      </a:r>
                      <a:endParaRPr lang="nb-NO" sz="2000" dirty="0">
                        <a:solidFill>
                          <a:schemeClr val="tx2"/>
                        </a:solidFill>
                      </a:endParaRPr>
                    </a:p>
                  </a:txBody>
                  <a:tcPr/>
                </a:tc>
                <a:tc>
                  <a:txBody>
                    <a:bodyPr/>
                    <a:lstStyle/>
                    <a:p>
                      <a:r>
                        <a:rPr lang="nb-NO" sz="2000" dirty="0" err="1">
                          <a:solidFill>
                            <a:schemeClr val="tx2"/>
                          </a:solidFill>
                        </a:rPr>
                        <a:t>Ca</a:t>
                      </a:r>
                      <a:r>
                        <a:rPr lang="nb-NO" sz="2000" dirty="0">
                          <a:solidFill>
                            <a:schemeClr val="tx2"/>
                          </a:solidFill>
                        </a:rPr>
                        <a:t> 50 %</a:t>
                      </a:r>
                    </a:p>
                  </a:txBody>
                  <a:tcPr/>
                </a:tc>
                <a:tc>
                  <a:txBody>
                    <a:bodyPr/>
                    <a:lstStyle/>
                    <a:p>
                      <a:pPr lvl="0">
                        <a:buNone/>
                      </a:pPr>
                      <a:r>
                        <a:rPr lang="nb-NO" sz="2000" b="0" i="0" u="none" strike="noStrike" noProof="0" dirty="0">
                          <a:solidFill>
                            <a:schemeClr val="tx2"/>
                          </a:solidFill>
                          <a:latin typeface="Calibri"/>
                        </a:rPr>
                        <a:t>All IPD: 50%</a:t>
                      </a:r>
                      <a:endParaRPr lang="en-US" sz="2000" b="0" i="0" u="none" strike="noStrike" noProof="0">
                        <a:solidFill>
                          <a:schemeClr val="tx2"/>
                        </a:solidFill>
                        <a:latin typeface="Calibri"/>
                      </a:endParaRPr>
                    </a:p>
                    <a:p>
                      <a:pPr lvl="0">
                        <a:buNone/>
                      </a:pPr>
                      <a:r>
                        <a:rPr lang="nb-NO" sz="2000" b="0" i="0" u="none" strike="noStrike" noProof="0" dirty="0">
                          <a:solidFill>
                            <a:schemeClr val="tx2"/>
                          </a:solidFill>
                          <a:latin typeface="Calibri"/>
                        </a:rPr>
                        <a:t>VT-IPD: 75%</a:t>
                      </a:r>
                      <a:endParaRPr lang="nb-NO" sz="2000" dirty="0">
                        <a:solidFill>
                          <a:schemeClr val="tx2"/>
                        </a:solidFill>
                      </a:endParaRPr>
                    </a:p>
                  </a:txBody>
                  <a:tcPr/>
                </a:tc>
                <a:tc>
                  <a:txBody>
                    <a:bodyPr/>
                    <a:lstStyle/>
                    <a:p>
                      <a:pPr lvl="0">
                        <a:buNone/>
                      </a:pPr>
                      <a:r>
                        <a:rPr lang="nb-NO" sz="2000" b="0" i="0" u="none" strike="noStrike" noProof="0" dirty="0">
                          <a:solidFill>
                            <a:schemeClr val="tx2"/>
                          </a:solidFill>
                          <a:latin typeface="Calibri"/>
                        </a:rPr>
                        <a:t>All CAP: 40%</a:t>
                      </a:r>
                      <a:endParaRPr lang="nb-NO" sz="2000" dirty="0">
                        <a:solidFill>
                          <a:schemeClr val="tx2"/>
                        </a:solidFill>
                      </a:endParaRPr>
                    </a:p>
                  </a:txBody>
                  <a:tcPr/>
                </a:tc>
                <a:tc>
                  <a:txBody>
                    <a:bodyPr/>
                    <a:lstStyle/>
                    <a:p>
                      <a:pPr lvl="0">
                        <a:buNone/>
                      </a:pPr>
                      <a:r>
                        <a:rPr lang="nb-NO" sz="2000" b="0" i="0" u="none" strike="noStrike" noProof="0" dirty="0">
                          <a:solidFill>
                            <a:schemeClr val="tx2"/>
                          </a:solidFill>
                          <a:latin typeface="Calibri"/>
                        </a:rPr>
                        <a:t>Usikkert, </a:t>
                      </a:r>
                      <a:endParaRPr lang="nb-NO" sz="2000" dirty="0">
                        <a:solidFill>
                          <a:schemeClr val="tx2"/>
                        </a:solidFill>
                      </a:endParaRPr>
                    </a:p>
                    <a:p>
                      <a:pPr lvl="0">
                        <a:buNone/>
                      </a:pPr>
                      <a:r>
                        <a:rPr lang="nb-NO" sz="2000" b="0" i="0" u="none" strike="noStrike" noProof="0" dirty="0">
                          <a:solidFill>
                            <a:schemeClr val="tx2"/>
                          </a:solidFill>
                          <a:latin typeface="Calibri"/>
                        </a:rPr>
                        <a:t>trolig minst 10 år</a:t>
                      </a:r>
                      <a:endParaRPr lang="nb-NO" sz="2000">
                        <a:solidFill>
                          <a:schemeClr val="tx2"/>
                        </a:solidFill>
                      </a:endParaRPr>
                    </a:p>
                  </a:txBody>
                  <a:tcPr/>
                </a:tc>
                <a:extLst>
                  <a:ext uri="{0D108BD9-81ED-4DB2-BD59-A6C34878D82A}">
                    <a16:rowId xmlns:a16="http://schemas.microsoft.com/office/drawing/2014/main" val="389977277"/>
                  </a:ext>
                </a:extLst>
              </a:tr>
              <a:tr h="1116208">
                <a:tc>
                  <a:txBody>
                    <a:bodyPr/>
                    <a:lstStyle/>
                    <a:p>
                      <a:pPr lvl="0">
                        <a:buNone/>
                      </a:pPr>
                      <a:r>
                        <a:rPr lang="nb-NO" sz="2000" b="0" i="0" u="none" strike="noStrike" noProof="0" dirty="0">
                          <a:solidFill>
                            <a:schemeClr val="tx2"/>
                          </a:solidFill>
                        </a:rPr>
                        <a:t>PPV23 (</a:t>
                      </a:r>
                      <a:r>
                        <a:rPr lang="nb-NO" sz="2000" b="0" i="0" u="none" strike="noStrike" noProof="0" dirty="0" err="1">
                          <a:solidFill>
                            <a:schemeClr val="tx2"/>
                          </a:solidFill>
                        </a:rPr>
                        <a:t>Pneumovax</a:t>
                      </a:r>
                      <a:r>
                        <a:rPr lang="nb-NO" sz="2000" b="0" i="0" u="none" strike="noStrike" noProof="0" dirty="0">
                          <a:solidFill>
                            <a:schemeClr val="tx2"/>
                          </a:solidFill>
                        </a:rPr>
                        <a:t> MSD)</a:t>
                      </a:r>
                      <a:endParaRPr lang="nb-NO" sz="2000" dirty="0">
                        <a:solidFill>
                          <a:schemeClr val="tx2"/>
                        </a:solidFill>
                      </a:endParaRPr>
                    </a:p>
                  </a:txBody>
                  <a:tcPr/>
                </a:tc>
                <a:tc>
                  <a:txBody>
                    <a:bodyPr/>
                    <a:lstStyle/>
                    <a:p>
                      <a:pPr lvl="0">
                        <a:buNone/>
                      </a:pPr>
                      <a:r>
                        <a:rPr lang="nb-NO" sz="2000" dirty="0" err="1">
                          <a:solidFill>
                            <a:schemeClr val="tx2"/>
                          </a:solidFill>
                        </a:rPr>
                        <a:t>Ca</a:t>
                      </a:r>
                      <a:r>
                        <a:rPr lang="nb-NO" sz="2000" dirty="0">
                          <a:solidFill>
                            <a:schemeClr val="tx2"/>
                          </a:solidFill>
                        </a:rPr>
                        <a:t> 70 %</a:t>
                      </a:r>
                    </a:p>
                  </a:txBody>
                  <a:tcPr/>
                </a:tc>
                <a:tc>
                  <a:txBody>
                    <a:bodyPr/>
                    <a:lstStyle/>
                    <a:p>
                      <a:pPr lvl="0">
                        <a:buNone/>
                      </a:pPr>
                      <a:r>
                        <a:rPr lang="nb-NO" sz="2000" b="0" i="0" u="none" strike="noStrike" noProof="0" dirty="0">
                          <a:solidFill>
                            <a:schemeClr val="tx2"/>
                          </a:solidFill>
                          <a:latin typeface="Calibri"/>
                        </a:rPr>
                        <a:t>All IPD: 40-60%</a:t>
                      </a:r>
                      <a:endParaRPr lang="nb-NO" sz="2000" dirty="0">
                        <a:solidFill>
                          <a:schemeClr val="tx2"/>
                        </a:solidFill>
                      </a:endParaRPr>
                    </a:p>
                  </a:txBody>
                  <a:tcPr/>
                </a:tc>
                <a:tc>
                  <a:txBody>
                    <a:bodyPr/>
                    <a:lstStyle/>
                    <a:p>
                      <a:pPr lvl="0">
                        <a:buNone/>
                      </a:pPr>
                      <a:r>
                        <a:rPr lang="nb-NO" sz="2000" b="0" i="0" u="none" strike="noStrike" noProof="0" dirty="0">
                          <a:solidFill>
                            <a:schemeClr val="tx2"/>
                          </a:solidFill>
                          <a:latin typeface="Calibri"/>
                        </a:rPr>
                        <a:t>All CAP: 40%</a:t>
                      </a:r>
                      <a:endParaRPr lang="nb-NO" sz="2000" dirty="0">
                        <a:solidFill>
                          <a:schemeClr val="tx2"/>
                        </a:solidFill>
                      </a:endParaRPr>
                    </a:p>
                  </a:txBody>
                  <a:tcPr/>
                </a:tc>
                <a:tc>
                  <a:txBody>
                    <a:bodyPr/>
                    <a:lstStyle/>
                    <a:p>
                      <a:pPr lvl="0">
                        <a:buNone/>
                      </a:pPr>
                      <a:r>
                        <a:rPr lang="nb-NO" sz="2000" dirty="0">
                          <a:solidFill>
                            <a:schemeClr val="tx2"/>
                          </a:solidFill>
                        </a:rPr>
                        <a:t>Faller etter 3-5 år</a:t>
                      </a:r>
                    </a:p>
                  </a:txBody>
                  <a:tcPr/>
                </a:tc>
                <a:extLst>
                  <a:ext uri="{0D108BD9-81ED-4DB2-BD59-A6C34878D82A}">
                    <a16:rowId xmlns:a16="http://schemas.microsoft.com/office/drawing/2014/main" val="2766773363"/>
                  </a:ext>
                </a:extLst>
              </a:tr>
            </a:tbl>
          </a:graphicData>
        </a:graphic>
      </p:graphicFrame>
    </p:spTree>
    <p:extLst>
      <p:ext uri="{BB962C8B-B14F-4D97-AF65-F5344CB8AC3E}">
        <p14:creationId xmlns:p14="http://schemas.microsoft.com/office/powerpoint/2010/main" val="1135481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91287914-6131-3A46-6DCC-2E0B349C5943}"/>
              </a:ext>
            </a:extLst>
          </p:cNvPr>
          <p:cNvSpPr>
            <a:spLocks noGrp="1"/>
          </p:cNvSpPr>
          <p:nvPr>
            <p:ph type="body" sz="quarter" idx="13"/>
          </p:nvPr>
        </p:nvSpPr>
        <p:spPr/>
        <p:txBody>
          <a:bodyPr/>
          <a:lstStyle/>
          <a:p>
            <a:r>
              <a:rPr lang="nb-NO" sz="5200" dirty="0">
                <a:cs typeface="Calibri"/>
              </a:rPr>
              <a:t>Helseøkonomisk Evaluering</a:t>
            </a:r>
            <a:endParaRPr lang="nb-NO" dirty="0"/>
          </a:p>
        </p:txBody>
      </p:sp>
      <p:sp>
        <p:nvSpPr>
          <p:cNvPr id="3" name="Plassholder for tekst 2">
            <a:extLst>
              <a:ext uri="{FF2B5EF4-FFF2-40B4-BE49-F238E27FC236}">
                <a16:creationId xmlns:a16="http://schemas.microsoft.com/office/drawing/2014/main" id="{7150C5A1-C8A7-7486-C282-FDE5F4334840}"/>
              </a:ext>
            </a:extLst>
          </p:cNvPr>
          <p:cNvSpPr>
            <a:spLocks noGrp="1"/>
          </p:cNvSpPr>
          <p:nvPr>
            <p:ph type="body" sz="quarter" idx="14"/>
          </p:nvPr>
        </p:nvSpPr>
        <p:spPr/>
        <p:txBody>
          <a:bodyPr/>
          <a:lstStyle/>
          <a:p>
            <a:endParaRPr lang="nb-NO"/>
          </a:p>
        </p:txBody>
      </p:sp>
    </p:spTree>
    <p:extLst>
      <p:ext uri="{BB962C8B-B14F-4D97-AF65-F5344CB8AC3E}">
        <p14:creationId xmlns:p14="http://schemas.microsoft.com/office/powerpoint/2010/main" val="1191266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53918EDC-1822-4C2B-926C-6DA7B24F3981}"/>
              </a:ext>
            </a:extLst>
          </p:cNvPr>
          <p:cNvSpPr>
            <a:spLocks noGrp="1"/>
          </p:cNvSpPr>
          <p:nvPr>
            <p:ph type="body" sz="quarter" idx="13"/>
          </p:nvPr>
        </p:nvSpPr>
        <p:spPr>
          <a:xfrm>
            <a:off x="1787632" y="2109192"/>
            <a:ext cx="7807127" cy="1600438"/>
          </a:xfrm>
        </p:spPr>
        <p:txBody>
          <a:bodyPr/>
          <a:lstStyle/>
          <a:p>
            <a:r>
              <a:rPr lang="nb-NO" sz="5200" dirty="0" err="1"/>
              <a:t>Pneumokokksykdom</a:t>
            </a:r>
            <a:r>
              <a:rPr lang="nb-NO" sz="5200" dirty="0"/>
              <a:t> og </a:t>
            </a:r>
            <a:r>
              <a:rPr lang="nb-NO" sz="5200" dirty="0" err="1"/>
              <a:t>pneumokokkvaksiner</a:t>
            </a:r>
            <a:endParaRPr lang="nb-NO" dirty="0" err="1"/>
          </a:p>
        </p:txBody>
      </p:sp>
      <p:sp>
        <p:nvSpPr>
          <p:cNvPr id="3" name="Plassholder for tekst 2">
            <a:extLst>
              <a:ext uri="{FF2B5EF4-FFF2-40B4-BE49-F238E27FC236}">
                <a16:creationId xmlns:a16="http://schemas.microsoft.com/office/drawing/2014/main" id="{2335AFE6-4475-4EDE-BF5D-6EAD073F8C2C}"/>
              </a:ext>
            </a:extLst>
          </p:cNvPr>
          <p:cNvSpPr>
            <a:spLocks noGrp="1"/>
          </p:cNvSpPr>
          <p:nvPr>
            <p:ph type="body" sz="quarter" idx="14"/>
          </p:nvPr>
        </p:nvSpPr>
        <p:spPr/>
        <p:txBody>
          <a:bodyPr/>
          <a:lstStyle/>
          <a:p>
            <a:endParaRPr lang="nb-NO"/>
          </a:p>
        </p:txBody>
      </p:sp>
    </p:spTree>
    <p:extLst>
      <p:ext uri="{BB962C8B-B14F-4D97-AF65-F5344CB8AC3E}">
        <p14:creationId xmlns:p14="http://schemas.microsoft.com/office/powerpoint/2010/main" val="2588854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07DD21-C894-F6DA-B53E-198887E759EF}"/>
              </a:ext>
            </a:extLst>
          </p:cNvPr>
          <p:cNvSpPr>
            <a:spLocks noGrp="1"/>
          </p:cNvSpPr>
          <p:nvPr>
            <p:ph type="title"/>
          </p:nvPr>
        </p:nvSpPr>
        <p:spPr/>
        <p:txBody>
          <a:bodyPr/>
          <a:lstStyle/>
          <a:p>
            <a:r>
              <a:rPr lang="nb-NO" sz="4650" dirty="0">
                <a:cs typeface="Calibri"/>
              </a:rPr>
              <a:t>Formål &amp; Metode</a:t>
            </a:r>
            <a:endParaRPr lang="nb-NO" dirty="0"/>
          </a:p>
        </p:txBody>
      </p:sp>
      <p:sp>
        <p:nvSpPr>
          <p:cNvPr id="4" name="Plassholder for tekst 3">
            <a:extLst>
              <a:ext uri="{FF2B5EF4-FFF2-40B4-BE49-F238E27FC236}">
                <a16:creationId xmlns:a16="http://schemas.microsoft.com/office/drawing/2014/main" id="{A051E6BC-5611-08C7-19CB-34BA8E09B70B}"/>
              </a:ext>
            </a:extLst>
          </p:cNvPr>
          <p:cNvSpPr>
            <a:spLocks noGrp="1"/>
          </p:cNvSpPr>
          <p:nvPr>
            <p:ph type="body" sz="quarter" idx="13"/>
          </p:nvPr>
        </p:nvSpPr>
        <p:spPr/>
        <p:txBody>
          <a:bodyPr vert="horz" lIns="0" tIns="0" rIns="0" bIns="0" rtlCol="0" anchor="t">
            <a:normAutofit/>
          </a:bodyPr>
          <a:lstStyle/>
          <a:p>
            <a:pPr marL="269875" indent="-269875"/>
            <a:r>
              <a:rPr lang="no" sz="2000" dirty="0">
                <a:latin typeface="Calibri"/>
                <a:cs typeface="Calibri"/>
              </a:rPr>
              <a:t>Denne helseøkonomiske evaluering tar opp spørsmålet om universell vaksinasjon for eldre med PPV23 vil være kostnadseffektiv set fra et helsesektor perspektiv.</a:t>
            </a:r>
          </a:p>
          <a:p>
            <a:pPr marL="269875" indent="-269875"/>
            <a:r>
              <a:rPr lang="no" sz="2000" dirty="0">
                <a:latin typeface="Calibri"/>
                <a:cs typeface="Calibri"/>
              </a:rPr>
              <a:t>En beslutningstremodell utviklet ved Folkehelsemyndigheten i Sverige ble tilpasset den norske settingen.</a:t>
            </a:r>
          </a:p>
          <a:p>
            <a:pPr marL="269875" indent="-269875"/>
            <a:r>
              <a:rPr lang="no" sz="2000" dirty="0">
                <a:ea typeface="+mn-lt"/>
                <a:cs typeface="+mn-lt"/>
              </a:rPr>
              <a:t>Evalueringen fokuserer på hypotetiske kohorter av 65 og 75 åringer.</a:t>
            </a:r>
            <a:endParaRPr lang="no" sz="2000" dirty="0">
              <a:latin typeface="Consolas"/>
              <a:cs typeface="Calibri"/>
            </a:endParaRPr>
          </a:p>
        </p:txBody>
      </p:sp>
      <p:sp>
        <p:nvSpPr>
          <p:cNvPr id="6" name="Plassholder for tekst 5">
            <a:extLst>
              <a:ext uri="{FF2B5EF4-FFF2-40B4-BE49-F238E27FC236}">
                <a16:creationId xmlns:a16="http://schemas.microsoft.com/office/drawing/2014/main" id="{98F1CE52-9B50-9812-60DC-304176407F2F}"/>
              </a:ext>
            </a:extLst>
          </p:cNvPr>
          <p:cNvSpPr>
            <a:spLocks noGrp="1"/>
          </p:cNvSpPr>
          <p:nvPr>
            <p:ph type="body" sz="quarter" idx="11"/>
          </p:nvPr>
        </p:nvSpPr>
        <p:spPr/>
        <p:txBody>
          <a:bodyPr/>
          <a:lstStyle/>
          <a:p>
            <a:endParaRPr lang="nb-NO"/>
          </a:p>
        </p:txBody>
      </p:sp>
    </p:spTree>
    <p:extLst>
      <p:ext uri="{BB962C8B-B14F-4D97-AF65-F5344CB8AC3E}">
        <p14:creationId xmlns:p14="http://schemas.microsoft.com/office/powerpoint/2010/main" val="2609834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07DD21-C894-F6DA-B53E-198887E759EF}"/>
              </a:ext>
            </a:extLst>
          </p:cNvPr>
          <p:cNvSpPr>
            <a:spLocks noGrp="1"/>
          </p:cNvSpPr>
          <p:nvPr>
            <p:ph type="title"/>
          </p:nvPr>
        </p:nvSpPr>
        <p:spPr>
          <a:xfrm>
            <a:off x="892556" y="263686"/>
            <a:ext cx="10515600" cy="1288045"/>
          </a:xfrm>
        </p:spPr>
        <p:txBody>
          <a:bodyPr/>
          <a:lstStyle/>
          <a:p>
            <a:r>
              <a:rPr lang="nb-NO" sz="4650" dirty="0">
                <a:cs typeface="Calibri"/>
              </a:rPr>
              <a:t>Resultater med 75% opptak – </a:t>
            </a:r>
            <a:br>
              <a:rPr lang="nb-NO" sz="4650" dirty="0">
                <a:cs typeface="Calibri"/>
              </a:rPr>
            </a:br>
            <a:r>
              <a:rPr lang="nb-NO" sz="4650" dirty="0">
                <a:cs typeface="Calibri"/>
              </a:rPr>
              <a:t>65 åringer kohorten</a:t>
            </a:r>
            <a:endParaRPr lang="nb-NO" dirty="0"/>
          </a:p>
        </p:txBody>
      </p:sp>
      <p:graphicFrame>
        <p:nvGraphicFramePr>
          <p:cNvPr id="17" name="Tabell 16">
            <a:extLst>
              <a:ext uri="{FF2B5EF4-FFF2-40B4-BE49-F238E27FC236}">
                <a16:creationId xmlns:a16="http://schemas.microsoft.com/office/drawing/2014/main" id="{5A7ABBDB-4B58-6C2C-FF41-36D78ED74BBA}"/>
              </a:ext>
            </a:extLst>
          </p:cNvPr>
          <p:cNvGraphicFramePr>
            <a:graphicFrameLocks noGrp="1"/>
          </p:cNvGraphicFramePr>
          <p:nvPr/>
        </p:nvGraphicFramePr>
        <p:xfrm>
          <a:off x="881349" y="1597445"/>
          <a:ext cx="10557753" cy="4088094"/>
        </p:xfrm>
        <a:graphic>
          <a:graphicData uri="http://schemas.openxmlformats.org/drawingml/2006/table">
            <a:tbl>
              <a:tblPr firstRow="1" bandRow="1">
                <a:tableStyleId>{10A1B5D5-9B99-4C35-A422-299274C87663}</a:tableStyleId>
              </a:tblPr>
              <a:tblGrid>
                <a:gridCol w="2570602">
                  <a:extLst>
                    <a:ext uri="{9D8B030D-6E8A-4147-A177-3AD203B41FA5}">
                      <a16:colId xmlns:a16="http://schemas.microsoft.com/office/drawing/2014/main" val="3742457604"/>
                    </a:ext>
                  </a:extLst>
                </a:gridCol>
                <a:gridCol w="2694173">
                  <a:extLst>
                    <a:ext uri="{9D8B030D-6E8A-4147-A177-3AD203B41FA5}">
                      <a16:colId xmlns:a16="http://schemas.microsoft.com/office/drawing/2014/main" val="183380675"/>
                    </a:ext>
                  </a:extLst>
                </a:gridCol>
                <a:gridCol w="2646489">
                  <a:extLst>
                    <a:ext uri="{9D8B030D-6E8A-4147-A177-3AD203B41FA5}">
                      <a16:colId xmlns:a16="http://schemas.microsoft.com/office/drawing/2014/main" val="2039213708"/>
                    </a:ext>
                  </a:extLst>
                </a:gridCol>
                <a:gridCol w="2646489">
                  <a:extLst>
                    <a:ext uri="{9D8B030D-6E8A-4147-A177-3AD203B41FA5}">
                      <a16:colId xmlns:a16="http://schemas.microsoft.com/office/drawing/2014/main" val="3551788111"/>
                    </a:ext>
                  </a:extLst>
                </a:gridCol>
              </a:tblGrid>
              <a:tr h="620389">
                <a:tc>
                  <a:txBody>
                    <a:bodyPr/>
                    <a:lstStyle/>
                    <a:p>
                      <a:r>
                        <a:rPr lang="nb-NO" dirty="0">
                          <a:effectLst/>
                        </a:rPr>
                        <a:t>Kostnadspost</a:t>
                      </a:r>
                    </a:p>
                  </a:txBody>
                  <a:tcPr anchor="ctr"/>
                </a:tc>
                <a:tc>
                  <a:txBody>
                    <a:bodyPr/>
                    <a:lstStyle/>
                    <a:p>
                      <a:r>
                        <a:rPr lang="nb-NO" dirty="0">
                          <a:effectLst/>
                        </a:rPr>
                        <a:t>Uten </a:t>
                      </a:r>
                      <a:r>
                        <a:rPr lang="nb-NO" sz="1800" u="none" strike="noStrike" noProof="0" dirty="0">
                          <a:effectLst/>
                        </a:rPr>
                        <a:t>vaksinasjon</a:t>
                      </a:r>
                      <a:endParaRPr lang="nb-NO" dirty="0" err="1">
                        <a:effectLst/>
                      </a:endParaRPr>
                    </a:p>
                  </a:txBody>
                  <a:tcPr anchor="ctr"/>
                </a:tc>
                <a:tc>
                  <a:txBody>
                    <a:bodyPr/>
                    <a:lstStyle/>
                    <a:p>
                      <a:r>
                        <a:rPr lang="nb-NO" dirty="0">
                          <a:effectLst/>
                        </a:rPr>
                        <a:t>Med </a:t>
                      </a:r>
                      <a:r>
                        <a:rPr lang="nb-NO" sz="1800" u="none" strike="noStrike" noProof="0" dirty="0">
                          <a:effectLst/>
                        </a:rPr>
                        <a:t>vaksinasjon</a:t>
                      </a:r>
                      <a:endParaRPr lang="nb-NO" dirty="0">
                        <a:effectLst/>
                      </a:endParaRPr>
                    </a:p>
                  </a:txBody>
                  <a:tcPr anchor="ctr"/>
                </a:tc>
                <a:tc>
                  <a:txBody>
                    <a:bodyPr/>
                    <a:lstStyle/>
                    <a:p>
                      <a:pPr lvl="0">
                        <a:buNone/>
                      </a:pPr>
                      <a:r>
                        <a:rPr lang="nb-NO" dirty="0">
                          <a:effectLst/>
                        </a:rPr>
                        <a:t>Forskjell</a:t>
                      </a:r>
                    </a:p>
                  </a:txBody>
                  <a:tcPr anchor="ctr"/>
                </a:tc>
                <a:extLst>
                  <a:ext uri="{0D108BD9-81ED-4DB2-BD59-A6C34878D82A}">
                    <a16:rowId xmlns:a16="http://schemas.microsoft.com/office/drawing/2014/main" val="1819474766"/>
                  </a:ext>
                </a:extLst>
              </a:tr>
              <a:tr h="620389">
                <a:tc>
                  <a:txBody>
                    <a:bodyPr/>
                    <a:lstStyle/>
                    <a:p>
                      <a:pPr lvl="0">
                        <a:buNone/>
                      </a:pPr>
                      <a:r>
                        <a:rPr lang="nb-NO" sz="1800" u="none" strike="noStrike" noProof="0" dirty="0">
                          <a:effectLst/>
                        </a:rPr>
                        <a:t>Vaksinasjonskostnader</a:t>
                      </a:r>
                      <a:endParaRPr lang="nb-NO" dirty="0"/>
                    </a:p>
                  </a:txBody>
                  <a:tcPr anchor="ctr"/>
                </a:tc>
                <a:tc>
                  <a:txBody>
                    <a:bodyPr/>
                    <a:lstStyle/>
                    <a:p>
                      <a:r>
                        <a:rPr lang="nb-NO" dirty="0"/>
                        <a:t>                                      -   kr </a:t>
                      </a:r>
                      <a:endParaRPr lang="nb-NO"/>
                    </a:p>
                  </a:txBody>
                  <a:tcPr anchor="ctr"/>
                </a:tc>
                <a:tc>
                  <a:txBody>
                    <a:bodyPr/>
                    <a:lstStyle/>
                    <a:p>
                      <a:r>
                        <a:rPr lang="nb-NO" dirty="0"/>
                        <a:t>                     58 108 525 kr </a:t>
                      </a:r>
                      <a:endParaRPr lang="nb-NO"/>
                    </a:p>
                  </a:txBody>
                  <a:tcPr anchor="ctr"/>
                </a:tc>
                <a:tc>
                  <a:txBody>
                    <a:bodyPr/>
                    <a:lstStyle/>
                    <a:p>
                      <a:r>
                        <a:rPr lang="nb-NO" dirty="0"/>
                        <a:t>                     58 108 525 kr </a:t>
                      </a:r>
                      <a:endParaRPr lang="nb-NO"/>
                    </a:p>
                  </a:txBody>
                  <a:tcPr anchor="ctr"/>
                </a:tc>
                <a:extLst>
                  <a:ext uri="{0D108BD9-81ED-4DB2-BD59-A6C34878D82A}">
                    <a16:rowId xmlns:a16="http://schemas.microsoft.com/office/drawing/2014/main" val="3799117748"/>
                  </a:ext>
                </a:extLst>
              </a:tr>
              <a:tr h="620389">
                <a:tc>
                  <a:txBody>
                    <a:bodyPr/>
                    <a:lstStyle/>
                    <a:p>
                      <a:r>
                        <a:rPr lang="nb-NO" dirty="0">
                          <a:effectLst/>
                        </a:rPr>
                        <a:t>Behandlingskostnader</a:t>
                      </a:r>
                    </a:p>
                  </a:txBody>
                  <a:tcPr anchor="ctr"/>
                </a:tc>
                <a:tc>
                  <a:txBody>
                    <a:bodyPr/>
                    <a:lstStyle/>
                    <a:p>
                      <a:r>
                        <a:rPr lang="nb-NO" dirty="0"/>
                        <a:t>                   184 052 055 kr </a:t>
                      </a:r>
                      <a:endParaRPr lang="nb-NO"/>
                    </a:p>
                  </a:txBody>
                  <a:tcPr anchor="ctr"/>
                </a:tc>
                <a:tc>
                  <a:txBody>
                    <a:bodyPr/>
                    <a:lstStyle/>
                    <a:p>
                      <a:r>
                        <a:rPr lang="nb-NO" dirty="0"/>
                        <a:t>                  143 952 148 kr </a:t>
                      </a:r>
                      <a:endParaRPr lang="nb-NO"/>
                    </a:p>
                  </a:txBody>
                  <a:tcPr anchor="ctr"/>
                </a:tc>
                <a:tc>
                  <a:txBody>
                    <a:bodyPr/>
                    <a:lstStyle/>
                    <a:p>
                      <a:r>
                        <a:rPr lang="nb-NO" dirty="0"/>
                        <a:t>                    -40 099 906 kr </a:t>
                      </a:r>
                    </a:p>
                  </a:txBody>
                  <a:tcPr anchor="ctr"/>
                </a:tc>
                <a:extLst>
                  <a:ext uri="{0D108BD9-81ED-4DB2-BD59-A6C34878D82A}">
                    <a16:rowId xmlns:a16="http://schemas.microsoft.com/office/drawing/2014/main" val="1467916254"/>
                  </a:ext>
                </a:extLst>
              </a:tr>
              <a:tr h="620389">
                <a:tc>
                  <a:txBody>
                    <a:bodyPr/>
                    <a:lstStyle/>
                    <a:p>
                      <a:pPr lvl="0">
                        <a:buNone/>
                      </a:pPr>
                      <a:r>
                        <a:rPr lang="nb-NO" sz="1800" u="none" strike="noStrike" noProof="0" dirty="0">
                          <a:effectLst/>
                        </a:rPr>
                        <a:t>Informasjonskostnader </a:t>
                      </a:r>
                      <a:endParaRPr lang="nb-NO" dirty="0">
                        <a:effectLst/>
                      </a:endParaRPr>
                    </a:p>
                  </a:txBody>
                  <a:tcPr anchor="ctr"/>
                </a:tc>
                <a:tc>
                  <a:txBody>
                    <a:bodyPr/>
                    <a:lstStyle/>
                    <a:p>
                      <a:r>
                        <a:rPr lang="nb-NO" dirty="0"/>
                        <a:t>                                      -   kr </a:t>
                      </a:r>
                      <a:endParaRPr lang="nb-NO"/>
                    </a:p>
                  </a:txBody>
                  <a:tcPr anchor="ctr"/>
                </a:tc>
                <a:tc>
                  <a:txBody>
                    <a:bodyPr/>
                    <a:lstStyle/>
                    <a:p>
                      <a:r>
                        <a:rPr lang="nb-NO" dirty="0"/>
                        <a:t>                       1 250 000 kr </a:t>
                      </a:r>
                      <a:endParaRPr lang="nb-NO"/>
                    </a:p>
                  </a:txBody>
                  <a:tcPr anchor="ctr"/>
                </a:tc>
                <a:tc>
                  <a:txBody>
                    <a:bodyPr/>
                    <a:lstStyle/>
                    <a:p>
                      <a:r>
                        <a:rPr lang="nb-NO" dirty="0"/>
                        <a:t>                       1 250 000 kr </a:t>
                      </a:r>
                      <a:endParaRPr lang="nb-NO"/>
                    </a:p>
                  </a:txBody>
                  <a:tcPr anchor="ctr"/>
                </a:tc>
                <a:extLst>
                  <a:ext uri="{0D108BD9-81ED-4DB2-BD59-A6C34878D82A}">
                    <a16:rowId xmlns:a16="http://schemas.microsoft.com/office/drawing/2014/main" val="3494488672"/>
                  </a:ext>
                </a:extLst>
              </a:tr>
              <a:tr h="620389">
                <a:tc>
                  <a:txBody>
                    <a:bodyPr/>
                    <a:lstStyle/>
                    <a:p>
                      <a:r>
                        <a:rPr lang="nb-NO" dirty="0">
                          <a:effectLst/>
                        </a:rPr>
                        <a:t>Totale kostnader</a:t>
                      </a:r>
                    </a:p>
                  </a:txBody>
                  <a:tcPr anchor="ctr"/>
                </a:tc>
                <a:tc>
                  <a:txBody>
                    <a:bodyPr/>
                    <a:lstStyle/>
                    <a:p>
                      <a:r>
                        <a:rPr lang="nb-NO" dirty="0"/>
                        <a:t>                   184 052 055 kr </a:t>
                      </a:r>
                    </a:p>
                  </a:txBody>
                  <a:tcPr anchor="ctr"/>
                </a:tc>
                <a:tc>
                  <a:txBody>
                    <a:bodyPr/>
                    <a:lstStyle/>
                    <a:p>
                      <a:r>
                        <a:rPr lang="nb-NO" dirty="0"/>
                        <a:t>                  203 310 673 kr </a:t>
                      </a:r>
                      <a:endParaRPr lang="nb-NO"/>
                    </a:p>
                  </a:txBody>
                  <a:tcPr anchor="ctr"/>
                </a:tc>
                <a:tc>
                  <a:txBody>
                    <a:bodyPr/>
                    <a:lstStyle/>
                    <a:p>
                      <a:r>
                        <a:rPr lang="nb-NO" dirty="0"/>
                        <a:t>                     19 258 619 kr </a:t>
                      </a:r>
                      <a:endParaRPr lang="nb-NO"/>
                    </a:p>
                  </a:txBody>
                  <a:tcPr anchor="ctr"/>
                </a:tc>
                <a:extLst>
                  <a:ext uri="{0D108BD9-81ED-4DB2-BD59-A6C34878D82A}">
                    <a16:rowId xmlns:a16="http://schemas.microsoft.com/office/drawing/2014/main" val="4073880511"/>
                  </a:ext>
                </a:extLst>
              </a:tr>
              <a:tr h="310194">
                <a:tc>
                  <a:txBody>
                    <a:bodyPr/>
                    <a:lstStyle/>
                    <a:p>
                      <a:r>
                        <a:rPr lang="nb-NO" dirty="0">
                          <a:effectLst/>
                        </a:rPr>
                        <a:t>QALY</a:t>
                      </a:r>
                    </a:p>
                  </a:txBody>
                  <a:tcPr anchor="ctr"/>
                </a:tc>
                <a:tc>
                  <a:txBody>
                    <a:bodyPr/>
                    <a:lstStyle/>
                    <a:p>
                      <a:pPr algn="r"/>
                      <a:r>
                        <a:rPr lang="nb-NO" dirty="0"/>
                        <a:t>412 934</a:t>
                      </a:r>
                    </a:p>
                  </a:txBody>
                  <a:tcPr anchor="ctr"/>
                </a:tc>
                <a:tc>
                  <a:txBody>
                    <a:bodyPr/>
                    <a:lstStyle/>
                    <a:p>
                      <a:pPr algn="r"/>
                      <a:r>
                        <a:rPr lang="nb-NO" dirty="0"/>
                        <a:t>412 968</a:t>
                      </a:r>
                    </a:p>
                  </a:txBody>
                  <a:tcPr anchor="ctr"/>
                </a:tc>
                <a:tc>
                  <a:txBody>
                    <a:bodyPr/>
                    <a:lstStyle/>
                    <a:p>
                      <a:pPr algn="r"/>
                      <a:r>
                        <a:rPr lang="nb-NO" dirty="0"/>
                        <a:t>34,20</a:t>
                      </a:r>
                    </a:p>
                  </a:txBody>
                  <a:tcPr anchor="ctr"/>
                </a:tc>
                <a:extLst>
                  <a:ext uri="{0D108BD9-81ED-4DB2-BD59-A6C34878D82A}">
                    <a16:rowId xmlns:a16="http://schemas.microsoft.com/office/drawing/2014/main" val="267308191"/>
                  </a:ext>
                </a:extLst>
              </a:tr>
              <a:tr h="620389">
                <a:tc>
                  <a:txBody>
                    <a:bodyPr/>
                    <a:lstStyle/>
                    <a:p>
                      <a:r>
                        <a:rPr lang="nb-NO" dirty="0">
                          <a:effectLst/>
                        </a:rPr>
                        <a:t>ICER</a:t>
                      </a:r>
                    </a:p>
                  </a:txBody>
                  <a:tcPr anchor="ctr"/>
                </a:tc>
                <a:tc>
                  <a:txBody>
                    <a:bodyPr/>
                    <a:lstStyle/>
                    <a:p>
                      <a:endParaRPr lang="nb-NO" dirty="0"/>
                    </a:p>
                  </a:txBody>
                  <a:tcPr anchor="ctr"/>
                </a:tc>
                <a:tc>
                  <a:txBody>
                    <a:bodyPr/>
                    <a:lstStyle/>
                    <a:p>
                      <a:endParaRPr lang="nb-NO" dirty="0"/>
                    </a:p>
                  </a:txBody>
                  <a:tcPr anchor="ctr"/>
                </a:tc>
                <a:tc>
                  <a:txBody>
                    <a:bodyPr/>
                    <a:lstStyle/>
                    <a:p>
                      <a:r>
                        <a:rPr lang="nb-NO" dirty="0"/>
                        <a:t>                          563 101 kr </a:t>
                      </a:r>
                      <a:endParaRPr lang="nb-NO"/>
                    </a:p>
                  </a:txBody>
                  <a:tcPr anchor="ctr"/>
                </a:tc>
                <a:extLst>
                  <a:ext uri="{0D108BD9-81ED-4DB2-BD59-A6C34878D82A}">
                    <a16:rowId xmlns:a16="http://schemas.microsoft.com/office/drawing/2014/main" val="2355040541"/>
                  </a:ext>
                </a:extLst>
              </a:tr>
            </a:tbl>
          </a:graphicData>
        </a:graphic>
      </p:graphicFrame>
    </p:spTree>
    <p:extLst>
      <p:ext uri="{BB962C8B-B14F-4D97-AF65-F5344CB8AC3E}">
        <p14:creationId xmlns:p14="http://schemas.microsoft.com/office/powerpoint/2010/main" val="1332370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07DD21-C894-F6DA-B53E-198887E759EF}"/>
              </a:ext>
            </a:extLst>
          </p:cNvPr>
          <p:cNvSpPr>
            <a:spLocks noGrp="1"/>
          </p:cNvSpPr>
          <p:nvPr>
            <p:ph type="title"/>
          </p:nvPr>
        </p:nvSpPr>
        <p:spPr>
          <a:xfrm>
            <a:off x="892556" y="263686"/>
            <a:ext cx="10515600" cy="1288045"/>
          </a:xfrm>
        </p:spPr>
        <p:txBody>
          <a:bodyPr/>
          <a:lstStyle/>
          <a:p>
            <a:r>
              <a:rPr lang="nb-NO" sz="4650" dirty="0">
                <a:cs typeface="Calibri"/>
              </a:rPr>
              <a:t>Resultater med 75% opptak – </a:t>
            </a:r>
            <a:br>
              <a:rPr lang="nb-NO" sz="4650" dirty="0">
                <a:cs typeface="Calibri"/>
              </a:rPr>
            </a:br>
            <a:r>
              <a:rPr lang="nb-NO" sz="4650" dirty="0">
                <a:cs typeface="Calibri"/>
              </a:rPr>
              <a:t>75 åringer kohorten</a:t>
            </a:r>
            <a:endParaRPr lang="nb-NO" dirty="0"/>
          </a:p>
        </p:txBody>
      </p:sp>
      <p:graphicFrame>
        <p:nvGraphicFramePr>
          <p:cNvPr id="17" name="Tabell 16">
            <a:extLst>
              <a:ext uri="{FF2B5EF4-FFF2-40B4-BE49-F238E27FC236}">
                <a16:creationId xmlns:a16="http://schemas.microsoft.com/office/drawing/2014/main" id="{5A7ABBDB-4B58-6C2C-FF41-36D78ED74BBA}"/>
              </a:ext>
            </a:extLst>
          </p:cNvPr>
          <p:cNvGraphicFramePr>
            <a:graphicFrameLocks noGrp="1"/>
          </p:cNvGraphicFramePr>
          <p:nvPr/>
        </p:nvGraphicFramePr>
        <p:xfrm>
          <a:off x="881349" y="1597445"/>
          <a:ext cx="10557753" cy="4088088"/>
        </p:xfrm>
        <a:graphic>
          <a:graphicData uri="http://schemas.openxmlformats.org/drawingml/2006/table">
            <a:tbl>
              <a:tblPr firstRow="1" bandRow="1">
                <a:tableStyleId>{10A1B5D5-9B99-4C35-A422-299274C87663}</a:tableStyleId>
              </a:tblPr>
              <a:tblGrid>
                <a:gridCol w="2570602">
                  <a:extLst>
                    <a:ext uri="{9D8B030D-6E8A-4147-A177-3AD203B41FA5}">
                      <a16:colId xmlns:a16="http://schemas.microsoft.com/office/drawing/2014/main" val="3742457604"/>
                    </a:ext>
                  </a:extLst>
                </a:gridCol>
                <a:gridCol w="2694173">
                  <a:extLst>
                    <a:ext uri="{9D8B030D-6E8A-4147-A177-3AD203B41FA5}">
                      <a16:colId xmlns:a16="http://schemas.microsoft.com/office/drawing/2014/main" val="183380675"/>
                    </a:ext>
                  </a:extLst>
                </a:gridCol>
                <a:gridCol w="2646489">
                  <a:extLst>
                    <a:ext uri="{9D8B030D-6E8A-4147-A177-3AD203B41FA5}">
                      <a16:colId xmlns:a16="http://schemas.microsoft.com/office/drawing/2014/main" val="2039213708"/>
                    </a:ext>
                  </a:extLst>
                </a:gridCol>
                <a:gridCol w="2646489">
                  <a:extLst>
                    <a:ext uri="{9D8B030D-6E8A-4147-A177-3AD203B41FA5}">
                      <a16:colId xmlns:a16="http://schemas.microsoft.com/office/drawing/2014/main" val="3551788111"/>
                    </a:ext>
                  </a:extLst>
                </a:gridCol>
              </a:tblGrid>
              <a:tr h="620388">
                <a:tc>
                  <a:txBody>
                    <a:bodyPr/>
                    <a:lstStyle/>
                    <a:p>
                      <a:r>
                        <a:rPr lang="nb-NO" dirty="0">
                          <a:effectLst/>
                        </a:rPr>
                        <a:t>Kostnadspost</a:t>
                      </a:r>
                    </a:p>
                  </a:txBody>
                  <a:tcPr anchor="ctr"/>
                </a:tc>
                <a:tc>
                  <a:txBody>
                    <a:bodyPr/>
                    <a:lstStyle/>
                    <a:p>
                      <a:r>
                        <a:rPr lang="nb-NO" dirty="0">
                          <a:effectLst/>
                        </a:rPr>
                        <a:t>Uten </a:t>
                      </a:r>
                      <a:r>
                        <a:rPr lang="nb-NO" sz="1800" u="none" strike="noStrike" noProof="0" dirty="0">
                          <a:effectLst/>
                        </a:rPr>
                        <a:t>vaksinasjon</a:t>
                      </a:r>
                      <a:endParaRPr lang="nb-NO" dirty="0" err="1">
                        <a:effectLst/>
                      </a:endParaRPr>
                    </a:p>
                  </a:txBody>
                  <a:tcPr anchor="ctr"/>
                </a:tc>
                <a:tc>
                  <a:txBody>
                    <a:bodyPr/>
                    <a:lstStyle/>
                    <a:p>
                      <a:r>
                        <a:rPr lang="nb-NO" dirty="0">
                          <a:effectLst/>
                        </a:rPr>
                        <a:t>Med </a:t>
                      </a:r>
                      <a:r>
                        <a:rPr lang="nb-NO" sz="1800" u="none" strike="noStrike" noProof="0" dirty="0">
                          <a:effectLst/>
                        </a:rPr>
                        <a:t>vaksinasjon</a:t>
                      </a:r>
                      <a:endParaRPr lang="nb-NO" dirty="0">
                        <a:effectLst/>
                      </a:endParaRPr>
                    </a:p>
                  </a:txBody>
                  <a:tcPr anchor="ctr"/>
                </a:tc>
                <a:tc>
                  <a:txBody>
                    <a:bodyPr/>
                    <a:lstStyle/>
                    <a:p>
                      <a:pPr lvl="0">
                        <a:buNone/>
                      </a:pPr>
                      <a:r>
                        <a:rPr lang="nb-NO" dirty="0">
                          <a:effectLst/>
                        </a:rPr>
                        <a:t>Forskjell</a:t>
                      </a:r>
                    </a:p>
                  </a:txBody>
                  <a:tcPr anchor="ctr"/>
                </a:tc>
                <a:extLst>
                  <a:ext uri="{0D108BD9-81ED-4DB2-BD59-A6C34878D82A}">
                    <a16:rowId xmlns:a16="http://schemas.microsoft.com/office/drawing/2014/main" val="1819474766"/>
                  </a:ext>
                </a:extLst>
              </a:tr>
              <a:tr h="620388">
                <a:tc>
                  <a:txBody>
                    <a:bodyPr/>
                    <a:lstStyle/>
                    <a:p>
                      <a:pPr lvl="0">
                        <a:buNone/>
                      </a:pPr>
                      <a:r>
                        <a:rPr lang="nb-NO" sz="1800" u="none" strike="noStrike" noProof="0" dirty="0">
                          <a:effectLst/>
                        </a:rPr>
                        <a:t>Vaksinasjonskostnader</a:t>
                      </a:r>
                      <a:endParaRPr lang="nb-NO" dirty="0"/>
                    </a:p>
                  </a:txBody>
                  <a:tcPr anchor="ctr"/>
                </a:tc>
                <a:tc>
                  <a:txBody>
                    <a:bodyPr/>
                    <a:lstStyle/>
                    <a:p>
                      <a:pPr lvl="0">
                        <a:buNone/>
                      </a:pPr>
                      <a:r>
                        <a:rPr lang="nb-NO" dirty="0"/>
                        <a:t>                                      -   kr </a:t>
                      </a:r>
                    </a:p>
                  </a:txBody>
                  <a:tcPr anchor="ctr"/>
                </a:tc>
                <a:tc>
                  <a:txBody>
                    <a:bodyPr/>
                    <a:lstStyle/>
                    <a:p>
                      <a:pPr lvl="0">
                        <a:buNone/>
                      </a:pPr>
                      <a:r>
                        <a:rPr lang="nb-NO" dirty="0"/>
                        <a:t>                      26 457 804 kr</a:t>
                      </a:r>
                    </a:p>
                  </a:txBody>
                  <a:tcPr anchor="ctr"/>
                </a:tc>
                <a:tc>
                  <a:txBody>
                    <a:bodyPr/>
                    <a:lstStyle/>
                    <a:p>
                      <a:pPr lvl="0">
                        <a:buNone/>
                      </a:pPr>
                      <a:r>
                        <a:rPr lang="nb-NO" sz="1800" b="0" i="0" u="none" strike="noStrike" noProof="0" dirty="0">
                          <a:latin typeface="Calibri"/>
                        </a:rPr>
                        <a:t>                      26 457 804 kr</a:t>
                      </a:r>
                      <a:endParaRPr lang="nb-NO"/>
                    </a:p>
                  </a:txBody>
                  <a:tcPr anchor="ctr"/>
                </a:tc>
                <a:extLst>
                  <a:ext uri="{0D108BD9-81ED-4DB2-BD59-A6C34878D82A}">
                    <a16:rowId xmlns:a16="http://schemas.microsoft.com/office/drawing/2014/main" val="3799117748"/>
                  </a:ext>
                </a:extLst>
              </a:tr>
              <a:tr h="620388">
                <a:tc>
                  <a:txBody>
                    <a:bodyPr/>
                    <a:lstStyle/>
                    <a:p>
                      <a:r>
                        <a:rPr lang="nb-NO" dirty="0">
                          <a:effectLst/>
                        </a:rPr>
                        <a:t>Behandlingskostnader</a:t>
                      </a:r>
                    </a:p>
                  </a:txBody>
                  <a:tcPr anchor="ctr"/>
                </a:tc>
                <a:tc>
                  <a:txBody>
                    <a:bodyPr/>
                    <a:lstStyle/>
                    <a:p>
                      <a:pPr lvl="0">
                        <a:buNone/>
                      </a:pPr>
                      <a:r>
                        <a:rPr lang="nb-NO" dirty="0"/>
                        <a:t>                    258 043 727 kr</a:t>
                      </a:r>
                    </a:p>
                  </a:txBody>
                  <a:tcPr anchor="ctr"/>
                </a:tc>
                <a:tc>
                  <a:txBody>
                    <a:bodyPr/>
                    <a:lstStyle/>
                    <a:p>
                      <a:pPr lvl="0">
                        <a:buNone/>
                      </a:pPr>
                      <a:r>
                        <a:rPr lang="nb-NO" dirty="0"/>
                        <a:t>                    227 290 715 kr</a:t>
                      </a:r>
                    </a:p>
                  </a:txBody>
                  <a:tcPr anchor="ctr"/>
                </a:tc>
                <a:tc>
                  <a:txBody>
                    <a:bodyPr/>
                    <a:lstStyle/>
                    <a:p>
                      <a:pPr lvl="0">
                        <a:buNone/>
                      </a:pPr>
                      <a:r>
                        <a:rPr lang="nb-NO" dirty="0"/>
                        <a:t>                     -30 753 011 kr</a:t>
                      </a:r>
                      <a:endParaRPr lang="nb-NO"/>
                    </a:p>
                  </a:txBody>
                  <a:tcPr anchor="ctr"/>
                </a:tc>
                <a:extLst>
                  <a:ext uri="{0D108BD9-81ED-4DB2-BD59-A6C34878D82A}">
                    <a16:rowId xmlns:a16="http://schemas.microsoft.com/office/drawing/2014/main" val="1467916254"/>
                  </a:ext>
                </a:extLst>
              </a:tr>
              <a:tr h="620388">
                <a:tc>
                  <a:txBody>
                    <a:bodyPr/>
                    <a:lstStyle/>
                    <a:p>
                      <a:pPr lvl="0">
                        <a:buNone/>
                      </a:pPr>
                      <a:r>
                        <a:rPr lang="nb-NO" sz="1800" u="none" strike="noStrike" noProof="0" dirty="0">
                          <a:effectLst/>
                        </a:rPr>
                        <a:t>Informasjonskostnader </a:t>
                      </a:r>
                      <a:endParaRPr lang="nb-NO" dirty="0">
                        <a:effectLst/>
                      </a:endParaRPr>
                    </a:p>
                  </a:txBody>
                  <a:tcPr anchor="ctr"/>
                </a:tc>
                <a:tc>
                  <a:txBody>
                    <a:bodyPr/>
                    <a:lstStyle/>
                    <a:p>
                      <a:pPr lvl="0">
                        <a:buNone/>
                      </a:pPr>
                      <a:r>
                        <a:rPr lang="nb-NO" dirty="0"/>
                        <a:t>                                      -   kr </a:t>
                      </a:r>
                    </a:p>
                  </a:txBody>
                  <a:tcPr anchor="ctr"/>
                </a:tc>
                <a:tc>
                  <a:txBody>
                    <a:bodyPr/>
                    <a:lstStyle/>
                    <a:p>
                      <a:pPr lvl="0">
                        <a:buNone/>
                      </a:pPr>
                      <a:r>
                        <a:rPr lang="nb-NO" dirty="0"/>
                        <a:t>                        1 250 000 kr </a:t>
                      </a:r>
                      <a:endParaRPr lang="nb-NO"/>
                    </a:p>
                  </a:txBody>
                  <a:tcPr anchor="ctr"/>
                </a:tc>
                <a:tc>
                  <a:txBody>
                    <a:bodyPr/>
                    <a:lstStyle/>
                    <a:p>
                      <a:pPr lvl="0">
                        <a:buNone/>
                      </a:pPr>
                      <a:r>
                        <a:rPr lang="nb-NO" dirty="0"/>
                        <a:t>                       1 250 000 kr </a:t>
                      </a:r>
                    </a:p>
                  </a:txBody>
                  <a:tcPr anchor="ctr"/>
                </a:tc>
                <a:extLst>
                  <a:ext uri="{0D108BD9-81ED-4DB2-BD59-A6C34878D82A}">
                    <a16:rowId xmlns:a16="http://schemas.microsoft.com/office/drawing/2014/main" val="3494488672"/>
                  </a:ext>
                </a:extLst>
              </a:tr>
              <a:tr h="620388">
                <a:tc>
                  <a:txBody>
                    <a:bodyPr/>
                    <a:lstStyle/>
                    <a:p>
                      <a:r>
                        <a:rPr lang="nb-NO" dirty="0">
                          <a:effectLst/>
                        </a:rPr>
                        <a:t>Totale kostnader</a:t>
                      </a:r>
                    </a:p>
                  </a:txBody>
                  <a:tcPr anchor="ctr"/>
                </a:tc>
                <a:tc>
                  <a:txBody>
                    <a:bodyPr/>
                    <a:lstStyle/>
                    <a:p>
                      <a:pPr lvl="0">
                        <a:buNone/>
                      </a:pPr>
                      <a:r>
                        <a:rPr lang="nb-NO" dirty="0"/>
                        <a:t>                   258 043 727 kr </a:t>
                      </a:r>
                    </a:p>
                  </a:txBody>
                  <a:tcPr anchor="ctr"/>
                </a:tc>
                <a:tc>
                  <a:txBody>
                    <a:bodyPr/>
                    <a:lstStyle/>
                    <a:p>
                      <a:pPr lvl="0">
                        <a:buNone/>
                      </a:pPr>
                      <a:r>
                        <a:rPr lang="nb-NO" dirty="0"/>
                        <a:t>                   254 998 519 kr </a:t>
                      </a:r>
                    </a:p>
                  </a:txBody>
                  <a:tcPr anchor="ctr"/>
                </a:tc>
                <a:tc>
                  <a:txBody>
                    <a:bodyPr/>
                    <a:lstStyle/>
                    <a:p>
                      <a:pPr lvl="0">
                        <a:buNone/>
                      </a:pPr>
                      <a:r>
                        <a:rPr lang="nb-NO" dirty="0"/>
                        <a:t>                      -3 045 207 kr </a:t>
                      </a:r>
                    </a:p>
                  </a:txBody>
                  <a:tcPr anchor="ctr"/>
                </a:tc>
                <a:extLst>
                  <a:ext uri="{0D108BD9-81ED-4DB2-BD59-A6C34878D82A}">
                    <a16:rowId xmlns:a16="http://schemas.microsoft.com/office/drawing/2014/main" val="4073880511"/>
                  </a:ext>
                </a:extLst>
              </a:tr>
              <a:tr h="310194">
                <a:tc>
                  <a:txBody>
                    <a:bodyPr/>
                    <a:lstStyle/>
                    <a:p>
                      <a:r>
                        <a:rPr lang="nb-NO" dirty="0">
                          <a:effectLst/>
                        </a:rPr>
                        <a:t>QALY</a:t>
                      </a:r>
                    </a:p>
                  </a:txBody>
                  <a:tcPr anchor="ctr"/>
                </a:tc>
                <a:tc>
                  <a:txBody>
                    <a:bodyPr/>
                    <a:lstStyle/>
                    <a:p>
                      <a:pPr lvl="0" algn="r">
                        <a:buNone/>
                      </a:pPr>
                      <a:r>
                        <a:rPr lang="nb-NO" dirty="0"/>
                        <a:t>281 805 </a:t>
                      </a:r>
                    </a:p>
                  </a:txBody>
                  <a:tcPr anchor="ctr"/>
                </a:tc>
                <a:tc>
                  <a:txBody>
                    <a:bodyPr/>
                    <a:lstStyle/>
                    <a:p>
                      <a:pPr lvl="0" algn="r">
                        <a:buNone/>
                      </a:pPr>
                      <a:r>
                        <a:rPr lang="nb-NO" dirty="0"/>
                        <a:t>281 844</a:t>
                      </a:r>
                    </a:p>
                  </a:txBody>
                  <a:tcPr anchor="ctr"/>
                </a:tc>
                <a:tc>
                  <a:txBody>
                    <a:bodyPr/>
                    <a:lstStyle/>
                    <a:p>
                      <a:pPr lvl="0" algn="r">
                        <a:buNone/>
                      </a:pPr>
                      <a:r>
                        <a:rPr lang="nb-NO" dirty="0"/>
                        <a:t>38,79</a:t>
                      </a:r>
                    </a:p>
                  </a:txBody>
                  <a:tcPr anchor="ctr"/>
                </a:tc>
                <a:extLst>
                  <a:ext uri="{0D108BD9-81ED-4DB2-BD59-A6C34878D82A}">
                    <a16:rowId xmlns:a16="http://schemas.microsoft.com/office/drawing/2014/main" val="267308191"/>
                  </a:ext>
                </a:extLst>
              </a:tr>
              <a:tr h="620388">
                <a:tc>
                  <a:txBody>
                    <a:bodyPr/>
                    <a:lstStyle/>
                    <a:p>
                      <a:r>
                        <a:rPr lang="nb-NO" dirty="0">
                          <a:effectLst/>
                        </a:rPr>
                        <a:t>ICER</a:t>
                      </a:r>
                    </a:p>
                  </a:txBody>
                  <a:tcPr anchor="ctr"/>
                </a:tc>
                <a:tc>
                  <a:txBody>
                    <a:bodyPr/>
                    <a:lstStyle/>
                    <a:p>
                      <a:endParaRPr lang="nb-NO" dirty="0"/>
                    </a:p>
                  </a:txBody>
                  <a:tcPr anchor="ctr"/>
                </a:tc>
                <a:tc>
                  <a:txBody>
                    <a:bodyPr/>
                    <a:lstStyle/>
                    <a:p>
                      <a:endParaRPr lang="nb-NO" dirty="0"/>
                    </a:p>
                  </a:txBody>
                  <a:tcPr anchor="ctr"/>
                </a:tc>
                <a:tc>
                  <a:txBody>
                    <a:bodyPr/>
                    <a:lstStyle/>
                    <a:p>
                      <a:r>
                        <a:rPr lang="nb-NO" dirty="0"/>
                        <a:t>                          Dominant</a:t>
                      </a:r>
                    </a:p>
                  </a:txBody>
                  <a:tcPr anchor="ctr"/>
                </a:tc>
                <a:extLst>
                  <a:ext uri="{0D108BD9-81ED-4DB2-BD59-A6C34878D82A}">
                    <a16:rowId xmlns:a16="http://schemas.microsoft.com/office/drawing/2014/main" val="2355040541"/>
                  </a:ext>
                </a:extLst>
              </a:tr>
            </a:tbl>
          </a:graphicData>
        </a:graphic>
      </p:graphicFrame>
    </p:spTree>
    <p:extLst>
      <p:ext uri="{BB962C8B-B14F-4D97-AF65-F5344CB8AC3E}">
        <p14:creationId xmlns:p14="http://schemas.microsoft.com/office/powerpoint/2010/main" val="3042231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5">
            <a:extLst>
              <a:ext uri="{FF2B5EF4-FFF2-40B4-BE49-F238E27FC236}">
                <a16:creationId xmlns:a16="http://schemas.microsoft.com/office/drawing/2014/main" id="{E99C9E22-A217-8C97-94D0-A1116EF17DAF}"/>
              </a:ext>
            </a:extLst>
          </p:cNvPr>
          <p:cNvPicPr>
            <a:picLocks noChangeAspect="1"/>
          </p:cNvPicPr>
          <p:nvPr/>
        </p:nvPicPr>
        <p:blipFill>
          <a:blip r:embed="rId3"/>
          <a:stretch>
            <a:fillRect/>
          </a:stretch>
        </p:blipFill>
        <p:spPr>
          <a:xfrm>
            <a:off x="928387" y="1886854"/>
            <a:ext cx="7614614" cy="4684050"/>
          </a:xfrm>
          <a:prstGeom prst="rect">
            <a:avLst/>
          </a:prstGeom>
          <a:noFill/>
        </p:spPr>
      </p:pic>
      <p:sp>
        <p:nvSpPr>
          <p:cNvPr id="2" name="Tittel 1">
            <a:extLst>
              <a:ext uri="{FF2B5EF4-FFF2-40B4-BE49-F238E27FC236}">
                <a16:creationId xmlns:a16="http://schemas.microsoft.com/office/drawing/2014/main" id="{D707DD21-C894-F6DA-B53E-198887E759EF}"/>
              </a:ext>
            </a:extLst>
          </p:cNvPr>
          <p:cNvSpPr>
            <a:spLocks noGrp="1"/>
          </p:cNvSpPr>
          <p:nvPr>
            <p:ph type="title"/>
          </p:nvPr>
        </p:nvSpPr>
        <p:spPr>
          <a:xfrm>
            <a:off x="1015459" y="718428"/>
            <a:ext cx="10515600" cy="644097"/>
          </a:xfrm>
        </p:spPr>
        <p:txBody>
          <a:bodyPr anchor="t">
            <a:normAutofit/>
          </a:bodyPr>
          <a:lstStyle/>
          <a:p>
            <a:r>
              <a:rPr lang="nb-NO" sz="4650" dirty="0"/>
              <a:t>Terskelverdier - Omkostningseffektivitet</a:t>
            </a:r>
            <a:endParaRPr lang="nb-NO" dirty="0"/>
          </a:p>
        </p:txBody>
      </p:sp>
      <p:sp>
        <p:nvSpPr>
          <p:cNvPr id="7" name="Plassholder for tekst 6">
            <a:extLst>
              <a:ext uri="{FF2B5EF4-FFF2-40B4-BE49-F238E27FC236}">
                <a16:creationId xmlns:a16="http://schemas.microsoft.com/office/drawing/2014/main" id="{5F8D9AAC-8559-C8A1-5477-E499DD66DC67}"/>
              </a:ext>
            </a:extLst>
          </p:cNvPr>
          <p:cNvSpPr>
            <a:spLocks noGrp="1"/>
          </p:cNvSpPr>
          <p:nvPr>
            <p:ph type="body" sz="quarter" idx="11"/>
          </p:nvPr>
        </p:nvSpPr>
        <p:spPr/>
        <p:txBody>
          <a:bodyPr/>
          <a:lstStyle/>
          <a:p>
            <a:endParaRPr lang="nb-NO"/>
          </a:p>
        </p:txBody>
      </p:sp>
    </p:spTree>
    <p:extLst>
      <p:ext uri="{BB962C8B-B14F-4D97-AF65-F5344CB8AC3E}">
        <p14:creationId xmlns:p14="http://schemas.microsoft.com/office/powerpoint/2010/main" val="2429036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F9CE1801-EA07-4AA7-91BA-E795DD40B6C2}"/>
              </a:ext>
            </a:extLst>
          </p:cNvPr>
          <p:cNvSpPr>
            <a:spLocks noGrp="1"/>
          </p:cNvSpPr>
          <p:nvPr>
            <p:ph type="body" sz="quarter" idx="13"/>
          </p:nvPr>
        </p:nvSpPr>
        <p:spPr/>
        <p:txBody>
          <a:bodyPr/>
          <a:lstStyle/>
          <a:p>
            <a:r>
              <a:rPr lang="nb-NO"/>
              <a:t>Vaksinasjonsanbefaling</a:t>
            </a:r>
          </a:p>
        </p:txBody>
      </p:sp>
      <p:sp>
        <p:nvSpPr>
          <p:cNvPr id="6" name="Plassholder for tekst 5">
            <a:extLst>
              <a:ext uri="{FF2B5EF4-FFF2-40B4-BE49-F238E27FC236}">
                <a16:creationId xmlns:a16="http://schemas.microsoft.com/office/drawing/2014/main" id="{78EEE86D-B803-4DE0-83DA-6B1C1264FEC5}"/>
              </a:ext>
            </a:extLst>
          </p:cNvPr>
          <p:cNvSpPr>
            <a:spLocks noGrp="1"/>
          </p:cNvSpPr>
          <p:nvPr>
            <p:ph type="body" sz="quarter" idx="14"/>
          </p:nvPr>
        </p:nvSpPr>
        <p:spPr/>
        <p:txBody>
          <a:bodyPr/>
          <a:lstStyle/>
          <a:p>
            <a:endParaRPr lang="nb-NO"/>
          </a:p>
        </p:txBody>
      </p:sp>
    </p:spTree>
    <p:extLst>
      <p:ext uri="{BB962C8B-B14F-4D97-AF65-F5344CB8AC3E}">
        <p14:creationId xmlns:p14="http://schemas.microsoft.com/office/powerpoint/2010/main" val="3013114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A9AEA7-8F00-436E-BE5E-9EC171095DCE}"/>
              </a:ext>
            </a:extLst>
          </p:cNvPr>
          <p:cNvSpPr>
            <a:spLocks noGrp="1"/>
          </p:cNvSpPr>
          <p:nvPr>
            <p:ph type="title"/>
          </p:nvPr>
        </p:nvSpPr>
        <p:spPr/>
        <p:txBody>
          <a:bodyPr/>
          <a:lstStyle/>
          <a:p>
            <a:r>
              <a:rPr lang="nb-NO" sz="4650" dirty="0">
                <a:cs typeface="Calibri"/>
              </a:rPr>
              <a:t>Anbefaling for personer med økt risiko</a:t>
            </a:r>
          </a:p>
        </p:txBody>
      </p:sp>
      <p:sp>
        <p:nvSpPr>
          <p:cNvPr id="3" name="Plassholder for tekst 2">
            <a:extLst>
              <a:ext uri="{FF2B5EF4-FFF2-40B4-BE49-F238E27FC236}">
                <a16:creationId xmlns:a16="http://schemas.microsoft.com/office/drawing/2014/main" id="{E0C5EA47-1546-499F-8BC6-7DC4BF2DBB8E}"/>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28BA96CC-05F7-44F4-86E9-BD78C3266404}"/>
              </a:ext>
            </a:extLst>
          </p:cNvPr>
          <p:cNvSpPr>
            <a:spLocks noGrp="1"/>
          </p:cNvSpPr>
          <p:nvPr>
            <p:ph type="body" sz="quarter" idx="13"/>
          </p:nvPr>
        </p:nvSpPr>
        <p:spPr/>
        <p:txBody>
          <a:bodyPr/>
          <a:lstStyle/>
          <a:p>
            <a:endParaRPr lang="nb-NO"/>
          </a:p>
        </p:txBody>
      </p:sp>
      <p:graphicFrame>
        <p:nvGraphicFramePr>
          <p:cNvPr id="5" name="Tabell 4">
            <a:extLst>
              <a:ext uri="{FF2B5EF4-FFF2-40B4-BE49-F238E27FC236}">
                <a16:creationId xmlns:a16="http://schemas.microsoft.com/office/drawing/2014/main" id="{DCD27E3E-7D6C-45AF-B339-5B994EA5F8BE}"/>
              </a:ext>
            </a:extLst>
          </p:cNvPr>
          <p:cNvGraphicFramePr>
            <a:graphicFrameLocks noGrp="1"/>
          </p:cNvGraphicFramePr>
          <p:nvPr>
            <p:extLst>
              <p:ext uri="{D42A27DB-BD31-4B8C-83A1-F6EECF244321}">
                <p14:modId xmlns:p14="http://schemas.microsoft.com/office/powerpoint/2010/main" val="795369992"/>
              </p:ext>
            </p:extLst>
          </p:nvPr>
        </p:nvGraphicFramePr>
        <p:xfrm>
          <a:off x="997185" y="1429925"/>
          <a:ext cx="10555104" cy="4817404"/>
        </p:xfrm>
        <a:graphic>
          <a:graphicData uri="http://schemas.openxmlformats.org/drawingml/2006/table">
            <a:tbl>
              <a:tblPr/>
              <a:tblGrid>
                <a:gridCol w="5185833">
                  <a:extLst>
                    <a:ext uri="{9D8B030D-6E8A-4147-A177-3AD203B41FA5}">
                      <a16:colId xmlns:a16="http://schemas.microsoft.com/office/drawing/2014/main" val="452222987"/>
                    </a:ext>
                  </a:extLst>
                </a:gridCol>
                <a:gridCol w="5369271">
                  <a:extLst>
                    <a:ext uri="{9D8B030D-6E8A-4147-A177-3AD203B41FA5}">
                      <a16:colId xmlns:a16="http://schemas.microsoft.com/office/drawing/2014/main" val="4184837637"/>
                    </a:ext>
                  </a:extLst>
                </a:gridCol>
              </a:tblGrid>
              <a:tr h="327268">
                <a:tc gridSpan="2">
                  <a:txBody>
                    <a:bodyPr/>
                    <a:lstStyle/>
                    <a:p>
                      <a:r>
                        <a:rPr lang="nb-NO" sz="1800" dirty="0"/>
                        <a:t>Tabell 2: Risikogrupper for </a:t>
                      </a:r>
                      <a:r>
                        <a:rPr lang="nb-NO" sz="1800" dirty="0" err="1"/>
                        <a:t>invasiv</a:t>
                      </a:r>
                      <a:r>
                        <a:rPr lang="nb-NO" sz="1800" dirty="0"/>
                        <a:t> </a:t>
                      </a:r>
                      <a:r>
                        <a:rPr lang="nb-NO" sz="1800" dirty="0" err="1"/>
                        <a:t>pneumokokksykdom</a:t>
                      </a:r>
                      <a:endParaRPr lang="nb-NO" sz="1800" dirty="0"/>
                    </a:p>
                  </a:txBody>
                  <a:tcPr marL="42251" marR="42251" marT="21126" marB="211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nb-NO"/>
                    </a:p>
                  </a:txBody>
                  <a:tcPr/>
                </a:tc>
                <a:extLst>
                  <a:ext uri="{0D108BD9-81ED-4DB2-BD59-A6C34878D82A}">
                    <a16:rowId xmlns:a16="http://schemas.microsoft.com/office/drawing/2014/main" val="2074069212"/>
                  </a:ext>
                </a:extLst>
              </a:tr>
              <a:tr h="318178">
                <a:tc>
                  <a:txBody>
                    <a:bodyPr/>
                    <a:lstStyle/>
                    <a:p>
                      <a:pPr algn="l" fontAlgn="t"/>
                      <a:r>
                        <a:rPr lang="nb-NO" sz="1800" dirty="0">
                          <a:effectLst/>
                        </a:rPr>
                        <a:t>Vaksinasjon anbefales på gruppenivå</a:t>
                      </a:r>
                    </a:p>
                  </a:txBody>
                  <a:tcPr marL="35210" marR="35210" marT="35210" marB="35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t"/>
                      <a:r>
                        <a:rPr lang="nb-NO" sz="1800" dirty="0">
                          <a:effectLst/>
                        </a:rPr>
                        <a:t>Individuell vurdering av behov for vaksinasjon </a:t>
                      </a:r>
                    </a:p>
                  </a:txBody>
                  <a:tcPr marL="35210" marR="35210" marT="35210" marB="35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15095510"/>
                  </a:ext>
                </a:extLst>
              </a:tr>
              <a:tr h="4145396">
                <a:tc>
                  <a:txBody>
                    <a:bodyPr/>
                    <a:lstStyle/>
                    <a:p>
                      <a:pPr algn="l" fontAlgn="t">
                        <a:buFont typeface="Arial" panose="020B0604020202020204" pitchFamily="34" charset="0"/>
                        <a:buChar char="•"/>
                      </a:pPr>
                      <a:r>
                        <a:rPr lang="nb-NO" sz="1600" dirty="0">
                          <a:effectLst/>
                        </a:rPr>
                        <a:t>anatomisk eller funksjonell miltmangel</a:t>
                      </a:r>
                    </a:p>
                    <a:p>
                      <a:pPr algn="l" fontAlgn="t">
                        <a:buFont typeface="Arial" panose="020B0604020202020204" pitchFamily="34" charset="0"/>
                        <a:buChar char="•"/>
                      </a:pPr>
                      <a:r>
                        <a:rPr lang="nb-NO" sz="1600" dirty="0">
                          <a:effectLst/>
                        </a:rPr>
                        <a:t>cerebrospinalvæskelekkasje</a:t>
                      </a:r>
                    </a:p>
                    <a:p>
                      <a:pPr algn="l" fontAlgn="t">
                        <a:buFont typeface="Arial" panose="020B0604020202020204" pitchFamily="34" charset="0"/>
                        <a:buChar char="•"/>
                      </a:pPr>
                      <a:r>
                        <a:rPr lang="nb-NO" sz="1600" dirty="0">
                          <a:effectLst/>
                        </a:rPr>
                        <a:t>hivinfeksjon / AIDS</a:t>
                      </a:r>
                    </a:p>
                    <a:p>
                      <a:pPr algn="l" fontAlgn="t">
                        <a:buFont typeface="Arial" panose="020B0604020202020204" pitchFamily="34" charset="0"/>
                        <a:buChar char="•"/>
                      </a:pPr>
                      <a:r>
                        <a:rPr lang="nb-NO" sz="1600" dirty="0">
                          <a:effectLst/>
                        </a:rPr>
                        <a:t>B-cellesvikt, inkludert a- og </a:t>
                      </a:r>
                      <a:r>
                        <a:rPr lang="nb-NO" sz="1600" dirty="0" err="1">
                          <a:effectLst/>
                        </a:rPr>
                        <a:t>hypogammaglobulinemi</a:t>
                      </a:r>
                      <a:r>
                        <a:rPr lang="nb-NO" sz="1600" dirty="0">
                          <a:effectLst/>
                        </a:rPr>
                        <a:t> </a:t>
                      </a:r>
                    </a:p>
                    <a:p>
                      <a:pPr algn="l" fontAlgn="t">
                        <a:buFont typeface="Arial" panose="020B0604020202020204" pitchFamily="34" charset="0"/>
                        <a:buChar char="•"/>
                      </a:pPr>
                      <a:r>
                        <a:rPr lang="nb-NO" sz="1600" dirty="0">
                          <a:effectLst/>
                        </a:rPr>
                        <a:t>stamcelletransplantasjon</a:t>
                      </a:r>
                    </a:p>
                    <a:p>
                      <a:pPr algn="l" fontAlgn="t">
                        <a:buFont typeface="Arial" panose="020B0604020202020204" pitchFamily="34" charset="0"/>
                        <a:buChar char="•"/>
                      </a:pPr>
                      <a:r>
                        <a:rPr lang="nb-NO" sz="1600" dirty="0">
                          <a:effectLst/>
                        </a:rPr>
                        <a:t>hematologisk kreft (leukemi, </a:t>
                      </a:r>
                      <a:r>
                        <a:rPr lang="nb-NO" sz="1600" dirty="0" err="1">
                          <a:effectLst/>
                        </a:rPr>
                        <a:t>lymfom</a:t>
                      </a:r>
                      <a:r>
                        <a:rPr lang="nb-NO" sz="1600" dirty="0">
                          <a:effectLst/>
                        </a:rPr>
                        <a:t> og myelomatose)</a:t>
                      </a:r>
                    </a:p>
                    <a:p>
                      <a:pPr algn="l" fontAlgn="t">
                        <a:buFont typeface="Arial" panose="020B0604020202020204" pitchFamily="34" charset="0"/>
                        <a:buChar char="•"/>
                      </a:pPr>
                      <a:r>
                        <a:rPr lang="nb-NO" sz="1600" dirty="0">
                          <a:effectLst/>
                        </a:rPr>
                        <a:t>organtransplantasjon</a:t>
                      </a:r>
                    </a:p>
                    <a:p>
                      <a:pPr algn="l" fontAlgn="t">
                        <a:buFont typeface="Arial" panose="020B0604020202020204" pitchFamily="34" charset="0"/>
                        <a:buChar char="•"/>
                      </a:pPr>
                      <a:r>
                        <a:rPr lang="nb-NO" sz="1600" dirty="0">
                          <a:effectLst/>
                        </a:rPr>
                        <a:t>cochleaimplantat</a:t>
                      </a:r>
                    </a:p>
                    <a:p>
                      <a:pPr algn="l" fontAlgn="t">
                        <a:buFont typeface="Arial" panose="020B0604020202020204" pitchFamily="34" charset="0"/>
                        <a:buChar char="•"/>
                      </a:pPr>
                      <a:r>
                        <a:rPr lang="nb-NO" sz="1600" dirty="0">
                          <a:effectLst/>
                        </a:rPr>
                        <a:t>alder ≥ 65 år</a:t>
                      </a:r>
                    </a:p>
                    <a:p>
                      <a:pPr algn="l" fontAlgn="t"/>
                      <a:endParaRPr lang="nb-NO" sz="1600" dirty="0">
                        <a:effectLst/>
                      </a:endParaRPr>
                    </a:p>
                  </a:txBody>
                  <a:tcPr marL="35210" marR="35210" marT="35210" marB="35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t">
                        <a:buFont typeface="Arial" panose="020B0604020202020204" pitchFamily="34" charset="0"/>
                        <a:buChar char="•"/>
                      </a:pPr>
                      <a:r>
                        <a:rPr lang="nb-NO" sz="1600" dirty="0">
                          <a:effectLst/>
                        </a:rPr>
                        <a:t>kronisk leversykdom</a:t>
                      </a:r>
                    </a:p>
                    <a:p>
                      <a:pPr algn="l" fontAlgn="t">
                        <a:buFont typeface="Arial" panose="020B0604020202020204" pitchFamily="34" charset="0"/>
                        <a:buChar char="•"/>
                      </a:pPr>
                      <a:r>
                        <a:rPr lang="nb-NO" sz="1600" dirty="0">
                          <a:effectLst/>
                        </a:rPr>
                        <a:t>primær eller medfødt immunsvikttilstand (unntatt B-cellesvikt)</a:t>
                      </a:r>
                    </a:p>
                    <a:p>
                      <a:pPr algn="l" fontAlgn="t">
                        <a:buFont typeface="Arial" panose="020B0604020202020204" pitchFamily="34" charset="0"/>
                        <a:buChar char="•"/>
                      </a:pPr>
                      <a:r>
                        <a:rPr lang="nb-NO" sz="1600" dirty="0">
                          <a:effectLst/>
                        </a:rPr>
                        <a:t>kreft (unntatt hematologisk)</a:t>
                      </a:r>
                    </a:p>
                    <a:p>
                      <a:pPr algn="l" fontAlgn="t">
                        <a:buFont typeface="Arial" panose="020B0604020202020204" pitchFamily="34" charset="0"/>
                        <a:buChar char="•"/>
                      </a:pPr>
                      <a:r>
                        <a:rPr lang="nb-NO" sz="1600" dirty="0">
                          <a:effectLst/>
                        </a:rPr>
                        <a:t>kronisk nyresykdom</a:t>
                      </a:r>
                    </a:p>
                    <a:p>
                      <a:pPr algn="l" fontAlgn="t">
                        <a:buFont typeface="Arial" panose="020B0604020202020204" pitchFamily="34" charset="0"/>
                        <a:buChar char="•"/>
                      </a:pPr>
                      <a:r>
                        <a:rPr lang="nb-NO" sz="1600" dirty="0">
                          <a:effectLst/>
                        </a:rPr>
                        <a:t>hjemløse og rusmisbrukere</a:t>
                      </a:r>
                    </a:p>
                    <a:p>
                      <a:pPr algn="l" fontAlgn="t">
                        <a:buFont typeface="Arial" panose="020B0604020202020204" pitchFamily="34" charset="0"/>
                        <a:buChar char="•"/>
                      </a:pPr>
                      <a:r>
                        <a:rPr lang="nb-NO" sz="1600" dirty="0">
                          <a:effectLst/>
                        </a:rPr>
                        <a:t>iatrogen immunsuppresjon (unntatt ved organtransplantasjon)</a:t>
                      </a:r>
                    </a:p>
                    <a:p>
                      <a:pPr algn="l" fontAlgn="t">
                        <a:buFont typeface="Arial" panose="020B0604020202020204" pitchFamily="34" charset="0"/>
                        <a:buChar char="•"/>
                      </a:pPr>
                      <a:r>
                        <a:rPr lang="nb-NO" sz="1600" dirty="0">
                          <a:effectLst/>
                        </a:rPr>
                        <a:t>diabetes </a:t>
                      </a:r>
                      <a:r>
                        <a:rPr lang="nb-NO" sz="1600" dirty="0" err="1">
                          <a:effectLst/>
                        </a:rPr>
                        <a:t>mellitus</a:t>
                      </a:r>
                      <a:endParaRPr lang="nb-NO" sz="1600" dirty="0">
                        <a:effectLst/>
                      </a:endParaRPr>
                    </a:p>
                    <a:p>
                      <a:pPr algn="l" fontAlgn="t">
                        <a:buFont typeface="Arial" panose="020B0604020202020204" pitchFamily="34" charset="0"/>
                        <a:buChar char="•"/>
                      </a:pPr>
                      <a:r>
                        <a:rPr lang="nb-NO" sz="1600" dirty="0">
                          <a:effectLst/>
                        </a:rPr>
                        <a:t>cøliaki</a:t>
                      </a:r>
                    </a:p>
                    <a:p>
                      <a:pPr algn="l" fontAlgn="t">
                        <a:buFont typeface="Arial" panose="020B0604020202020204" pitchFamily="34" charset="0"/>
                        <a:buChar char="•"/>
                      </a:pPr>
                      <a:r>
                        <a:rPr lang="nb-NO" sz="1600" dirty="0">
                          <a:effectLst/>
                        </a:rPr>
                        <a:t>nedsatt ventilasjonskapasitet</a:t>
                      </a:r>
                    </a:p>
                    <a:p>
                      <a:pPr algn="l" fontAlgn="t">
                        <a:buFont typeface="Arial" panose="020B0604020202020204" pitchFamily="34" charset="0"/>
                        <a:buChar char="•"/>
                      </a:pPr>
                      <a:r>
                        <a:rPr lang="nb-NO" sz="1600" dirty="0">
                          <a:effectLst/>
                        </a:rPr>
                        <a:t>kronisk lungesykdom</a:t>
                      </a:r>
                    </a:p>
                    <a:p>
                      <a:pPr algn="l" fontAlgn="t">
                        <a:buFont typeface="Arial" panose="020B0604020202020204" pitchFamily="34" charset="0"/>
                        <a:buChar char="•"/>
                      </a:pPr>
                      <a:r>
                        <a:rPr lang="nb-NO" sz="1600" dirty="0">
                          <a:effectLst/>
                        </a:rPr>
                        <a:t>kronisk hjertesykdom</a:t>
                      </a:r>
                    </a:p>
                    <a:p>
                      <a:pPr algn="l" fontAlgn="t">
                        <a:buFont typeface="Arial" panose="020B0604020202020204" pitchFamily="34" charset="0"/>
                        <a:buChar char="•"/>
                      </a:pPr>
                      <a:r>
                        <a:rPr lang="nb-NO" sz="1600" dirty="0">
                          <a:effectLst/>
                        </a:rPr>
                        <a:t>tidligere gjennomgått </a:t>
                      </a:r>
                      <a:r>
                        <a:rPr lang="nb-NO" sz="1600" dirty="0" err="1">
                          <a:effectLst/>
                        </a:rPr>
                        <a:t>pneumokokkpneumoni</a:t>
                      </a:r>
                      <a:r>
                        <a:rPr lang="nb-NO" sz="1600" dirty="0">
                          <a:effectLst/>
                        </a:rPr>
                        <a:t> eller IPD</a:t>
                      </a:r>
                    </a:p>
                    <a:p>
                      <a:pPr algn="l" fontAlgn="t">
                        <a:buFont typeface="Arial" panose="020B0604020202020204" pitchFamily="34" charset="0"/>
                        <a:buChar char="•"/>
                      </a:pPr>
                      <a:r>
                        <a:rPr lang="nb-NO" sz="1600" dirty="0">
                          <a:effectLst/>
                        </a:rPr>
                        <a:t>alkoholisme</a:t>
                      </a:r>
                    </a:p>
                    <a:p>
                      <a:pPr algn="l" fontAlgn="t">
                        <a:buFont typeface="Arial" panose="020B0604020202020204" pitchFamily="34" charset="0"/>
                        <a:buChar char="•"/>
                      </a:pPr>
                      <a:r>
                        <a:rPr lang="nb-NO" sz="1600" dirty="0">
                          <a:effectLst/>
                        </a:rPr>
                        <a:t>røyking</a:t>
                      </a:r>
                    </a:p>
                    <a:p>
                      <a:pPr algn="l" fontAlgn="t">
                        <a:buFont typeface="Arial" panose="020B0604020202020204" pitchFamily="34" charset="0"/>
                        <a:buChar char="•"/>
                      </a:pPr>
                      <a:r>
                        <a:rPr lang="nb-NO" sz="1600" dirty="0">
                          <a:effectLst/>
                        </a:rPr>
                        <a:t>yrkesutøvelse med økt risiko (laboratoriepersonell eller sveisere og andre som regelmessig utsettes for sveiserøyk) </a:t>
                      </a:r>
                    </a:p>
                  </a:txBody>
                  <a:tcPr marL="35210" marR="35210" marT="35210" marB="35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71208337"/>
                  </a:ext>
                </a:extLst>
              </a:tr>
            </a:tbl>
          </a:graphicData>
        </a:graphic>
      </p:graphicFrame>
    </p:spTree>
    <p:extLst>
      <p:ext uri="{BB962C8B-B14F-4D97-AF65-F5344CB8AC3E}">
        <p14:creationId xmlns:p14="http://schemas.microsoft.com/office/powerpoint/2010/main" val="78093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3CDD5F7A-3DA2-49C2-876B-80AB88326D4A}"/>
              </a:ext>
            </a:extLst>
          </p:cNvPr>
          <p:cNvSpPr>
            <a:spLocks noGrp="1"/>
          </p:cNvSpPr>
          <p:nvPr>
            <p:ph type="title"/>
          </p:nvPr>
        </p:nvSpPr>
        <p:spPr/>
        <p:txBody>
          <a:bodyPr/>
          <a:lstStyle/>
          <a:p>
            <a:r>
              <a:rPr lang="nb-NO" sz="4650" dirty="0"/>
              <a:t>Gjeldende anbefaling for PPV23</a:t>
            </a:r>
          </a:p>
        </p:txBody>
      </p:sp>
      <p:sp>
        <p:nvSpPr>
          <p:cNvPr id="5" name="Plassholder for tekst 4">
            <a:extLst>
              <a:ext uri="{FF2B5EF4-FFF2-40B4-BE49-F238E27FC236}">
                <a16:creationId xmlns:a16="http://schemas.microsoft.com/office/drawing/2014/main" id="{7BB8DE86-8BF9-42E4-8760-F68FD17F0AA0}"/>
              </a:ext>
            </a:extLst>
          </p:cNvPr>
          <p:cNvSpPr>
            <a:spLocks noGrp="1"/>
          </p:cNvSpPr>
          <p:nvPr>
            <p:ph type="body" sz="quarter" idx="11"/>
          </p:nvPr>
        </p:nvSpPr>
        <p:spPr/>
        <p:txBody>
          <a:bodyPr/>
          <a:lstStyle/>
          <a:p>
            <a:endParaRPr lang="nb-NO"/>
          </a:p>
        </p:txBody>
      </p:sp>
      <p:sp>
        <p:nvSpPr>
          <p:cNvPr id="6" name="Plassholder for tekst 5">
            <a:extLst>
              <a:ext uri="{FF2B5EF4-FFF2-40B4-BE49-F238E27FC236}">
                <a16:creationId xmlns:a16="http://schemas.microsoft.com/office/drawing/2014/main" id="{84D64393-7119-4633-8EAF-C027B6E571BE}"/>
              </a:ext>
            </a:extLst>
          </p:cNvPr>
          <p:cNvSpPr>
            <a:spLocks noGrp="1"/>
          </p:cNvSpPr>
          <p:nvPr>
            <p:ph type="body" sz="quarter" idx="13"/>
          </p:nvPr>
        </p:nvSpPr>
        <p:spPr/>
        <p:txBody>
          <a:bodyPr vert="horz" lIns="0" tIns="0" rIns="0" bIns="0" rtlCol="0" anchor="t">
            <a:normAutofit/>
          </a:bodyPr>
          <a:lstStyle/>
          <a:p>
            <a:pPr marL="539750" lvl="1" indent="-179705">
              <a:buFont typeface="Arial,Sans-Serif" panose="020B0604020202020204" pitchFamily="34" charset="0"/>
              <a:buChar char="•"/>
            </a:pPr>
            <a:r>
              <a:rPr lang="nb-NO" sz="2400" dirty="0">
                <a:solidFill>
                  <a:schemeClr val="tx1"/>
                </a:solidFill>
                <a:ea typeface="+mn-lt"/>
                <a:cs typeface="+mn-lt"/>
              </a:rPr>
              <a:t>Aldersindikasjon</a:t>
            </a:r>
          </a:p>
          <a:p>
            <a:pPr marL="720090" lvl="2" indent="-179705">
              <a:buFont typeface="Arial,Sans-Serif" panose="020B0604020202020204" pitchFamily="34" charset="0"/>
              <a:buChar char="•"/>
            </a:pPr>
            <a:r>
              <a:rPr lang="nb-NO" sz="2000" dirty="0">
                <a:solidFill>
                  <a:schemeClr val="tx1"/>
                </a:solidFill>
                <a:ea typeface="+mn-lt"/>
                <a:cs typeface="+mn-lt"/>
              </a:rPr>
              <a:t>Personer over 65 år uten andre risikofaktorer enn alder bør tilbys PPV23. </a:t>
            </a:r>
            <a:endParaRPr lang="nb-NO" sz="2000" dirty="0">
              <a:solidFill>
                <a:schemeClr val="tx1"/>
              </a:solidFill>
              <a:latin typeface="Calibri"/>
              <a:cs typeface="Calibri"/>
            </a:endParaRPr>
          </a:p>
          <a:p>
            <a:pPr marL="720090" lvl="2" indent="-179705">
              <a:buFont typeface="Arial,Sans-Serif" panose="020B0604020202020204" pitchFamily="34" charset="0"/>
              <a:buChar char="•"/>
            </a:pPr>
            <a:endParaRPr lang="nb-NO" sz="2000" dirty="0">
              <a:solidFill>
                <a:schemeClr val="tx1"/>
              </a:solidFill>
              <a:latin typeface="Calibri"/>
              <a:cs typeface="Calibri"/>
            </a:endParaRPr>
          </a:p>
          <a:p>
            <a:pPr marL="539750" lvl="1" indent="-179705">
              <a:buFont typeface="Arial,Sans-Serif" panose="020B0604020202020204" pitchFamily="34" charset="0"/>
              <a:buChar char="•"/>
            </a:pPr>
            <a:r>
              <a:rPr lang="nb-NO" sz="2400" dirty="0">
                <a:solidFill>
                  <a:schemeClr val="tx1"/>
                </a:solidFill>
                <a:latin typeface="Calibri"/>
                <a:cs typeface="Calibri"/>
              </a:rPr>
              <a:t>Medisinsk indikasjon</a:t>
            </a:r>
          </a:p>
          <a:p>
            <a:pPr marL="720090" lvl="2" indent="-179705">
              <a:buFont typeface="Arial" panose="020B0604020202020204" pitchFamily="34" charset="0"/>
              <a:buChar char="•"/>
            </a:pPr>
            <a:r>
              <a:rPr lang="nb-NO" sz="2000" dirty="0">
                <a:solidFill>
                  <a:schemeClr val="tx1"/>
                </a:solidFill>
                <a:ea typeface="+mn-lt"/>
                <a:cs typeface="+mn-lt"/>
              </a:rPr>
              <a:t>Alle personer over 2 år i risikogruppene som vurderes å ha behov for </a:t>
            </a:r>
            <a:r>
              <a:rPr lang="nb-NO" sz="2000" dirty="0" err="1">
                <a:solidFill>
                  <a:schemeClr val="tx1"/>
                </a:solidFill>
                <a:ea typeface="+mn-lt"/>
                <a:cs typeface="+mn-lt"/>
              </a:rPr>
              <a:t>pneumokokkvaksine</a:t>
            </a:r>
            <a:endParaRPr lang="nb-NO" sz="2000" dirty="0">
              <a:solidFill>
                <a:schemeClr val="tx1"/>
              </a:solidFill>
              <a:ea typeface="+mn-lt"/>
              <a:cs typeface="+mn-lt"/>
            </a:endParaRPr>
          </a:p>
          <a:p>
            <a:pPr marL="720090" lvl="2" indent="-179705">
              <a:buFont typeface="Arial" panose="020B0604020202020204" pitchFamily="34" charset="0"/>
              <a:buChar char="•"/>
            </a:pPr>
            <a:r>
              <a:rPr lang="nb-NO" sz="2000" dirty="0">
                <a:solidFill>
                  <a:schemeClr val="tx1"/>
                </a:solidFill>
                <a:ea typeface="+mn-lt"/>
                <a:cs typeface="+mn-lt"/>
              </a:rPr>
              <a:t>Personer med særlig høy risiko for </a:t>
            </a:r>
            <a:r>
              <a:rPr lang="nb-NO" sz="2000" dirty="0" err="1">
                <a:solidFill>
                  <a:schemeClr val="tx1"/>
                </a:solidFill>
                <a:ea typeface="+mn-lt"/>
                <a:cs typeface="+mn-lt"/>
              </a:rPr>
              <a:t>invasiv</a:t>
            </a:r>
            <a:r>
              <a:rPr lang="nb-NO" sz="2000" dirty="0">
                <a:solidFill>
                  <a:schemeClr val="tx1"/>
                </a:solidFill>
                <a:ea typeface="+mn-lt"/>
                <a:cs typeface="+mn-lt"/>
              </a:rPr>
              <a:t> </a:t>
            </a:r>
            <a:r>
              <a:rPr lang="nb-NO" sz="2000" dirty="0" err="1">
                <a:solidFill>
                  <a:schemeClr val="tx1"/>
                </a:solidFill>
                <a:ea typeface="+mn-lt"/>
                <a:cs typeface="+mn-lt"/>
              </a:rPr>
              <a:t>pneumokokksykdom</a:t>
            </a:r>
            <a:r>
              <a:rPr lang="nb-NO" sz="2000" dirty="0">
                <a:solidFill>
                  <a:schemeClr val="tx1"/>
                </a:solidFill>
                <a:ea typeface="+mn-lt"/>
                <a:cs typeface="+mn-lt"/>
              </a:rPr>
              <a:t> anbefales PPV23 i kombinasjon med PKV13 for optimal beskyttelse</a:t>
            </a:r>
            <a:endParaRPr lang="nb-NO" dirty="0">
              <a:solidFill>
                <a:schemeClr val="tx1"/>
              </a:solidFill>
              <a:ea typeface="+mn-lt"/>
              <a:cs typeface="+mn-lt"/>
            </a:endParaRPr>
          </a:p>
          <a:p>
            <a:pPr marL="539750" lvl="1" indent="-179705">
              <a:buFont typeface="Arial" panose="020B0604020202020204" pitchFamily="34" charset="0"/>
              <a:buChar char="•"/>
            </a:pPr>
            <a:endParaRPr lang="nb-NO" dirty="0">
              <a:solidFill>
                <a:srgbClr val="44546A"/>
              </a:solidFill>
              <a:latin typeface="Calibri"/>
              <a:cs typeface="Calibri"/>
            </a:endParaRPr>
          </a:p>
          <a:p>
            <a:pPr marL="360045" lvl="1" indent="0">
              <a:buNone/>
            </a:pPr>
            <a:endParaRPr lang="nb-NO" sz="2400" dirty="0">
              <a:solidFill>
                <a:srgbClr val="44546A"/>
              </a:solidFill>
              <a:latin typeface="Brandon Regular"/>
              <a:cs typeface="Calibri"/>
            </a:endParaRPr>
          </a:p>
          <a:p>
            <a:pPr marL="0" indent="0">
              <a:buNone/>
            </a:pPr>
            <a:endParaRPr lang="nb-NO" sz="3200" dirty="0">
              <a:solidFill>
                <a:srgbClr val="44546A"/>
              </a:solidFill>
              <a:cs typeface="Calibri" panose="020F0502020204030204"/>
            </a:endParaRPr>
          </a:p>
        </p:txBody>
      </p:sp>
    </p:spTree>
    <p:extLst>
      <p:ext uri="{BB962C8B-B14F-4D97-AF65-F5344CB8AC3E}">
        <p14:creationId xmlns:p14="http://schemas.microsoft.com/office/powerpoint/2010/main" val="3688931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E714B5-E7C6-48E4-A895-955729185536}"/>
              </a:ext>
            </a:extLst>
          </p:cNvPr>
          <p:cNvSpPr>
            <a:spLocks noGrp="1"/>
          </p:cNvSpPr>
          <p:nvPr>
            <p:ph type="title"/>
          </p:nvPr>
        </p:nvSpPr>
        <p:spPr>
          <a:xfrm>
            <a:off x="1015459" y="718428"/>
            <a:ext cx="10515600" cy="644022"/>
          </a:xfrm>
        </p:spPr>
        <p:txBody>
          <a:bodyPr/>
          <a:lstStyle/>
          <a:p>
            <a:r>
              <a:rPr lang="nb-NO" sz="4650" dirty="0"/>
              <a:t>Gjeldende anbefaling for PKV13 + PPV23</a:t>
            </a:r>
          </a:p>
        </p:txBody>
      </p:sp>
      <p:sp>
        <p:nvSpPr>
          <p:cNvPr id="3" name="Plassholder for tekst 2">
            <a:extLst>
              <a:ext uri="{FF2B5EF4-FFF2-40B4-BE49-F238E27FC236}">
                <a16:creationId xmlns:a16="http://schemas.microsoft.com/office/drawing/2014/main" id="{D7FE5BE0-1095-4D57-88F6-EE4556324F9E}"/>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A39DD478-6FD9-4090-A3E2-95AEAB12AB39}"/>
              </a:ext>
            </a:extLst>
          </p:cNvPr>
          <p:cNvSpPr>
            <a:spLocks noGrp="1"/>
          </p:cNvSpPr>
          <p:nvPr>
            <p:ph type="body" sz="quarter" idx="13"/>
          </p:nvPr>
        </p:nvSpPr>
        <p:spPr>
          <a:xfrm>
            <a:off x="1015459" y="2177396"/>
            <a:ext cx="10515600" cy="4073887"/>
          </a:xfrm>
        </p:spPr>
        <p:txBody>
          <a:bodyPr vert="horz" lIns="0" tIns="0" rIns="0" bIns="0" rtlCol="0" anchor="t">
            <a:normAutofit/>
          </a:bodyPr>
          <a:lstStyle/>
          <a:p>
            <a:pPr marL="539750" lvl="1" indent="-179705">
              <a:buFont typeface="Arial" panose="020B0604020202020204" pitchFamily="34" charset="0"/>
              <a:buChar char="•"/>
            </a:pPr>
            <a:r>
              <a:rPr lang="nb-NO" b="0" i="0" dirty="0">
                <a:solidFill>
                  <a:schemeClr val="tx1"/>
                </a:solidFill>
                <a:effectLst/>
                <a:latin typeface="Brandon Regular"/>
              </a:rPr>
              <a:t>Anbefaling om bruk av PKV13 + PPV23 gjelder for personer med følgende tilstander: </a:t>
            </a:r>
            <a:endParaRPr lang="nb-NO" dirty="0">
              <a:solidFill>
                <a:schemeClr val="tx1"/>
              </a:solidFill>
              <a:latin typeface="Brandon Regular"/>
            </a:endParaRPr>
          </a:p>
          <a:p>
            <a:pPr marL="719786" lvl="2" indent="-179705">
              <a:buFont typeface="Arial" panose="020B0604020202020204" pitchFamily="34" charset="0"/>
              <a:buChar char="•"/>
            </a:pPr>
            <a:r>
              <a:rPr lang="nb-NO" dirty="0">
                <a:solidFill>
                  <a:schemeClr val="tx1"/>
                </a:solidFill>
                <a:latin typeface="Brandon Regular"/>
              </a:rPr>
              <a:t>a</a:t>
            </a:r>
            <a:r>
              <a:rPr lang="nb-NO" b="0" i="0" dirty="0">
                <a:solidFill>
                  <a:schemeClr val="tx1"/>
                </a:solidFill>
                <a:effectLst/>
                <a:latin typeface="Brandon Regular"/>
              </a:rPr>
              <a:t>natomisk eller funksjonell miltmangel</a:t>
            </a:r>
          </a:p>
          <a:p>
            <a:pPr marL="719786" lvl="2" indent="-179705">
              <a:buFont typeface="Arial" panose="020B0604020202020204" pitchFamily="34" charset="0"/>
              <a:buChar char="•"/>
            </a:pPr>
            <a:r>
              <a:rPr lang="nb-NO" b="0" i="0" dirty="0">
                <a:solidFill>
                  <a:schemeClr val="tx1"/>
                </a:solidFill>
                <a:effectLst/>
                <a:latin typeface="Brandon Regular"/>
              </a:rPr>
              <a:t>hiv-infeksjon </a:t>
            </a:r>
          </a:p>
          <a:p>
            <a:pPr marL="719786" lvl="2" indent="-179705">
              <a:buFont typeface="Arial" panose="020B0604020202020204" pitchFamily="34" charset="0"/>
              <a:buChar char="•"/>
            </a:pPr>
            <a:r>
              <a:rPr lang="nb-NO" dirty="0">
                <a:solidFill>
                  <a:schemeClr val="tx1"/>
                </a:solidFill>
                <a:latin typeface="Brandon Regular"/>
              </a:rPr>
              <a:t>stamcelletransplanterte, de </a:t>
            </a:r>
            <a:r>
              <a:rPr lang="nb-NO" b="0" i="0" dirty="0">
                <a:solidFill>
                  <a:schemeClr val="tx1"/>
                </a:solidFill>
                <a:effectLst/>
                <a:latin typeface="Brandon Regular"/>
              </a:rPr>
              <a:t>bør få en individuell vaksineordinasjon fra behandlende lege som inkluderer minst tre </a:t>
            </a:r>
            <a:r>
              <a:rPr lang="nb-NO" dirty="0">
                <a:solidFill>
                  <a:schemeClr val="tx1"/>
                </a:solidFill>
                <a:latin typeface="Brandon Regular"/>
              </a:rPr>
              <a:t>doser PKV13</a:t>
            </a:r>
            <a:r>
              <a:rPr lang="nb-NO" b="0" i="0" dirty="0">
                <a:solidFill>
                  <a:schemeClr val="tx1"/>
                </a:solidFill>
                <a:effectLst/>
                <a:latin typeface="Brandon Regular"/>
              </a:rPr>
              <a:t> </a:t>
            </a:r>
          </a:p>
          <a:p>
            <a:pPr marL="719786" lvl="2" indent="-179705">
              <a:buFont typeface="Arial" panose="020B0604020202020204" pitchFamily="34" charset="0"/>
              <a:buChar char="•"/>
            </a:pPr>
            <a:r>
              <a:rPr lang="nb-NO" b="0" i="0" dirty="0">
                <a:solidFill>
                  <a:schemeClr val="tx1"/>
                </a:solidFill>
                <a:effectLst/>
                <a:latin typeface="Brandon Regular"/>
              </a:rPr>
              <a:t>personer med høy risiko for </a:t>
            </a:r>
            <a:r>
              <a:rPr lang="nb-NO" b="0" i="0" dirty="0" err="1">
                <a:solidFill>
                  <a:schemeClr val="tx1"/>
                </a:solidFill>
                <a:effectLst/>
                <a:latin typeface="Brandon Regular"/>
              </a:rPr>
              <a:t>invasiv</a:t>
            </a:r>
            <a:r>
              <a:rPr lang="nb-NO" b="0" i="0" dirty="0">
                <a:solidFill>
                  <a:schemeClr val="tx1"/>
                </a:solidFill>
                <a:effectLst/>
                <a:latin typeface="Brandon Regular"/>
              </a:rPr>
              <a:t> </a:t>
            </a:r>
            <a:r>
              <a:rPr lang="nb-NO" b="0" i="0" dirty="0" err="1">
                <a:solidFill>
                  <a:schemeClr val="tx1"/>
                </a:solidFill>
                <a:effectLst/>
                <a:latin typeface="Brandon Regular"/>
              </a:rPr>
              <a:t>pneumokokksykdom</a:t>
            </a:r>
            <a:r>
              <a:rPr lang="nb-NO" b="0" i="0" dirty="0">
                <a:solidFill>
                  <a:schemeClr val="tx1"/>
                </a:solidFill>
                <a:effectLst/>
                <a:latin typeface="Brandon Regular"/>
              </a:rPr>
              <a:t> kan, etter en samlet vurdering  av risikotilstanden, få både PKV13 og PPV23.</a:t>
            </a:r>
          </a:p>
          <a:p>
            <a:pPr marL="539750" lvl="1" indent="-179705">
              <a:buFont typeface="Arial" panose="020B0604020202020204" pitchFamily="34" charset="0"/>
              <a:buChar char="•"/>
            </a:pPr>
            <a:endParaRPr lang="nb-NO" dirty="0">
              <a:solidFill>
                <a:schemeClr val="tx1"/>
              </a:solidFill>
              <a:latin typeface="Brandon Regular"/>
            </a:endParaRPr>
          </a:p>
          <a:p>
            <a:pPr marL="539750" lvl="1" indent="-179705">
              <a:buFont typeface="Arial" panose="020B0604020202020204" pitchFamily="34" charset="0"/>
              <a:buChar char="•"/>
            </a:pPr>
            <a:r>
              <a:rPr lang="nb-NO" sz="1800" b="0" i="0" dirty="0">
                <a:solidFill>
                  <a:schemeClr val="tx1"/>
                </a:solidFill>
                <a:effectLst/>
                <a:latin typeface="Brandon Regular"/>
              </a:rPr>
              <a:t>Anbefalingen gjelder for personer som ikke tidligere er vaksinert med PKV13</a:t>
            </a:r>
          </a:p>
          <a:p>
            <a:pPr marL="360045" lvl="1" indent="0">
              <a:buNone/>
            </a:pPr>
            <a:endParaRPr lang="nb-NO" sz="1800" b="0" i="0" dirty="0">
              <a:solidFill>
                <a:schemeClr val="tx1"/>
              </a:solidFill>
              <a:effectLst/>
              <a:latin typeface="Brandon Regular"/>
            </a:endParaRPr>
          </a:p>
          <a:p>
            <a:pPr marL="539750" lvl="1" indent="-179705">
              <a:buFont typeface="Arial" panose="020B0604020202020204" pitchFamily="34" charset="0"/>
              <a:buChar char="•"/>
            </a:pPr>
            <a:r>
              <a:rPr lang="nb-NO" sz="1800" b="0" i="0" dirty="0">
                <a:solidFill>
                  <a:schemeClr val="tx1"/>
                </a:solidFill>
                <a:effectLst/>
                <a:latin typeface="Brandon Regular"/>
              </a:rPr>
              <a:t>PKV 13 bør gis først for å gi optimal immunrespons. Det bør gå minst 8 uker fra vaksinasjon med PKV13 til vaksinasjon med PPV23.</a:t>
            </a:r>
          </a:p>
          <a:p>
            <a:pPr marL="539750" lvl="1" indent="-179705">
              <a:buFont typeface="Arial" panose="020B0604020202020204" pitchFamily="34" charset="0"/>
              <a:buChar char="•"/>
            </a:pPr>
            <a:endParaRPr lang="nb-NO" b="0" i="0" dirty="0">
              <a:solidFill>
                <a:schemeClr val="tx2"/>
              </a:solidFill>
              <a:effectLst/>
              <a:latin typeface="Brandon Regular"/>
            </a:endParaRPr>
          </a:p>
          <a:p>
            <a:pPr marL="0" indent="0">
              <a:buNone/>
            </a:pPr>
            <a:endParaRPr lang="nb-NO" dirty="0">
              <a:solidFill>
                <a:schemeClr val="tx2"/>
              </a:solidFill>
              <a:cs typeface="Calibri" panose="020F0502020204030204"/>
            </a:endParaRPr>
          </a:p>
        </p:txBody>
      </p:sp>
    </p:spTree>
    <p:extLst>
      <p:ext uri="{BB962C8B-B14F-4D97-AF65-F5344CB8AC3E}">
        <p14:creationId xmlns:p14="http://schemas.microsoft.com/office/powerpoint/2010/main" val="4267134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28D904-EF8D-ACB9-BA66-5048C44C5B10}"/>
              </a:ext>
            </a:extLst>
          </p:cNvPr>
          <p:cNvSpPr>
            <a:spLocks noGrp="1"/>
          </p:cNvSpPr>
          <p:nvPr>
            <p:ph type="title"/>
          </p:nvPr>
        </p:nvSpPr>
        <p:spPr/>
        <p:txBody>
          <a:bodyPr/>
          <a:lstStyle/>
          <a:p>
            <a:endParaRPr lang="nb-NO"/>
          </a:p>
        </p:txBody>
      </p:sp>
      <p:sp>
        <p:nvSpPr>
          <p:cNvPr id="3" name="Plassholder for tekst 2">
            <a:extLst>
              <a:ext uri="{FF2B5EF4-FFF2-40B4-BE49-F238E27FC236}">
                <a16:creationId xmlns:a16="http://schemas.microsoft.com/office/drawing/2014/main" id="{0E61FD58-D64C-D9E9-01FC-FF02AE4C27B6}"/>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A4023C43-C15A-A61A-573B-DDEA425FCCAF}"/>
              </a:ext>
            </a:extLst>
          </p:cNvPr>
          <p:cNvSpPr>
            <a:spLocks noGrp="1"/>
          </p:cNvSpPr>
          <p:nvPr>
            <p:ph type="body" sz="quarter" idx="13"/>
          </p:nvPr>
        </p:nvSpPr>
        <p:spPr/>
        <p:txBody>
          <a:bodyPr/>
          <a:lstStyle/>
          <a:p>
            <a:endParaRPr lang="nb-NO"/>
          </a:p>
        </p:txBody>
      </p:sp>
      <p:pic>
        <p:nvPicPr>
          <p:cNvPr id="5" name="Bilde 5">
            <a:extLst>
              <a:ext uri="{FF2B5EF4-FFF2-40B4-BE49-F238E27FC236}">
                <a16:creationId xmlns:a16="http://schemas.microsoft.com/office/drawing/2014/main" id="{2CA9911B-ED60-5B2D-2815-399676BA96A6}"/>
              </a:ext>
            </a:extLst>
          </p:cNvPr>
          <p:cNvPicPr>
            <a:picLocks noChangeAspect="1"/>
          </p:cNvPicPr>
          <p:nvPr/>
        </p:nvPicPr>
        <p:blipFill>
          <a:blip r:embed="rId2"/>
          <a:stretch>
            <a:fillRect/>
          </a:stretch>
        </p:blipFill>
        <p:spPr>
          <a:xfrm>
            <a:off x="3285067" y="616653"/>
            <a:ext cx="5772384" cy="5775212"/>
          </a:xfrm>
          <a:prstGeom prst="rect">
            <a:avLst/>
          </a:prstGeom>
        </p:spPr>
      </p:pic>
    </p:spTree>
    <p:extLst>
      <p:ext uri="{BB962C8B-B14F-4D97-AF65-F5344CB8AC3E}">
        <p14:creationId xmlns:p14="http://schemas.microsoft.com/office/powerpoint/2010/main" val="701926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395FA9-FA45-34CB-BD2B-3E131934651B}"/>
              </a:ext>
            </a:extLst>
          </p:cNvPr>
          <p:cNvSpPr>
            <a:spLocks noGrp="1"/>
          </p:cNvSpPr>
          <p:nvPr>
            <p:ph type="title"/>
          </p:nvPr>
        </p:nvSpPr>
        <p:spPr/>
        <p:txBody>
          <a:bodyPr/>
          <a:lstStyle/>
          <a:p>
            <a:r>
              <a:rPr lang="nb-NO" sz="4650" dirty="0">
                <a:cs typeface="Calibri"/>
              </a:rPr>
              <a:t>Nye vaksiner – ny anbefaling?</a:t>
            </a:r>
          </a:p>
        </p:txBody>
      </p:sp>
      <p:sp>
        <p:nvSpPr>
          <p:cNvPr id="3" name="Plassholder for tekst 2">
            <a:extLst>
              <a:ext uri="{FF2B5EF4-FFF2-40B4-BE49-F238E27FC236}">
                <a16:creationId xmlns:a16="http://schemas.microsoft.com/office/drawing/2014/main" id="{8E0216BA-7BB3-C131-D377-8EBBCEF1E073}"/>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FCDF5A9C-CF47-8AD6-52DB-527DCAA0F21B}"/>
              </a:ext>
            </a:extLst>
          </p:cNvPr>
          <p:cNvSpPr>
            <a:spLocks noGrp="1"/>
          </p:cNvSpPr>
          <p:nvPr>
            <p:ph type="body" sz="quarter" idx="13"/>
          </p:nvPr>
        </p:nvSpPr>
        <p:spPr>
          <a:xfrm>
            <a:off x="1015459" y="2177396"/>
            <a:ext cx="10515600" cy="4299665"/>
          </a:xfrm>
        </p:spPr>
        <p:txBody>
          <a:bodyPr vert="horz" lIns="0" tIns="0" rIns="0" bIns="0" rtlCol="0" anchor="t">
            <a:normAutofit/>
          </a:bodyPr>
          <a:lstStyle/>
          <a:p>
            <a:pPr marL="539750" lvl="1" indent="-179705">
              <a:spcBef>
                <a:spcPts val="600"/>
              </a:spcBef>
              <a:spcAft>
                <a:spcPts val="600"/>
              </a:spcAft>
            </a:pPr>
            <a:r>
              <a:rPr lang="nb-NO" sz="2400" dirty="0">
                <a:solidFill>
                  <a:schemeClr val="tx1"/>
                </a:solidFill>
                <a:cs typeface="Calibri"/>
              </a:rPr>
              <a:t>Har PKV20 tilstrekkelig god </a:t>
            </a:r>
            <a:r>
              <a:rPr lang="nb-NO" sz="2400" dirty="0" err="1">
                <a:solidFill>
                  <a:schemeClr val="tx1"/>
                </a:solidFill>
                <a:cs typeface="Calibri"/>
              </a:rPr>
              <a:t>serotypedekning</a:t>
            </a:r>
            <a:r>
              <a:rPr lang="nb-NO" sz="2400" dirty="0">
                <a:solidFill>
                  <a:schemeClr val="tx1"/>
                </a:solidFill>
                <a:cs typeface="Calibri"/>
              </a:rPr>
              <a:t> til å erstatte PPV23?</a:t>
            </a:r>
          </a:p>
          <a:p>
            <a:pPr marL="539750" lvl="1" indent="-179705">
              <a:spcBef>
                <a:spcPts val="600"/>
              </a:spcBef>
              <a:spcAft>
                <a:spcPts val="600"/>
              </a:spcAft>
            </a:pPr>
            <a:r>
              <a:rPr lang="nb-NO" sz="2400" dirty="0">
                <a:solidFill>
                  <a:schemeClr val="tx1"/>
                </a:solidFill>
                <a:cs typeface="Calibri"/>
              </a:rPr>
              <a:t>Har PKV15 en rolle i anbefalingene?</a:t>
            </a:r>
          </a:p>
          <a:p>
            <a:pPr marL="539750" lvl="1" indent="-179705">
              <a:spcBef>
                <a:spcPts val="600"/>
              </a:spcBef>
              <a:spcAft>
                <a:spcPts val="600"/>
              </a:spcAft>
            </a:pPr>
            <a:r>
              <a:rPr lang="nb-NO" sz="2400" dirty="0">
                <a:solidFill>
                  <a:schemeClr val="tx1"/>
                </a:solidFill>
                <a:cs typeface="Calibri"/>
              </a:rPr>
              <a:t>Behov for revaksinasjon med PPV23 og hvor ofte?</a:t>
            </a:r>
          </a:p>
          <a:p>
            <a:pPr marL="719455" lvl="2" indent="-179705">
              <a:spcBef>
                <a:spcPts val="600"/>
              </a:spcBef>
              <a:spcAft>
                <a:spcPts val="600"/>
              </a:spcAft>
            </a:pPr>
            <a:r>
              <a:rPr lang="nb-NO" sz="2000" dirty="0">
                <a:solidFill>
                  <a:schemeClr val="tx1"/>
                </a:solidFill>
                <a:cs typeface="Calibri"/>
              </a:rPr>
              <a:t>Ti år i gjeldende råd, men beskyttelse faller allerede etter </a:t>
            </a:r>
            <a:r>
              <a:rPr lang="nb-NO" sz="2000" dirty="0" err="1">
                <a:solidFill>
                  <a:schemeClr val="tx1"/>
                </a:solidFill>
                <a:cs typeface="Calibri"/>
              </a:rPr>
              <a:t>ca</a:t>
            </a:r>
            <a:r>
              <a:rPr lang="nb-NO" sz="2000" dirty="0">
                <a:solidFill>
                  <a:schemeClr val="tx1"/>
                </a:solidFill>
                <a:cs typeface="Calibri"/>
              </a:rPr>
              <a:t> 5 år</a:t>
            </a:r>
          </a:p>
          <a:p>
            <a:pPr marL="719455" lvl="2" indent="-179705">
              <a:spcBef>
                <a:spcPts val="600"/>
              </a:spcBef>
              <a:spcAft>
                <a:spcPts val="600"/>
              </a:spcAft>
            </a:pPr>
            <a:r>
              <a:rPr lang="nb-NO" sz="2000" dirty="0">
                <a:solidFill>
                  <a:schemeClr val="tx1"/>
                </a:solidFill>
                <a:cs typeface="Calibri"/>
              </a:rPr>
              <a:t>Hyppig vaksinasjon er forbundet med forbigående reaksjoner etter vaksinasjon</a:t>
            </a:r>
          </a:p>
          <a:p>
            <a:pPr marL="539750" lvl="1" indent="-269875">
              <a:spcBef>
                <a:spcPts val="600"/>
              </a:spcBef>
              <a:spcAft>
                <a:spcPts val="600"/>
              </a:spcAft>
            </a:pPr>
            <a:r>
              <a:rPr lang="nb-NO" sz="2400" dirty="0">
                <a:solidFill>
                  <a:schemeClr val="tx1"/>
                </a:solidFill>
                <a:cs typeface="Calibri"/>
              </a:rPr>
              <a:t>Hvordan vil insidens og </a:t>
            </a:r>
            <a:r>
              <a:rPr lang="nb-NO" sz="2400" dirty="0" err="1">
                <a:solidFill>
                  <a:schemeClr val="tx1"/>
                </a:solidFill>
                <a:cs typeface="Calibri"/>
              </a:rPr>
              <a:t>serotypefordeling</a:t>
            </a:r>
            <a:r>
              <a:rPr lang="nb-NO" sz="2400" dirty="0">
                <a:solidFill>
                  <a:schemeClr val="tx1"/>
                </a:solidFill>
                <a:cs typeface="Calibri"/>
              </a:rPr>
              <a:t> endres dersom PKV15 eller PKV20 tas i bruk i BVP? Indirekte effekt kan ventes etter 1-2 år</a:t>
            </a:r>
          </a:p>
          <a:p>
            <a:pPr marL="269875" lvl="1" indent="0">
              <a:spcBef>
                <a:spcPts val="600"/>
              </a:spcBef>
              <a:spcAft>
                <a:spcPts val="600"/>
              </a:spcAft>
              <a:buNone/>
            </a:pPr>
            <a:endParaRPr lang="nb-NO" sz="2800" dirty="0">
              <a:solidFill>
                <a:schemeClr val="tx2"/>
              </a:solidFill>
              <a:cs typeface="Calibri"/>
            </a:endParaRPr>
          </a:p>
          <a:p>
            <a:pPr marL="0" indent="0">
              <a:spcBef>
                <a:spcPts val="600"/>
              </a:spcBef>
              <a:spcAft>
                <a:spcPts val="600"/>
              </a:spcAft>
              <a:buNone/>
            </a:pPr>
            <a:endParaRPr lang="nb-NO" sz="3600" dirty="0">
              <a:solidFill>
                <a:schemeClr val="tx2"/>
              </a:solidFill>
              <a:cs typeface="Calibri"/>
            </a:endParaRPr>
          </a:p>
        </p:txBody>
      </p:sp>
    </p:spTree>
    <p:extLst>
      <p:ext uri="{BB962C8B-B14F-4D97-AF65-F5344CB8AC3E}">
        <p14:creationId xmlns:p14="http://schemas.microsoft.com/office/powerpoint/2010/main" val="2479915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3DC45F5-7DFE-2C6A-A9F9-165BE9A9353B}"/>
              </a:ext>
            </a:extLst>
          </p:cNvPr>
          <p:cNvSpPr>
            <a:spLocks noGrp="1"/>
          </p:cNvSpPr>
          <p:nvPr>
            <p:ph type="title"/>
          </p:nvPr>
        </p:nvSpPr>
        <p:spPr/>
        <p:txBody>
          <a:bodyPr/>
          <a:lstStyle/>
          <a:p>
            <a:r>
              <a:rPr lang="nb-NO" sz="4650" dirty="0" err="1">
                <a:cs typeface="Calibri"/>
              </a:rPr>
              <a:t>Pneumokokksykdom</a:t>
            </a:r>
            <a:r>
              <a:rPr lang="nb-NO" sz="4650" dirty="0">
                <a:cs typeface="Calibri"/>
              </a:rPr>
              <a:t> og –vaksiner </a:t>
            </a:r>
            <a:endParaRPr lang="nb-NO" dirty="0"/>
          </a:p>
        </p:txBody>
      </p:sp>
      <p:sp>
        <p:nvSpPr>
          <p:cNvPr id="2" name="Plassholder for tekst 1">
            <a:extLst>
              <a:ext uri="{FF2B5EF4-FFF2-40B4-BE49-F238E27FC236}">
                <a16:creationId xmlns:a16="http://schemas.microsoft.com/office/drawing/2014/main" id="{967C1A71-C0E7-BFC7-EC2C-37F5800FE66A}"/>
              </a:ext>
            </a:extLst>
          </p:cNvPr>
          <p:cNvSpPr>
            <a:spLocks noGrp="1"/>
          </p:cNvSpPr>
          <p:nvPr>
            <p:ph type="body" sz="quarter" idx="11"/>
          </p:nvPr>
        </p:nvSpPr>
        <p:spPr/>
        <p:txBody>
          <a:bodyPr/>
          <a:lstStyle/>
          <a:p>
            <a:endParaRPr lang="nb-NO"/>
          </a:p>
        </p:txBody>
      </p:sp>
      <p:sp>
        <p:nvSpPr>
          <p:cNvPr id="3" name="Plassholder for tekst 2">
            <a:extLst>
              <a:ext uri="{FF2B5EF4-FFF2-40B4-BE49-F238E27FC236}">
                <a16:creationId xmlns:a16="http://schemas.microsoft.com/office/drawing/2014/main" id="{9F687684-FAA5-6825-1DC5-124D341D8923}"/>
              </a:ext>
            </a:extLst>
          </p:cNvPr>
          <p:cNvSpPr>
            <a:spLocks noGrp="1"/>
          </p:cNvSpPr>
          <p:nvPr>
            <p:ph type="body" sz="quarter" idx="13"/>
          </p:nvPr>
        </p:nvSpPr>
        <p:spPr>
          <a:xfrm>
            <a:off x="1015459" y="2177396"/>
            <a:ext cx="10515480" cy="4125682"/>
          </a:xfrm>
        </p:spPr>
        <p:txBody>
          <a:bodyPr vert="horz" lIns="0" tIns="0" rIns="0" bIns="0" rtlCol="0" anchor="t">
            <a:normAutofit fontScale="92500" lnSpcReduction="10000"/>
          </a:bodyPr>
          <a:lstStyle/>
          <a:p>
            <a:pPr marL="269875" indent="-269875"/>
            <a:r>
              <a:rPr lang="nb-NO" dirty="0">
                <a:cs typeface="Calibri"/>
              </a:rPr>
              <a:t>Bærerskap</a:t>
            </a:r>
            <a:endParaRPr lang="nb-NO" dirty="0"/>
          </a:p>
          <a:p>
            <a:pPr marL="539750" lvl="1" indent="-179705"/>
            <a:r>
              <a:rPr lang="nb-NO" dirty="0">
                <a:cs typeface="Calibri"/>
              </a:rPr>
              <a:t>Barn er viktigste reservoar</a:t>
            </a:r>
          </a:p>
          <a:p>
            <a:pPr marL="269875" indent="-269875">
              <a:spcAft>
                <a:spcPts val="0"/>
              </a:spcAft>
            </a:pPr>
            <a:r>
              <a:rPr lang="nb-NO" dirty="0">
                <a:cs typeface="Calibri"/>
              </a:rPr>
              <a:t>Sykdom</a:t>
            </a:r>
          </a:p>
          <a:p>
            <a:pPr marL="539750" lvl="1" indent="-179705">
              <a:spcAft>
                <a:spcPts val="0"/>
              </a:spcAft>
            </a:pPr>
            <a:r>
              <a:rPr lang="nb-NO" dirty="0" err="1">
                <a:cs typeface="Calibri"/>
              </a:rPr>
              <a:t>Invasiv</a:t>
            </a:r>
            <a:endParaRPr lang="nb-NO" dirty="0">
              <a:cs typeface="Calibri"/>
            </a:endParaRPr>
          </a:p>
          <a:p>
            <a:pPr marL="539750" lvl="1" indent="-179705"/>
            <a:r>
              <a:rPr lang="nb-NO" dirty="0">
                <a:cs typeface="Calibri"/>
              </a:rPr>
              <a:t>Ikke-</a:t>
            </a:r>
            <a:r>
              <a:rPr lang="nb-NO" dirty="0" err="1">
                <a:cs typeface="Calibri"/>
              </a:rPr>
              <a:t>invasiv</a:t>
            </a:r>
            <a:endParaRPr lang="nb-NO" dirty="0">
              <a:cs typeface="Calibri"/>
            </a:endParaRPr>
          </a:p>
          <a:p>
            <a:pPr marL="269875" indent="-269875"/>
            <a:r>
              <a:rPr lang="nb-NO" dirty="0" err="1">
                <a:cs typeface="Calibri"/>
              </a:rPr>
              <a:t>Pneumokokkserotyper</a:t>
            </a:r>
            <a:endParaRPr lang="nb-NO" dirty="0">
              <a:cs typeface="Calibri"/>
            </a:endParaRPr>
          </a:p>
          <a:p>
            <a:pPr marL="539750" lvl="1" indent="-269875"/>
            <a:r>
              <a:rPr lang="nb-NO" dirty="0" err="1">
                <a:cs typeface="Calibri"/>
              </a:rPr>
              <a:t>Ca</a:t>
            </a:r>
            <a:r>
              <a:rPr lang="nb-NO" dirty="0">
                <a:cs typeface="Calibri"/>
              </a:rPr>
              <a:t> 100 typer beskrevet. Ulikheter i polysakkaridkapsel. </a:t>
            </a:r>
          </a:p>
          <a:p>
            <a:pPr marL="269875" indent="-269875">
              <a:spcAft>
                <a:spcPts val="0"/>
              </a:spcAft>
            </a:pPr>
            <a:r>
              <a:rPr lang="nb-NO" dirty="0">
                <a:cs typeface="Calibri"/>
              </a:rPr>
              <a:t>Vaksiner</a:t>
            </a:r>
          </a:p>
          <a:p>
            <a:pPr marL="539750" lvl="1" indent="-179705"/>
            <a:r>
              <a:rPr lang="nb-NO" dirty="0">
                <a:cs typeface="Calibri"/>
              </a:rPr>
              <a:t>Polysakkaridvaksine: PPV23 (</a:t>
            </a:r>
            <a:r>
              <a:rPr lang="nb-NO" dirty="0" err="1">
                <a:cs typeface="Calibri"/>
              </a:rPr>
              <a:t>Pneumovax</a:t>
            </a:r>
            <a:r>
              <a:rPr lang="nb-NO" dirty="0">
                <a:cs typeface="Calibri"/>
              </a:rPr>
              <a:t>, MSD)</a:t>
            </a:r>
          </a:p>
          <a:p>
            <a:pPr marL="539750" lvl="1" indent="-179705"/>
            <a:r>
              <a:rPr lang="nb-NO" dirty="0" err="1">
                <a:cs typeface="Calibri"/>
              </a:rPr>
              <a:t>Konjugatvaksine</a:t>
            </a:r>
            <a:r>
              <a:rPr lang="nb-NO" dirty="0">
                <a:cs typeface="Calibri"/>
              </a:rPr>
              <a:t>: PKV</a:t>
            </a:r>
          </a:p>
          <a:p>
            <a:pPr marL="720090" lvl="2" indent="-179705"/>
            <a:r>
              <a:rPr lang="nb-NO" dirty="0">
                <a:cs typeface="Calibri"/>
              </a:rPr>
              <a:t>PKV13 (Prevenar13, Pfizer)</a:t>
            </a:r>
          </a:p>
          <a:p>
            <a:pPr marL="720090" lvl="2" indent="-179705"/>
            <a:r>
              <a:rPr lang="nb-NO" dirty="0">
                <a:cs typeface="Calibri"/>
              </a:rPr>
              <a:t>PKV15 (</a:t>
            </a:r>
            <a:r>
              <a:rPr lang="nb-NO" dirty="0" err="1">
                <a:cs typeface="Calibri"/>
              </a:rPr>
              <a:t>Vaxneuvance</a:t>
            </a:r>
            <a:r>
              <a:rPr lang="nb-NO" dirty="0">
                <a:cs typeface="Calibri"/>
              </a:rPr>
              <a:t>, MSD) - NY</a:t>
            </a:r>
          </a:p>
          <a:p>
            <a:pPr marL="720090" lvl="2" indent="-179705"/>
            <a:r>
              <a:rPr lang="nb-NO" dirty="0">
                <a:cs typeface="Calibri"/>
              </a:rPr>
              <a:t>PKV20 (</a:t>
            </a:r>
            <a:r>
              <a:rPr lang="nb-NO" dirty="0" err="1">
                <a:cs typeface="Calibri"/>
              </a:rPr>
              <a:t>Apexxnar</a:t>
            </a:r>
            <a:r>
              <a:rPr lang="nb-NO" dirty="0">
                <a:cs typeface="Calibri"/>
              </a:rPr>
              <a:t>, Pfizer) - NY </a:t>
            </a:r>
          </a:p>
        </p:txBody>
      </p:sp>
    </p:spTree>
    <p:extLst>
      <p:ext uri="{BB962C8B-B14F-4D97-AF65-F5344CB8AC3E}">
        <p14:creationId xmlns:p14="http://schemas.microsoft.com/office/powerpoint/2010/main" val="3455687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9088E7-BBE4-4A08-A3FE-7847DB2EA640}"/>
              </a:ext>
            </a:extLst>
          </p:cNvPr>
          <p:cNvSpPr>
            <a:spLocks noGrp="1"/>
          </p:cNvSpPr>
          <p:nvPr>
            <p:ph type="title"/>
          </p:nvPr>
        </p:nvSpPr>
        <p:spPr/>
        <p:txBody>
          <a:bodyPr/>
          <a:lstStyle/>
          <a:p>
            <a:r>
              <a:rPr lang="nb-NO" sz="4650" dirty="0" err="1"/>
              <a:t>ACIPs</a:t>
            </a:r>
            <a:r>
              <a:rPr lang="nb-NO" sz="4650" dirty="0"/>
              <a:t> nye anbefaling høsten 2021</a:t>
            </a:r>
            <a:endParaRPr lang="nb-NO" dirty="0"/>
          </a:p>
        </p:txBody>
      </p:sp>
      <p:sp>
        <p:nvSpPr>
          <p:cNvPr id="3" name="Plassholder for tekst 2">
            <a:extLst>
              <a:ext uri="{FF2B5EF4-FFF2-40B4-BE49-F238E27FC236}">
                <a16:creationId xmlns:a16="http://schemas.microsoft.com/office/drawing/2014/main" id="{4C5E363E-90B0-4D90-A0CF-CC0FB17E9749}"/>
              </a:ext>
            </a:extLst>
          </p:cNvPr>
          <p:cNvSpPr>
            <a:spLocks noGrp="1"/>
          </p:cNvSpPr>
          <p:nvPr>
            <p:ph type="body" sz="quarter" idx="11"/>
          </p:nvPr>
        </p:nvSpPr>
        <p:spPr/>
        <p:txBody>
          <a:bodyPr vert="horz" wrap="square" lIns="0" tIns="0" rIns="0" bIns="0" rtlCol="0" anchor="t">
            <a:spAutoFit/>
          </a:bodyPr>
          <a:lstStyle/>
          <a:p>
            <a:endParaRPr lang="nb-NO" dirty="0"/>
          </a:p>
        </p:txBody>
      </p:sp>
      <p:sp>
        <p:nvSpPr>
          <p:cNvPr id="4" name="Plassholder for tekst 3">
            <a:extLst>
              <a:ext uri="{FF2B5EF4-FFF2-40B4-BE49-F238E27FC236}">
                <a16:creationId xmlns:a16="http://schemas.microsoft.com/office/drawing/2014/main" id="{30F3A7D9-703F-4BE2-825C-524FA7A245A2}"/>
              </a:ext>
            </a:extLst>
          </p:cNvPr>
          <p:cNvSpPr>
            <a:spLocks noGrp="1"/>
          </p:cNvSpPr>
          <p:nvPr>
            <p:ph type="body" sz="quarter" idx="13"/>
          </p:nvPr>
        </p:nvSpPr>
        <p:spPr/>
        <p:txBody>
          <a:bodyPr vert="horz" lIns="0" tIns="0" rIns="0" bIns="0" rtlCol="0" anchor="t">
            <a:normAutofit/>
          </a:bodyPr>
          <a:lstStyle/>
          <a:p>
            <a:pPr marL="0" indent="0">
              <a:buNone/>
            </a:pPr>
            <a:r>
              <a:rPr lang="nb-NO" sz="2800" dirty="0">
                <a:cs typeface="Calibri"/>
              </a:rPr>
              <a:t>Aldersindikasjon</a:t>
            </a:r>
            <a:endParaRPr lang="nb-NO" dirty="0"/>
          </a:p>
          <a:p>
            <a:pPr>
              <a:buFont typeface="Arial" panose="020B0604020202020204" pitchFamily="34" charset="0"/>
              <a:buChar char="•"/>
            </a:pPr>
            <a:r>
              <a:rPr lang="nb-NO" dirty="0">
                <a:solidFill>
                  <a:schemeClr val="tx1"/>
                </a:solidFill>
              </a:rPr>
              <a:t>PKV20 </a:t>
            </a:r>
            <a:endParaRPr lang="nb-NO" i="1" dirty="0">
              <a:solidFill>
                <a:schemeClr val="tx1"/>
              </a:solidFill>
            </a:endParaRPr>
          </a:p>
          <a:p>
            <a:pPr marL="360045" lvl="1" indent="0">
              <a:buNone/>
            </a:pPr>
            <a:r>
              <a:rPr lang="nb-NO" i="1" dirty="0">
                <a:solidFill>
                  <a:schemeClr val="tx1"/>
                </a:solidFill>
              </a:rPr>
              <a:t>eller</a:t>
            </a:r>
            <a:endParaRPr lang="nb-NO" i="1" dirty="0">
              <a:solidFill>
                <a:schemeClr val="tx1"/>
              </a:solidFill>
              <a:cs typeface="Calibri"/>
            </a:endParaRPr>
          </a:p>
          <a:p>
            <a:pPr>
              <a:buFont typeface="Arial" panose="020B0604020202020204" pitchFamily="34" charset="0"/>
              <a:buChar char="•"/>
            </a:pPr>
            <a:r>
              <a:rPr lang="nb-NO" dirty="0">
                <a:solidFill>
                  <a:schemeClr val="tx1"/>
                </a:solidFill>
              </a:rPr>
              <a:t>PKV15 + PPV23 </a:t>
            </a:r>
            <a:endParaRPr lang="nb-NO" dirty="0">
              <a:solidFill>
                <a:schemeClr val="tx1"/>
              </a:solidFill>
              <a:cs typeface="Calibri"/>
            </a:endParaRPr>
          </a:p>
          <a:p>
            <a:pPr marL="539750" lvl="1" indent="-179705">
              <a:buChar char="•"/>
            </a:pPr>
            <a:r>
              <a:rPr lang="nb-NO" dirty="0">
                <a:solidFill>
                  <a:schemeClr val="tx1"/>
                </a:solidFill>
              </a:rPr>
              <a:t>Ett år mellom dosene, </a:t>
            </a:r>
            <a:r>
              <a:rPr lang="nb-NO" dirty="0" err="1">
                <a:solidFill>
                  <a:schemeClr val="tx1"/>
                </a:solidFill>
              </a:rPr>
              <a:t>pga</a:t>
            </a:r>
            <a:r>
              <a:rPr lang="nb-NO" dirty="0">
                <a:solidFill>
                  <a:schemeClr val="tx1"/>
                </a:solidFill>
              </a:rPr>
              <a:t> </a:t>
            </a:r>
            <a:r>
              <a:rPr lang="nb-NO" dirty="0" err="1">
                <a:solidFill>
                  <a:schemeClr val="tx1"/>
                </a:solidFill>
              </a:rPr>
              <a:t>reaktogenitet</a:t>
            </a:r>
            <a:r>
              <a:rPr lang="nb-NO" dirty="0">
                <a:solidFill>
                  <a:schemeClr val="tx1"/>
                </a:solidFill>
              </a:rPr>
              <a:t> og mulig bedre immunrespons</a:t>
            </a:r>
            <a:endParaRPr lang="nb-NO" dirty="0">
              <a:solidFill>
                <a:schemeClr val="tx1"/>
              </a:solidFill>
              <a:cs typeface="Calibri"/>
            </a:endParaRPr>
          </a:p>
        </p:txBody>
      </p:sp>
    </p:spTree>
    <p:extLst>
      <p:ext uri="{BB962C8B-B14F-4D97-AF65-F5344CB8AC3E}">
        <p14:creationId xmlns:p14="http://schemas.microsoft.com/office/powerpoint/2010/main" val="2062536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18A7B1-13D2-4AD9-9A53-E6A2D174BB6F}"/>
              </a:ext>
            </a:extLst>
          </p:cNvPr>
          <p:cNvSpPr>
            <a:spLocks noGrp="1"/>
          </p:cNvSpPr>
          <p:nvPr>
            <p:ph type="title"/>
          </p:nvPr>
        </p:nvSpPr>
        <p:spPr/>
        <p:txBody>
          <a:bodyPr/>
          <a:lstStyle/>
          <a:p>
            <a:r>
              <a:rPr lang="nb-NO" sz="4650" dirty="0"/>
              <a:t>Forslag til oppdatert anbefaling</a:t>
            </a:r>
          </a:p>
        </p:txBody>
      </p:sp>
      <p:sp>
        <p:nvSpPr>
          <p:cNvPr id="3" name="Plassholder for tekst 2">
            <a:extLst>
              <a:ext uri="{FF2B5EF4-FFF2-40B4-BE49-F238E27FC236}">
                <a16:creationId xmlns:a16="http://schemas.microsoft.com/office/drawing/2014/main" id="{9E7A7160-C161-4E1E-80D7-0F8A24D7C347}"/>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7D1F33A1-705E-4ED0-9708-7DCB04933352}"/>
              </a:ext>
            </a:extLst>
          </p:cNvPr>
          <p:cNvSpPr>
            <a:spLocks noGrp="1"/>
          </p:cNvSpPr>
          <p:nvPr>
            <p:ph type="body" sz="quarter" idx="13"/>
          </p:nvPr>
        </p:nvSpPr>
        <p:spPr>
          <a:xfrm>
            <a:off x="1015458" y="2177396"/>
            <a:ext cx="10515481" cy="3641147"/>
          </a:xfrm>
        </p:spPr>
        <p:txBody>
          <a:bodyPr vert="horz" lIns="0" tIns="0" rIns="0" bIns="0" rtlCol="0" anchor="t">
            <a:normAutofit/>
          </a:bodyPr>
          <a:lstStyle/>
          <a:p>
            <a:pPr marL="269875" indent="-269875"/>
            <a:r>
              <a:rPr lang="nb-NO" dirty="0">
                <a:solidFill>
                  <a:schemeClr val="tx1"/>
                </a:solidFill>
              </a:rPr>
              <a:t>Videreføre dagens anbefaling</a:t>
            </a:r>
          </a:p>
          <a:p>
            <a:pPr marL="539750" lvl="1" indent="-179705"/>
            <a:r>
              <a:rPr lang="nb-NO" dirty="0">
                <a:solidFill>
                  <a:schemeClr val="tx1"/>
                </a:solidFill>
              </a:rPr>
              <a:t>PPV23 til alle, PKV i tillegg til personer med høy risiko</a:t>
            </a:r>
            <a:endParaRPr lang="nb-NO" dirty="0">
              <a:solidFill>
                <a:schemeClr val="tx1"/>
              </a:solidFill>
              <a:cs typeface="Calibri"/>
            </a:endParaRPr>
          </a:p>
          <a:p>
            <a:pPr marL="539750" lvl="1" indent="-179705"/>
            <a:r>
              <a:rPr lang="nb-NO" dirty="0">
                <a:solidFill>
                  <a:schemeClr val="tx1"/>
                </a:solidFill>
              </a:rPr>
              <a:t>PKV på gruppenivå til alle med høy risiko, og etter individuell vurdering ved moderat risiko</a:t>
            </a:r>
            <a:endParaRPr lang="nb-NO" dirty="0">
              <a:solidFill>
                <a:schemeClr val="tx1"/>
              </a:solidFill>
              <a:cs typeface="Calibri"/>
            </a:endParaRPr>
          </a:p>
          <a:p>
            <a:pPr marL="269875" indent="-269875"/>
            <a:endParaRPr lang="nb-NO" dirty="0">
              <a:solidFill>
                <a:schemeClr val="tx1"/>
              </a:solidFill>
              <a:cs typeface="Calibri"/>
            </a:endParaRPr>
          </a:p>
          <a:p>
            <a:pPr marL="269875" indent="-269875"/>
            <a:r>
              <a:rPr lang="nb-NO" dirty="0">
                <a:solidFill>
                  <a:schemeClr val="tx1"/>
                </a:solidFill>
                <a:ea typeface="+mn-lt"/>
                <a:cs typeface="+mn-lt"/>
              </a:rPr>
              <a:t>Endring</a:t>
            </a:r>
          </a:p>
          <a:p>
            <a:pPr marL="539750" lvl="1" indent="-179705"/>
            <a:r>
              <a:rPr lang="nb-NO" dirty="0">
                <a:solidFill>
                  <a:schemeClr val="tx1"/>
                </a:solidFill>
                <a:ea typeface="+mn-lt"/>
                <a:cs typeface="+mn-lt"/>
              </a:rPr>
              <a:t>Personer som får PKV20 behøver ikke PPV23 i tillegg</a:t>
            </a:r>
          </a:p>
          <a:p>
            <a:pPr marL="539750" lvl="1" indent="-179705"/>
            <a:r>
              <a:rPr lang="nb-NO" dirty="0">
                <a:solidFill>
                  <a:schemeClr val="tx1"/>
                </a:solidFill>
                <a:cs typeface="Calibri"/>
              </a:rPr>
              <a:t>Revaksinasjon med PPV23 etter 6 til 10 år</a:t>
            </a:r>
            <a:r>
              <a:rPr lang="nb-NO" dirty="0">
                <a:solidFill>
                  <a:schemeClr val="tx1"/>
                </a:solidFill>
                <a:ea typeface="+mn-lt"/>
                <a:cs typeface="+mn-lt"/>
              </a:rPr>
              <a:t> (5 år ved miltmangel)</a:t>
            </a:r>
            <a:endParaRPr lang="nb-NO" dirty="0">
              <a:solidFill>
                <a:schemeClr val="tx1"/>
              </a:solidFill>
              <a:cs typeface="Calibri"/>
            </a:endParaRPr>
          </a:p>
        </p:txBody>
      </p:sp>
    </p:spTree>
    <p:extLst>
      <p:ext uri="{BB962C8B-B14F-4D97-AF65-F5344CB8AC3E}">
        <p14:creationId xmlns:p14="http://schemas.microsoft.com/office/powerpoint/2010/main" val="2607243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0F637D-4FF7-1BEF-C472-67A18D600CC1}"/>
              </a:ext>
            </a:extLst>
          </p:cNvPr>
          <p:cNvSpPr>
            <a:spLocks noGrp="1"/>
          </p:cNvSpPr>
          <p:nvPr>
            <p:ph type="title"/>
          </p:nvPr>
        </p:nvSpPr>
        <p:spPr/>
        <p:txBody>
          <a:bodyPr/>
          <a:lstStyle/>
          <a:p>
            <a:r>
              <a:rPr lang="nb-NO" sz="4650" dirty="0">
                <a:cs typeface="Calibri"/>
              </a:rPr>
              <a:t>Fordeler og ulemper</a:t>
            </a:r>
            <a:endParaRPr lang="nb-NO" dirty="0"/>
          </a:p>
        </p:txBody>
      </p:sp>
      <p:sp>
        <p:nvSpPr>
          <p:cNvPr id="3" name="Plassholder for tekst 2">
            <a:extLst>
              <a:ext uri="{FF2B5EF4-FFF2-40B4-BE49-F238E27FC236}">
                <a16:creationId xmlns:a16="http://schemas.microsoft.com/office/drawing/2014/main" id="{8BB01952-C12E-F7A1-B0E8-354976D16C74}"/>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D6EEC469-ED2D-8932-9FF7-575E0674C3DE}"/>
              </a:ext>
            </a:extLst>
          </p:cNvPr>
          <p:cNvSpPr>
            <a:spLocks noGrp="1"/>
          </p:cNvSpPr>
          <p:nvPr>
            <p:ph type="body" sz="quarter" idx="13"/>
          </p:nvPr>
        </p:nvSpPr>
        <p:spPr>
          <a:xfrm>
            <a:off x="1015459" y="2177396"/>
            <a:ext cx="4711230" cy="3641147"/>
          </a:xfrm>
        </p:spPr>
        <p:txBody>
          <a:bodyPr vert="horz" lIns="0" tIns="0" rIns="0" bIns="0" rtlCol="0" anchor="t">
            <a:normAutofit/>
          </a:bodyPr>
          <a:lstStyle/>
          <a:p>
            <a:pPr marL="269875" indent="-269875"/>
            <a:r>
              <a:rPr lang="nb-NO" dirty="0">
                <a:cs typeface="Calibri"/>
              </a:rPr>
              <a:t>Fordeler</a:t>
            </a:r>
          </a:p>
          <a:p>
            <a:pPr marL="539750" lvl="1" indent="-179705">
              <a:spcAft>
                <a:spcPts val="300"/>
              </a:spcAft>
            </a:pPr>
            <a:r>
              <a:rPr lang="nb-NO" dirty="0">
                <a:cs typeface="Calibri"/>
              </a:rPr>
              <a:t>Liten endring fra gjeldende anbefaling</a:t>
            </a:r>
          </a:p>
          <a:p>
            <a:pPr marL="539750" lvl="1" indent="-179705">
              <a:spcAft>
                <a:spcPts val="300"/>
              </a:spcAft>
            </a:pPr>
            <a:r>
              <a:rPr lang="nb-NO" dirty="0">
                <a:cs typeface="Calibri"/>
              </a:rPr>
              <a:t>Kun en vaksinasjon for de fleste, men med revaksinasjon etter ti år</a:t>
            </a:r>
          </a:p>
          <a:p>
            <a:pPr marL="539750" lvl="1" indent="-179705">
              <a:spcAft>
                <a:spcPts val="300"/>
              </a:spcAft>
            </a:pPr>
            <a:r>
              <a:rPr lang="nb-NO" dirty="0">
                <a:cs typeface="Calibri"/>
              </a:rPr>
              <a:t>Lavere kostnad (PPV rimeligere enn </a:t>
            </a:r>
            <a:r>
              <a:rPr lang="nb-NO" dirty="0" err="1">
                <a:cs typeface="Calibri"/>
              </a:rPr>
              <a:t>konjugatvaksiner</a:t>
            </a:r>
            <a:r>
              <a:rPr lang="nb-NO" dirty="0">
                <a:cs typeface="Calibri"/>
              </a:rPr>
              <a:t>)</a:t>
            </a:r>
          </a:p>
          <a:p>
            <a:pPr marL="539750" lvl="1" indent="-179705">
              <a:spcAft>
                <a:spcPts val="300"/>
              </a:spcAft>
            </a:pPr>
            <a:r>
              <a:rPr lang="nb-NO" dirty="0">
                <a:cs typeface="Calibri"/>
              </a:rPr>
              <a:t>Kan avvente indirekte effekt fra BVP</a:t>
            </a:r>
          </a:p>
          <a:p>
            <a:pPr marL="539750" lvl="1" indent="-179705">
              <a:spcAft>
                <a:spcPts val="300"/>
              </a:spcAft>
            </a:pPr>
            <a:endParaRPr lang="nb-NO" dirty="0">
              <a:cs typeface="Calibri"/>
            </a:endParaRPr>
          </a:p>
        </p:txBody>
      </p:sp>
      <p:sp>
        <p:nvSpPr>
          <p:cNvPr id="6" name="Plassholder for tekst 3">
            <a:extLst>
              <a:ext uri="{FF2B5EF4-FFF2-40B4-BE49-F238E27FC236}">
                <a16:creationId xmlns:a16="http://schemas.microsoft.com/office/drawing/2014/main" id="{68B2850F-F232-8E86-B0E8-5809A2DFDA6A}"/>
              </a:ext>
            </a:extLst>
          </p:cNvPr>
          <p:cNvSpPr txBox="1">
            <a:spLocks/>
          </p:cNvSpPr>
          <p:nvPr/>
        </p:nvSpPr>
        <p:spPr>
          <a:xfrm>
            <a:off x="6097340" y="2141648"/>
            <a:ext cx="4711230" cy="3641147"/>
          </a:xfrm>
          <a:prstGeom prst="rect">
            <a:avLst/>
          </a:prstGeom>
        </p:spPr>
        <p:txBody>
          <a:bodyPr vert="horz" lIns="0" tIns="0" rIns="0" bIns="0" rtlCol="0" anchor="t">
            <a:normAutofit/>
          </a:bodyPr>
          <a:lst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269875"/>
            <a:r>
              <a:rPr lang="nb-NO" dirty="0">
                <a:cs typeface="Calibri"/>
              </a:rPr>
              <a:t>Ulemper</a:t>
            </a:r>
          </a:p>
          <a:p>
            <a:pPr marL="539750" lvl="1" indent="-179705">
              <a:spcAft>
                <a:spcPts val="300"/>
              </a:spcAft>
            </a:pPr>
            <a:r>
              <a:rPr lang="nb-NO" dirty="0">
                <a:cs typeface="Calibri"/>
              </a:rPr>
              <a:t>Behov for revaksinasjon etter ti år for alle som får PPV23</a:t>
            </a:r>
          </a:p>
          <a:p>
            <a:pPr marL="539750" lvl="1" indent="-179705">
              <a:spcAft>
                <a:spcPts val="300"/>
              </a:spcAft>
            </a:pPr>
            <a:r>
              <a:rPr lang="nb-NO" dirty="0">
                <a:cs typeface="Calibri"/>
              </a:rPr>
              <a:t>Mindre </a:t>
            </a:r>
            <a:r>
              <a:rPr lang="nb-NO" dirty="0" err="1">
                <a:cs typeface="Calibri"/>
              </a:rPr>
              <a:t>serotypedekning</a:t>
            </a:r>
            <a:r>
              <a:rPr lang="nb-NO" dirty="0">
                <a:cs typeface="Calibri"/>
              </a:rPr>
              <a:t> dersom kun PKV20 gis</a:t>
            </a:r>
          </a:p>
          <a:p>
            <a:pPr marL="539750" lvl="1" indent="-179705">
              <a:spcAft>
                <a:spcPts val="300"/>
              </a:spcAft>
            </a:pPr>
            <a:endParaRPr lang="nb-NO" dirty="0">
              <a:cs typeface="Calibri"/>
            </a:endParaRPr>
          </a:p>
        </p:txBody>
      </p:sp>
    </p:spTree>
    <p:extLst>
      <p:ext uri="{BB962C8B-B14F-4D97-AF65-F5344CB8AC3E}">
        <p14:creationId xmlns:p14="http://schemas.microsoft.com/office/powerpoint/2010/main" val="3048298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7C4C40-D2D6-0E64-78EA-9727A941910A}"/>
              </a:ext>
            </a:extLst>
          </p:cNvPr>
          <p:cNvSpPr>
            <a:spLocks noGrp="1"/>
          </p:cNvSpPr>
          <p:nvPr>
            <p:ph type="title"/>
          </p:nvPr>
        </p:nvSpPr>
        <p:spPr/>
        <p:txBody>
          <a:bodyPr/>
          <a:lstStyle/>
          <a:p>
            <a:r>
              <a:rPr lang="nb-NO" sz="4650" dirty="0">
                <a:cs typeface="Calibri"/>
              </a:rPr>
              <a:t>Til referansegruppen</a:t>
            </a:r>
            <a:endParaRPr lang="nb-NO" dirty="0"/>
          </a:p>
        </p:txBody>
      </p:sp>
      <p:sp>
        <p:nvSpPr>
          <p:cNvPr id="3" name="Plassholder for tekst 2">
            <a:extLst>
              <a:ext uri="{FF2B5EF4-FFF2-40B4-BE49-F238E27FC236}">
                <a16:creationId xmlns:a16="http://schemas.microsoft.com/office/drawing/2014/main" id="{084A200A-0DFA-F796-9491-C851E119368A}"/>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E6A22BCC-D289-C84E-280F-574CC6F5BCD4}"/>
              </a:ext>
            </a:extLst>
          </p:cNvPr>
          <p:cNvSpPr>
            <a:spLocks noGrp="1"/>
          </p:cNvSpPr>
          <p:nvPr>
            <p:ph type="body" sz="quarter" idx="13"/>
          </p:nvPr>
        </p:nvSpPr>
        <p:spPr/>
        <p:txBody>
          <a:bodyPr vert="horz" lIns="0" tIns="0" rIns="0" bIns="0" rtlCol="0" anchor="t">
            <a:normAutofit/>
          </a:bodyPr>
          <a:lstStyle/>
          <a:p>
            <a:pPr marL="0" indent="0">
              <a:buNone/>
            </a:pPr>
            <a:r>
              <a:rPr lang="nb-NO">
                <a:cs typeface="Calibri"/>
              </a:rPr>
              <a:t>Vi ønsker innspill til foreslått endring i anbefalingen</a:t>
            </a:r>
          </a:p>
          <a:p>
            <a:pPr>
              <a:buFont typeface="Arial" panose="020B0604020202020204" pitchFamily="34" charset="0"/>
              <a:buChar char="•"/>
            </a:pPr>
            <a:r>
              <a:rPr lang="nb-NO" sz="2400" dirty="0" err="1">
                <a:cs typeface="Calibri"/>
              </a:rPr>
              <a:t>Serotypedekning</a:t>
            </a:r>
            <a:r>
              <a:rPr lang="nb-NO" sz="2400" dirty="0">
                <a:cs typeface="Calibri"/>
              </a:rPr>
              <a:t> og effekt av PKV20 </a:t>
            </a:r>
            <a:r>
              <a:rPr lang="nb-NO" sz="2400" dirty="0" err="1">
                <a:cs typeface="Calibri"/>
              </a:rPr>
              <a:t>vs</a:t>
            </a:r>
            <a:r>
              <a:rPr lang="nb-NO" sz="2400" dirty="0">
                <a:cs typeface="Calibri"/>
              </a:rPr>
              <a:t> PPV23?</a:t>
            </a:r>
          </a:p>
          <a:p>
            <a:pPr>
              <a:buFont typeface="Arial" panose="020B0604020202020204" pitchFamily="34" charset="0"/>
              <a:buChar char="•"/>
            </a:pPr>
            <a:r>
              <a:rPr lang="nb-NO" sz="2400" dirty="0">
                <a:cs typeface="Calibri"/>
              </a:rPr>
              <a:t>Kortere intervall for revaksinasjon med PPV23?</a:t>
            </a:r>
          </a:p>
          <a:p>
            <a:pPr>
              <a:buFont typeface="Arial" panose="020B0604020202020204" pitchFamily="34" charset="0"/>
              <a:buChar char="•"/>
            </a:pPr>
            <a:r>
              <a:rPr lang="nb-NO" sz="2400" dirty="0" err="1">
                <a:cs typeface="Calibri"/>
              </a:rPr>
              <a:t>Konjugatvaksine</a:t>
            </a:r>
            <a:r>
              <a:rPr lang="nb-NO" sz="2400" dirty="0">
                <a:cs typeface="Calibri"/>
              </a:rPr>
              <a:t> for alle, for langvarig beskyttelse?</a:t>
            </a:r>
          </a:p>
          <a:p>
            <a:pPr>
              <a:buFont typeface="Arial" panose="020B0604020202020204" pitchFamily="34" charset="0"/>
              <a:buChar char="•"/>
            </a:pPr>
            <a:r>
              <a:rPr lang="nb-NO" sz="2400" dirty="0">
                <a:cs typeface="Calibri"/>
              </a:rPr>
              <a:t>Forventninger til indirekte effekt av ny vaksine i BVP?</a:t>
            </a:r>
          </a:p>
          <a:p>
            <a:pPr marL="0" indent="0">
              <a:buNone/>
            </a:pPr>
            <a:endParaRPr lang="nb-NO" dirty="0">
              <a:cs typeface="Calibri"/>
            </a:endParaRPr>
          </a:p>
        </p:txBody>
      </p:sp>
    </p:spTree>
    <p:extLst>
      <p:ext uri="{BB962C8B-B14F-4D97-AF65-F5344CB8AC3E}">
        <p14:creationId xmlns:p14="http://schemas.microsoft.com/office/powerpoint/2010/main" val="806611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A1422907-3134-4D75-89C0-83A19278C177}"/>
              </a:ext>
            </a:extLst>
          </p:cNvPr>
          <p:cNvSpPr>
            <a:spLocks noGrp="1"/>
          </p:cNvSpPr>
          <p:nvPr>
            <p:ph type="body" sz="quarter" idx="13"/>
          </p:nvPr>
        </p:nvSpPr>
        <p:spPr>
          <a:xfrm>
            <a:off x="1787633" y="1918188"/>
            <a:ext cx="8356493" cy="2401042"/>
          </a:xfrm>
        </p:spPr>
        <p:txBody>
          <a:bodyPr/>
          <a:lstStyle/>
          <a:p>
            <a:r>
              <a:rPr lang="nb-NO"/>
              <a:t>Forenklet vurdering av PKV15 og PKV20 for blåresept</a:t>
            </a:r>
          </a:p>
        </p:txBody>
      </p:sp>
      <p:sp>
        <p:nvSpPr>
          <p:cNvPr id="6" name="Plassholder for tekst 5">
            <a:extLst>
              <a:ext uri="{FF2B5EF4-FFF2-40B4-BE49-F238E27FC236}">
                <a16:creationId xmlns:a16="http://schemas.microsoft.com/office/drawing/2014/main" id="{B6E393CB-11B4-42BC-BD93-BF23D3417F6D}"/>
              </a:ext>
            </a:extLst>
          </p:cNvPr>
          <p:cNvSpPr>
            <a:spLocks noGrp="1"/>
          </p:cNvSpPr>
          <p:nvPr>
            <p:ph type="body" sz="quarter" idx="14"/>
          </p:nvPr>
        </p:nvSpPr>
        <p:spPr/>
        <p:txBody>
          <a:bodyPr/>
          <a:lstStyle/>
          <a:p>
            <a:endParaRPr lang="nb-NO"/>
          </a:p>
        </p:txBody>
      </p:sp>
    </p:spTree>
    <p:extLst>
      <p:ext uri="{BB962C8B-B14F-4D97-AF65-F5344CB8AC3E}">
        <p14:creationId xmlns:p14="http://schemas.microsoft.com/office/powerpoint/2010/main" val="59298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3AA5E5-98DC-40C8-A72A-F7A8B0B4B323}"/>
              </a:ext>
            </a:extLst>
          </p:cNvPr>
          <p:cNvSpPr>
            <a:spLocks noGrp="1"/>
          </p:cNvSpPr>
          <p:nvPr>
            <p:ph type="title"/>
          </p:nvPr>
        </p:nvSpPr>
        <p:spPr/>
        <p:txBody>
          <a:bodyPr/>
          <a:lstStyle/>
          <a:p>
            <a:r>
              <a:rPr lang="nb-NO"/>
              <a:t>Forenklet vurdering</a:t>
            </a:r>
          </a:p>
        </p:txBody>
      </p:sp>
      <p:sp>
        <p:nvSpPr>
          <p:cNvPr id="3" name="Plassholder for tekst 2">
            <a:extLst>
              <a:ext uri="{FF2B5EF4-FFF2-40B4-BE49-F238E27FC236}">
                <a16:creationId xmlns:a16="http://schemas.microsoft.com/office/drawing/2014/main" id="{42CE4097-04C1-4959-ADD4-072B5308DC00}"/>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981A4FE0-E279-4A8B-A39B-3638F66414A2}"/>
              </a:ext>
            </a:extLst>
          </p:cNvPr>
          <p:cNvSpPr>
            <a:spLocks noGrp="1"/>
          </p:cNvSpPr>
          <p:nvPr>
            <p:ph type="body" sz="quarter" idx="13"/>
          </p:nvPr>
        </p:nvSpPr>
        <p:spPr>
          <a:xfrm>
            <a:off x="1015459" y="2177396"/>
            <a:ext cx="10515480" cy="4109104"/>
          </a:xfrm>
        </p:spPr>
        <p:txBody>
          <a:bodyPr vert="horz" lIns="0" tIns="0" rIns="0" bIns="0" rtlCol="0" anchor="t">
            <a:normAutofit/>
          </a:bodyPr>
          <a:lstStyle/>
          <a:p>
            <a:pPr marL="269875" indent="-269875"/>
            <a:r>
              <a:rPr lang="nb-NO" sz="2400" dirty="0">
                <a:solidFill>
                  <a:schemeClr val="tx1"/>
                </a:solidFill>
              </a:rPr>
              <a:t>Begge vaksiner gir bredere beskyttelse enn PKV13. PKV13 vil fases ut av markedet</a:t>
            </a:r>
            <a:endParaRPr lang="nb-NO" sz="2400" dirty="0">
              <a:solidFill>
                <a:schemeClr val="tx1"/>
              </a:solidFill>
              <a:cs typeface="Calibri"/>
            </a:endParaRPr>
          </a:p>
          <a:p>
            <a:pPr marL="269875" indent="-269875"/>
            <a:r>
              <a:rPr lang="nb-NO" sz="2400" dirty="0">
                <a:solidFill>
                  <a:schemeClr val="tx1"/>
                </a:solidFill>
              </a:rPr>
              <a:t>PKV15 gir serologisk bedre beskyttelse mot </a:t>
            </a:r>
            <a:r>
              <a:rPr lang="nb-NO" sz="2400" dirty="0" err="1">
                <a:solidFill>
                  <a:schemeClr val="tx1"/>
                </a:solidFill>
              </a:rPr>
              <a:t>serotype</a:t>
            </a:r>
            <a:r>
              <a:rPr lang="nb-NO" sz="2400" dirty="0">
                <a:solidFill>
                  <a:schemeClr val="tx1"/>
                </a:solidFill>
              </a:rPr>
              <a:t> 3</a:t>
            </a:r>
            <a:endParaRPr lang="nb-NO" sz="2400" dirty="0">
              <a:solidFill>
                <a:schemeClr val="tx1"/>
              </a:solidFill>
              <a:cs typeface="Calibri"/>
            </a:endParaRPr>
          </a:p>
          <a:p>
            <a:pPr marL="269875" indent="-269875"/>
            <a:r>
              <a:rPr lang="nb-NO" sz="2400" dirty="0">
                <a:solidFill>
                  <a:schemeClr val="tx1"/>
                </a:solidFill>
              </a:rPr>
              <a:t>Noe mer </a:t>
            </a:r>
            <a:r>
              <a:rPr lang="nb-NO" sz="2400" dirty="0" err="1">
                <a:solidFill>
                  <a:schemeClr val="tx1"/>
                </a:solidFill>
              </a:rPr>
              <a:t>reaktogenisitet</a:t>
            </a:r>
            <a:r>
              <a:rPr lang="nb-NO" sz="2400" dirty="0">
                <a:solidFill>
                  <a:schemeClr val="tx1"/>
                </a:solidFill>
              </a:rPr>
              <a:t>, men ikke alvorlige bivirkninger</a:t>
            </a:r>
            <a:endParaRPr lang="nb-NO" sz="2400" dirty="0">
              <a:solidFill>
                <a:schemeClr val="tx1"/>
              </a:solidFill>
              <a:cs typeface="Calibri"/>
            </a:endParaRPr>
          </a:p>
          <a:p>
            <a:pPr marL="269875" indent="-269875"/>
            <a:r>
              <a:rPr lang="nb-NO" sz="2400" dirty="0">
                <a:solidFill>
                  <a:schemeClr val="tx1"/>
                </a:solidFill>
              </a:rPr>
              <a:t>PKV15 </a:t>
            </a:r>
            <a:endParaRPr lang="nb-NO" sz="2400" dirty="0">
              <a:solidFill>
                <a:schemeClr val="tx1"/>
              </a:solidFill>
              <a:cs typeface="Calibri"/>
            </a:endParaRPr>
          </a:p>
          <a:p>
            <a:pPr marL="539750" lvl="1" indent="-179705"/>
            <a:r>
              <a:rPr lang="nb-NO" dirty="0">
                <a:solidFill>
                  <a:schemeClr val="tx1"/>
                </a:solidFill>
              </a:rPr>
              <a:t>5 % dyrere enn PKV13</a:t>
            </a:r>
          </a:p>
          <a:p>
            <a:pPr marL="269875" indent="-269875"/>
            <a:r>
              <a:rPr lang="nb-NO" sz="2400" dirty="0">
                <a:solidFill>
                  <a:schemeClr val="tx1"/>
                </a:solidFill>
              </a:rPr>
              <a:t>PKV20</a:t>
            </a:r>
            <a:endParaRPr lang="nb-NO" sz="2400" dirty="0">
              <a:solidFill>
                <a:schemeClr val="tx1"/>
              </a:solidFill>
              <a:cs typeface="Calibri"/>
            </a:endParaRPr>
          </a:p>
          <a:p>
            <a:pPr marL="539750" lvl="1" indent="-179705"/>
            <a:r>
              <a:rPr lang="nb-NO" dirty="0">
                <a:solidFill>
                  <a:schemeClr val="tx1"/>
                </a:solidFill>
              </a:rPr>
              <a:t>45 % dyrere enn PKV13</a:t>
            </a:r>
            <a:endParaRPr lang="nb-NO" dirty="0">
              <a:solidFill>
                <a:schemeClr val="tx1"/>
              </a:solidFill>
              <a:cs typeface="Calibri"/>
            </a:endParaRPr>
          </a:p>
          <a:p>
            <a:pPr marL="269875" indent="-269875"/>
            <a:r>
              <a:rPr lang="nb-NO" sz="2400" dirty="0">
                <a:solidFill>
                  <a:schemeClr val="tx1"/>
                </a:solidFill>
              </a:rPr>
              <a:t>Årlig forskrivning er begrenset </a:t>
            </a:r>
          </a:p>
          <a:p>
            <a:pPr marL="269875" indent="-269875"/>
            <a:r>
              <a:rPr lang="nb-NO" sz="2400" dirty="0">
                <a:solidFill>
                  <a:schemeClr val="tx1"/>
                </a:solidFill>
              </a:rPr>
              <a:t>FHI anbefaler at begge dekkes av blåresept</a:t>
            </a:r>
            <a:endParaRPr lang="nb-NO" sz="2400" dirty="0">
              <a:solidFill>
                <a:schemeClr val="tx1"/>
              </a:solidFill>
              <a:cs typeface="Calibri"/>
            </a:endParaRPr>
          </a:p>
        </p:txBody>
      </p:sp>
    </p:spTree>
    <p:extLst>
      <p:ext uri="{BB962C8B-B14F-4D97-AF65-F5344CB8AC3E}">
        <p14:creationId xmlns:p14="http://schemas.microsoft.com/office/powerpoint/2010/main" val="1079116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6">
            <a:extLst>
              <a:ext uri="{FF2B5EF4-FFF2-40B4-BE49-F238E27FC236}">
                <a16:creationId xmlns:a16="http://schemas.microsoft.com/office/drawing/2014/main" id="{5B661A8D-8CF0-F4CF-C129-451A28EB14E7}"/>
              </a:ext>
            </a:extLst>
          </p:cNvPr>
          <p:cNvPicPr>
            <a:picLocks noChangeAspect="1"/>
          </p:cNvPicPr>
          <p:nvPr/>
        </p:nvPicPr>
        <p:blipFill rotWithShape="1">
          <a:blip r:embed="rId2"/>
          <a:srcRect l="7402" r="29947" b="1"/>
          <a:stretch/>
        </p:blipFill>
        <p:spPr>
          <a:xfrm>
            <a:off x="6173776" y="705770"/>
            <a:ext cx="5005277" cy="5352688"/>
          </a:xfrm>
          <a:prstGeom prst="rect">
            <a:avLst/>
          </a:prstGeom>
          <a:noFill/>
        </p:spPr>
      </p:pic>
      <p:pic>
        <p:nvPicPr>
          <p:cNvPr id="5" name="Bilde 5" descr="Et bilde som inneholder kopp, innendørs, servise, oppskåret&#10;&#10;Automatisk generert beskrivelse">
            <a:extLst>
              <a:ext uri="{FF2B5EF4-FFF2-40B4-BE49-F238E27FC236}">
                <a16:creationId xmlns:a16="http://schemas.microsoft.com/office/drawing/2014/main" id="{8037C7AE-EC46-51FC-4FF8-4FA1C04FE1C3}"/>
              </a:ext>
            </a:extLst>
          </p:cNvPr>
          <p:cNvPicPr>
            <a:picLocks noChangeAspect="1"/>
          </p:cNvPicPr>
          <p:nvPr/>
        </p:nvPicPr>
        <p:blipFill rotWithShape="1">
          <a:blip r:embed="rId3"/>
          <a:srcRect l="17315" r="20269" b="2"/>
          <a:stretch/>
        </p:blipFill>
        <p:spPr>
          <a:xfrm>
            <a:off x="1015460" y="705770"/>
            <a:ext cx="5005277" cy="5352688"/>
          </a:xfrm>
          <a:prstGeom prst="rect">
            <a:avLst/>
          </a:prstGeom>
          <a:noFill/>
        </p:spPr>
      </p:pic>
    </p:spTree>
    <p:extLst>
      <p:ext uri="{BB962C8B-B14F-4D97-AF65-F5344CB8AC3E}">
        <p14:creationId xmlns:p14="http://schemas.microsoft.com/office/powerpoint/2010/main" val="1656116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CE8"/>
        </a:solidFill>
        <a:effectLst/>
      </p:bgPr>
    </p:bg>
    <p:spTree>
      <p:nvGrpSpPr>
        <p:cNvPr id="1" name=""/>
        <p:cNvGrpSpPr/>
        <p:nvPr/>
      </p:nvGrpSpPr>
      <p:grpSpPr>
        <a:xfrm>
          <a:off x="0" y="0"/>
          <a:ext cx="0" cy="0"/>
          <a:chOff x="0" y="0"/>
          <a:chExt cx="0" cy="0"/>
        </a:xfrm>
      </p:grpSpPr>
      <p:graphicFrame>
        <p:nvGraphicFramePr>
          <p:cNvPr id="2" name="Tabell 1"/>
          <p:cNvGraphicFramePr>
            <a:graphicFrameLocks noGrp="1"/>
          </p:cNvGraphicFramePr>
          <p:nvPr/>
        </p:nvGraphicFramePr>
        <p:xfrm>
          <a:off x="625234" y="2235850"/>
          <a:ext cx="10894643" cy="1854200"/>
        </p:xfrm>
        <a:graphic>
          <a:graphicData uri="http://schemas.openxmlformats.org/drawingml/2006/table">
            <a:tbl>
              <a:tblPr firstRow="1" bandRow="1">
                <a:tableStyleId>{5C22544A-7EE6-4342-B048-85BDC9FD1C3A}</a:tableStyleId>
              </a:tblPr>
              <a:tblGrid>
                <a:gridCol w="1172304">
                  <a:extLst>
                    <a:ext uri="{9D8B030D-6E8A-4147-A177-3AD203B41FA5}">
                      <a16:colId xmlns:a16="http://schemas.microsoft.com/office/drawing/2014/main" val="2241226940"/>
                    </a:ext>
                  </a:extLst>
                </a:gridCol>
                <a:gridCol w="441716">
                  <a:extLst>
                    <a:ext uri="{9D8B030D-6E8A-4147-A177-3AD203B41FA5}">
                      <a16:colId xmlns:a16="http://schemas.microsoft.com/office/drawing/2014/main" val="29551579"/>
                    </a:ext>
                  </a:extLst>
                </a:gridCol>
                <a:gridCol w="403506">
                  <a:extLst>
                    <a:ext uri="{9D8B030D-6E8A-4147-A177-3AD203B41FA5}">
                      <a16:colId xmlns:a16="http://schemas.microsoft.com/office/drawing/2014/main" val="3669943666"/>
                    </a:ext>
                  </a:extLst>
                </a:gridCol>
                <a:gridCol w="403505">
                  <a:extLst>
                    <a:ext uri="{9D8B030D-6E8A-4147-A177-3AD203B41FA5}">
                      <a16:colId xmlns:a16="http://schemas.microsoft.com/office/drawing/2014/main" val="4090265607"/>
                    </a:ext>
                  </a:extLst>
                </a:gridCol>
                <a:gridCol w="403505">
                  <a:extLst>
                    <a:ext uri="{9D8B030D-6E8A-4147-A177-3AD203B41FA5}">
                      <a16:colId xmlns:a16="http://schemas.microsoft.com/office/drawing/2014/main" val="312220576"/>
                    </a:ext>
                  </a:extLst>
                </a:gridCol>
                <a:gridCol w="403506">
                  <a:extLst>
                    <a:ext uri="{9D8B030D-6E8A-4147-A177-3AD203B41FA5}">
                      <a16:colId xmlns:a16="http://schemas.microsoft.com/office/drawing/2014/main" val="725742179"/>
                    </a:ext>
                  </a:extLst>
                </a:gridCol>
                <a:gridCol w="403505">
                  <a:extLst>
                    <a:ext uri="{9D8B030D-6E8A-4147-A177-3AD203B41FA5}">
                      <a16:colId xmlns:a16="http://schemas.microsoft.com/office/drawing/2014/main" val="3387411486"/>
                    </a:ext>
                  </a:extLst>
                </a:gridCol>
                <a:gridCol w="403505">
                  <a:extLst>
                    <a:ext uri="{9D8B030D-6E8A-4147-A177-3AD203B41FA5}">
                      <a16:colId xmlns:a16="http://schemas.microsoft.com/office/drawing/2014/main" val="3034169381"/>
                    </a:ext>
                  </a:extLst>
                </a:gridCol>
                <a:gridCol w="403506">
                  <a:extLst>
                    <a:ext uri="{9D8B030D-6E8A-4147-A177-3AD203B41FA5}">
                      <a16:colId xmlns:a16="http://schemas.microsoft.com/office/drawing/2014/main" val="3863506943"/>
                    </a:ext>
                  </a:extLst>
                </a:gridCol>
                <a:gridCol w="403505">
                  <a:extLst>
                    <a:ext uri="{9D8B030D-6E8A-4147-A177-3AD203B41FA5}">
                      <a16:colId xmlns:a16="http://schemas.microsoft.com/office/drawing/2014/main" val="2306011459"/>
                    </a:ext>
                  </a:extLst>
                </a:gridCol>
                <a:gridCol w="403505">
                  <a:extLst>
                    <a:ext uri="{9D8B030D-6E8A-4147-A177-3AD203B41FA5}">
                      <a16:colId xmlns:a16="http://schemas.microsoft.com/office/drawing/2014/main" val="2933572969"/>
                    </a:ext>
                  </a:extLst>
                </a:gridCol>
                <a:gridCol w="403506">
                  <a:extLst>
                    <a:ext uri="{9D8B030D-6E8A-4147-A177-3AD203B41FA5}">
                      <a16:colId xmlns:a16="http://schemas.microsoft.com/office/drawing/2014/main" val="3519490603"/>
                    </a:ext>
                  </a:extLst>
                </a:gridCol>
                <a:gridCol w="403505">
                  <a:extLst>
                    <a:ext uri="{9D8B030D-6E8A-4147-A177-3AD203B41FA5}">
                      <a16:colId xmlns:a16="http://schemas.microsoft.com/office/drawing/2014/main" val="777062491"/>
                    </a:ext>
                  </a:extLst>
                </a:gridCol>
                <a:gridCol w="403505">
                  <a:extLst>
                    <a:ext uri="{9D8B030D-6E8A-4147-A177-3AD203B41FA5}">
                      <a16:colId xmlns:a16="http://schemas.microsoft.com/office/drawing/2014/main" val="2663291439"/>
                    </a:ext>
                  </a:extLst>
                </a:gridCol>
                <a:gridCol w="403506">
                  <a:extLst>
                    <a:ext uri="{9D8B030D-6E8A-4147-A177-3AD203B41FA5}">
                      <a16:colId xmlns:a16="http://schemas.microsoft.com/office/drawing/2014/main" val="2013958561"/>
                    </a:ext>
                  </a:extLst>
                </a:gridCol>
                <a:gridCol w="403505">
                  <a:extLst>
                    <a:ext uri="{9D8B030D-6E8A-4147-A177-3AD203B41FA5}">
                      <a16:colId xmlns:a16="http://schemas.microsoft.com/office/drawing/2014/main" val="2598187478"/>
                    </a:ext>
                  </a:extLst>
                </a:gridCol>
                <a:gridCol w="403505">
                  <a:extLst>
                    <a:ext uri="{9D8B030D-6E8A-4147-A177-3AD203B41FA5}">
                      <a16:colId xmlns:a16="http://schemas.microsoft.com/office/drawing/2014/main" val="1387724707"/>
                    </a:ext>
                  </a:extLst>
                </a:gridCol>
                <a:gridCol w="403506">
                  <a:extLst>
                    <a:ext uri="{9D8B030D-6E8A-4147-A177-3AD203B41FA5}">
                      <a16:colId xmlns:a16="http://schemas.microsoft.com/office/drawing/2014/main" val="3248440715"/>
                    </a:ext>
                  </a:extLst>
                </a:gridCol>
                <a:gridCol w="403505">
                  <a:extLst>
                    <a:ext uri="{9D8B030D-6E8A-4147-A177-3AD203B41FA5}">
                      <a16:colId xmlns:a16="http://schemas.microsoft.com/office/drawing/2014/main" val="1573092418"/>
                    </a:ext>
                  </a:extLst>
                </a:gridCol>
                <a:gridCol w="403505">
                  <a:extLst>
                    <a:ext uri="{9D8B030D-6E8A-4147-A177-3AD203B41FA5}">
                      <a16:colId xmlns:a16="http://schemas.microsoft.com/office/drawing/2014/main" val="3398568001"/>
                    </a:ext>
                  </a:extLst>
                </a:gridCol>
                <a:gridCol w="403506">
                  <a:extLst>
                    <a:ext uri="{9D8B030D-6E8A-4147-A177-3AD203B41FA5}">
                      <a16:colId xmlns:a16="http://schemas.microsoft.com/office/drawing/2014/main" val="1775983414"/>
                    </a:ext>
                  </a:extLst>
                </a:gridCol>
                <a:gridCol w="403505">
                  <a:extLst>
                    <a:ext uri="{9D8B030D-6E8A-4147-A177-3AD203B41FA5}">
                      <a16:colId xmlns:a16="http://schemas.microsoft.com/office/drawing/2014/main" val="77660057"/>
                    </a:ext>
                  </a:extLst>
                </a:gridCol>
                <a:gridCol w="403505">
                  <a:extLst>
                    <a:ext uri="{9D8B030D-6E8A-4147-A177-3AD203B41FA5}">
                      <a16:colId xmlns:a16="http://schemas.microsoft.com/office/drawing/2014/main" val="2758890999"/>
                    </a:ext>
                  </a:extLst>
                </a:gridCol>
                <a:gridCol w="403506">
                  <a:extLst>
                    <a:ext uri="{9D8B030D-6E8A-4147-A177-3AD203B41FA5}">
                      <a16:colId xmlns:a16="http://schemas.microsoft.com/office/drawing/2014/main" val="2484130943"/>
                    </a:ext>
                  </a:extLst>
                </a:gridCol>
                <a:gridCol w="403505">
                  <a:extLst>
                    <a:ext uri="{9D8B030D-6E8A-4147-A177-3AD203B41FA5}">
                      <a16:colId xmlns:a16="http://schemas.microsoft.com/office/drawing/2014/main" val="2574160975"/>
                    </a:ext>
                  </a:extLst>
                </a:gridCol>
              </a:tblGrid>
              <a:tr h="370840">
                <a:tc>
                  <a:txBody>
                    <a:bodyPr/>
                    <a:lstStyle/>
                    <a:p>
                      <a:endParaRPr lang="nb-NO" sz="1050" dirty="0"/>
                    </a:p>
                  </a:txBody>
                  <a:tcPr>
                    <a:solidFill>
                      <a:schemeClr val="bg1">
                        <a:lumMod val="50000"/>
                      </a:schemeClr>
                    </a:solidFill>
                  </a:tcPr>
                </a:tc>
                <a:tc>
                  <a:txBody>
                    <a:bodyPr/>
                    <a:lstStyle/>
                    <a:p>
                      <a:r>
                        <a:rPr lang="nb-NO" sz="1050" dirty="0"/>
                        <a:t>4</a:t>
                      </a:r>
                    </a:p>
                  </a:txBody>
                  <a:tcPr>
                    <a:solidFill>
                      <a:schemeClr val="bg1">
                        <a:lumMod val="50000"/>
                      </a:schemeClr>
                    </a:solidFill>
                  </a:tcPr>
                </a:tc>
                <a:tc>
                  <a:txBody>
                    <a:bodyPr/>
                    <a:lstStyle/>
                    <a:p>
                      <a:r>
                        <a:rPr lang="nb-NO" sz="1050" dirty="0"/>
                        <a:t>6B</a:t>
                      </a:r>
                    </a:p>
                  </a:txBody>
                  <a:tcPr>
                    <a:solidFill>
                      <a:schemeClr val="bg1">
                        <a:lumMod val="50000"/>
                      </a:schemeClr>
                    </a:solidFill>
                  </a:tcPr>
                </a:tc>
                <a:tc>
                  <a:txBody>
                    <a:bodyPr/>
                    <a:lstStyle/>
                    <a:p>
                      <a:r>
                        <a:rPr lang="nb-NO" sz="1050" dirty="0"/>
                        <a:t>9V</a:t>
                      </a:r>
                    </a:p>
                  </a:txBody>
                  <a:tcPr>
                    <a:solidFill>
                      <a:schemeClr val="bg1">
                        <a:lumMod val="50000"/>
                      </a:schemeClr>
                    </a:solidFill>
                  </a:tcPr>
                </a:tc>
                <a:tc>
                  <a:txBody>
                    <a:bodyPr/>
                    <a:lstStyle/>
                    <a:p>
                      <a:r>
                        <a:rPr lang="nb-NO" sz="1050" dirty="0"/>
                        <a:t>14</a:t>
                      </a:r>
                    </a:p>
                  </a:txBody>
                  <a:tcPr>
                    <a:solidFill>
                      <a:schemeClr val="bg1">
                        <a:lumMod val="50000"/>
                      </a:schemeClr>
                    </a:solidFill>
                  </a:tcPr>
                </a:tc>
                <a:tc>
                  <a:txBody>
                    <a:bodyPr/>
                    <a:lstStyle/>
                    <a:p>
                      <a:r>
                        <a:rPr lang="nb-NO" sz="1050" dirty="0"/>
                        <a:t>18C</a:t>
                      </a:r>
                    </a:p>
                  </a:txBody>
                  <a:tcPr>
                    <a:solidFill>
                      <a:schemeClr val="bg1">
                        <a:lumMod val="50000"/>
                      </a:schemeClr>
                    </a:solidFill>
                  </a:tcPr>
                </a:tc>
                <a:tc>
                  <a:txBody>
                    <a:bodyPr/>
                    <a:lstStyle/>
                    <a:p>
                      <a:r>
                        <a:rPr lang="nb-NO" sz="1050" dirty="0"/>
                        <a:t>19F</a:t>
                      </a:r>
                    </a:p>
                  </a:txBody>
                  <a:tcPr>
                    <a:solidFill>
                      <a:schemeClr val="bg1">
                        <a:lumMod val="50000"/>
                      </a:schemeClr>
                    </a:solidFill>
                  </a:tcPr>
                </a:tc>
                <a:tc>
                  <a:txBody>
                    <a:bodyPr/>
                    <a:lstStyle/>
                    <a:p>
                      <a:r>
                        <a:rPr lang="nb-NO" sz="1050" dirty="0"/>
                        <a:t>23F</a:t>
                      </a:r>
                    </a:p>
                  </a:txBody>
                  <a:tcPr>
                    <a:solidFill>
                      <a:schemeClr val="bg1">
                        <a:lumMod val="50000"/>
                      </a:schemeClr>
                    </a:solidFill>
                  </a:tcPr>
                </a:tc>
                <a:tc>
                  <a:txBody>
                    <a:bodyPr/>
                    <a:lstStyle/>
                    <a:p>
                      <a:r>
                        <a:rPr lang="nb-NO" sz="1050" dirty="0"/>
                        <a:t>1</a:t>
                      </a:r>
                    </a:p>
                  </a:txBody>
                  <a:tcPr>
                    <a:solidFill>
                      <a:schemeClr val="bg1">
                        <a:lumMod val="50000"/>
                      </a:schemeClr>
                    </a:solidFill>
                  </a:tcPr>
                </a:tc>
                <a:tc>
                  <a:txBody>
                    <a:bodyPr/>
                    <a:lstStyle/>
                    <a:p>
                      <a:r>
                        <a:rPr lang="nb-NO" sz="1050" dirty="0"/>
                        <a:t>5</a:t>
                      </a:r>
                    </a:p>
                  </a:txBody>
                  <a:tcPr>
                    <a:solidFill>
                      <a:schemeClr val="bg1">
                        <a:lumMod val="50000"/>
                      </a:schemeClr>
                    </a:solidFill>
                  </a:tcPr>
                </a:tc>
                <a:tc>
                  <a:txBody>
                    <a:bodyPr/>
                    <a:lstStyle/>
                    <a:p>
                      <a:r>
                        <a:rPr lang="nb-NO" sz="1050" dirty="0"/>
                        <a:t>7F</a:t>
                      </a:r>
                    </a:p>
                  </a:txBody>
                  <a:tcPr>
                    <a:solidFill>
                      <a:schemeClr val="bg1">
                        <a:lumMod val="50000"/>
                      </a:schemeClr>
                    </a:solidFill>
                  </a:tcPr>
                </a:tc>
                <a:tc>
                  <a:txBody>
                    <a:bodyPr/>
                    <a:lstStyle/>
                    <a:p>
                      <a:r>
                        <a:rPr lang="nb-NO" sz="1050" dirty="0"/>
                        <a:t>3</a:t>
                      </a:r>
                    </a:p>
                  </a:txBody>
                  <a:tcPr>
                    <a:solidFill>
                      <a:schemeClr val="bg1">
                        <a:lumMod val="50000"/>
                      </a:schemeClr>
                    </a:solidFill>
                  </a:tcPr>
                </a:tc>
                <a:tc>
                  <a:txBody>
                    <a:bodyPr/>
                    <a:lstStyle/>
                    <a:p>
                      <a:r>
                        <a:rPr lang="nb-NO" sz="1050" dirty="0"/>
                        <a:t>6A</a:t>
                      </a:r>
                    </a:p>
                  </a:txBody>
                  <a:tcPr>
                    <a:solidFill>
                      <a:schemeClr val="bg1">
                        <a:lumMod val="50000"/>
                      </a:schemeClr>
                    </a:solidFill>
                  </a:tcPr>
                </a:tc>
                <a:tc>
                  <a:txBody>
                    <a:bodyPr/>
                    <a:lstStyle/>
                    <a:p>
                      <a:r>
                        <a:rPr lang="nb-NO" sz="1050" dirty="0"/>
                        <a:t>19A</a:t>
                      </a:r>
                    </a:p>
                  </a:txBody>
                  <a:tcPr>
                    <a:solidFill>
                      <a:schemeClr val="bg1">
                        <a:lumMod val="50000"/>
                      </a:schemeClr>
                    </a:solidFill>
                  </a:tcPr>
                </a:tc>
                <a:tc>
                  <a:txBody>
                    <a:bodyPr/>
                    <a:lstStyle/>
                    <a:p>
                      <a:r>
                        <a:rPr lang="nb-NO" sz="1050" dirty="0"/>
                        <a:t>22F</a:t>
                      </a:r>
                    </a:p>
                  </a:txBody>
                  <a:tcPr>
                    <a:solidFill>
                      <a:schemeClr val="bg1">
                        <a:lumMod val="50000"/>
                      </a:schemeClr>
                    </a:solidFill>
                  </a:tcPr>
                </a:tc>
                <a:tc>
                  <a:txBody>
                    <a:bodyPr/>
                    <a:lstStyle/>
                    <a:p>
                      <a:r>
                        <a:rPr lang="nb-NO" sz="1050" dirty="0"/>
                        <a:t>33F</a:t>
                      </a:r>
                    </a:p>
                  </a:txBody>
                  <a:tcPr>
                    <a:solidFill>
                      <a:schemeClr val="bg1">
                        <a:lumMod val="50000"/>
                      </a:schemeClr>
                    </a:solidFill>
                  </a:tcPr>
                </a:tc>
                <a:tc>
                  <a:txBody>
                    <a:bodyPr/>
                    <a:lstStyle/>
                    <a:p>
                      <a:r>
                        <a:rPr lang="nb-NO" sz="1050" dirty="0"/>
                        <a:t>8</a:t>
                      </a:r>
                    </a:p>
                  </a:txBody>
                  <a:tcPr>
                    <a:solidFill>
                      <a:schemeClr val="bg1">
                        <a:lumMod val="50000"/>
                      </a:schemeClr>
                    </a:solidFill>
                  </a:tcPr>
                </a:tc>
                <a:tc>
                  <a:txBody>
                    <a:bodyPr/>
                    <a:lstStyle/>
                    <a:p>
                      <a:r>
                        <a:rPr lang="nb-NO" sz="1050" dirty="0"/>
                        <a:t>10A</a:t>
                      </a:r>
                    </a:p>
                  </a:txBody>
                  <a:tcPr>
                    <a:solidFill>
                      <a:schemeClr val="bg1">
                        <a:lumMod val="50000"/>
                      </a:schemeClr>
                    </a:solidFill>
                  </a:tcPr>
                </a:tc>
                <a:tc>
                  <a:txBody>
                    <a:bodyPr/>
                    <a:lstStyle/>
                    <a:p>
                      <a:r>
                        <a:rPr lang="nb-NO" sz="1050" dirty="0"/>
                        <a:t>11A</a:t>
                      </a:r>
                    </a:p>
                  </a:txBody>
                  <a:tcPr>
                    <a:solidFill>
                      <a:schemeClr val="bg1">
                        <a:lumMod val="50000"/>
                      </a:schemeClr>
                    </a:solidFill>
                  </a:tcPr>
                </a:tc>
                <a:tc>
                  <a:txBody>
                    <a:bodyPr/>
                    <a:lstStyle/>
                    <a:p>
                      <a:r>
                        <a:rPr lang="nb-NO" sz="1050" dirty="0"/>
                        <a:t>12F</a:t>
                      </a:r>
                    </a:p>
                  </a:txBody>
                  <a:tcPr>
                    <a:solidFill>
                      <a:schemeClr val="bg1">
                        <a:lumMod val="50000"/>
                      </a:schemeClr>
                    </a:solidFill>
                  </a:tcPr>
                </a:tc>
                <a:tc>
                  <a:txBody>
                    <a:bodyPr/>
                    <a:lstStyle/>
                    <a:p>
                      <a:r>
                        <a:rPr lang="nb-NO" sz="1050" dirty="0"/>
                        <a:t>15B</a:t>
                      </a:r>
                    </a:p>
                  </a:txBody>
                  <a:tcPr>
                    <a:solidFill>
                      <a:schemeClr val="bg1">
                        <a:lumMod val="50000"/>
                      </a:schemeClr>
                    </a:solidFill>
                  </a:tcPr>
                </a:tc>
                <a:tc>
                  <a:txBody>
                    <a:bodyPr/>
                    <a:lstStyle/>
                    <a:p>
                      <a:r>
                        <a:rPr lang="nb-NO" sz="1050" dirty="0"/>
                        <a:t>2</a:t>
                      </a:r>
                    </a:p>
                  </a:txBody>
                  <a:tcPr>
                    <a:solidFill>
                      <a:schemeClr val="bg1">
                        <a:lumMod val="50000"/>
                      </a:schemeClr>
                    </a:solidFill>
                  </a:tcPr>
                </a:tc>
                <a:tc>
                  <a:txBody>
                    <a:bodyPr/>
                    <a:lstStyle/>
                    <a:p>
                      <a:r>
                        <a:rPr lang="nb-NO" sz="1050" dirty="0"/>
                        <a:t>9N</a:t>
                      </a:r>
                    </a:p>
                  </a:txBody>
                  <a:tcPr>
                    <a:solidFill>
                      <a:schemeClr val="bg1">
                        <a:lumMod val="50000"/>
                      </a:schemeClr>
                    </a:solidFill>
                  </a:tcPr>
                </a:tc>
                <a:tc>
                  <a:txBody>
                    <a:bodyPr/>
                    <a:lstStyle/>
                    <a:p>
                      <a:r>
                        <a:rPr lang="nb-NO" sz="1050" dirty="0"/>
                        <a:t>17F</a:t>
                      </a:r>
                    </a:p>
                  </a:txBody>
                  <a:tcPr>
                    <a:solidFill>
                      <a:schemeClr val="bg1">
                        <a:lumMod val="50000"/>
                      </a:schemeClr>
                    </a:solidFill>
                  </a:tcPr>
                </a:tc>
                <a:tc>
                  <a:txBody>
                    <a:bodyPr/>
                    <a:lstStyle/>
                    <a:p>
                      <a:r>
                        <a:rPr lang="nb-NO" sz="1050" dirty="0"/>
                        <a:t>20</a:t>
                      </a:r>
                    </a:p>
                  </a:txBody>
                  <a:tcPr>
                    <a:solidFill>
                      <a:schemeClr val="bg1">
                        <a:lumMod val="50000"/>
                      </a:schemeClr>
                    </a:solidFill>
                  </a:tcPr>
                </a:tc>
                <a:extLst>
                  <a:ext uri="{0D108BD9-81ED-4DB2-BD59-A6C34878D82A}">
                    <a16:rowId xmlns:a16="http://schemas.microsoft.com/office/drawing/2014/main" val="1873815879"/>
                  </a:ext>
                </a:extLst>
              </a:tr>
              <a:tr h="370840">
                <a:tc>
                  <a:txBody>
                    <a:bodyPr/>
                    <a:lstStyle/>
                    <a:p>
                      <a:r>
                        <a:rPr lang="nb-NO" dirty="0">
                          <a:solidFill>
                            <a:schemeClr val="tx2"/>
                          </a:solidFill>
                        </a:rPr>
                        <a:t>PKV13</a:t>
                      </a:r>
                    </a:p>
                  </a:txBody>
                  <a:tcPr>
                    <a:no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extLst>
                  <a:ext uri="{0D108BD9-81ED-4DB2-BD59-A6C34878D82A}">
                    <a16:rowId xmlns:a16="http://schemas.microsoft.com/office/drawing/2014/main" val="2794509857"/>
                  </a:ext>
                </a:extLst>
              </a:tr>
              <a:tr h="370840">
                <a:tc>
                  <a:txBody>
                    <a:bodyPr/>
                    <a:lstStyle/>
                    <a:p>
                      <a:r>
                        <a:rPr lang="nb-NO" dirty="0">
                          <a:solidFill>
                            <a:schemeClr val="tx2"/>
                          </a:solidFill>
                        </a:rPr>
                        <a:t>PKV15</a:t>
                      </a:r>
                    </a:p>
                  </a:txBody>
                  <a:tcPr>
                    <a:no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a:p>
                  </a:txBody>
                  <a:tcPr>
                    <a:solidFill>
                      <a:schemeClr val="accent6"/>
                    </a:solidFill>
                  </a:tcPr>
                </a:tc>
                <a:tc>
                  <a:txBody>
                    <a:bodyPr/>
                    <a:lstStyle/>
                    <a:p>
                      <a:endParaRPr lang="nb-NO"/>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a:p>
                  </a:txBody>
                  <a:tcPr>
                    <a:solidFill>
                      <a:schemeClr val="accent6"/>
                    </a:solidFill>
                  </a:tcPr>
                </a:tc>
                <a:tc>
                  <a:txBody>
                    <a:bodyPr/>
                    <a:lstStyle/>
                    <a:p>
                      <a:endParaRPr lang="nb-NO"/>
                    </a:p>
                  </a:txBody>
                  <a:tcPr>
                    <a:solidFill>
                      <a:schemeClr val="accent6"/>
                    </a:solidFill>
                  </a:tcPr>
                </a:tc>
                <a:tc>
                  <a:txBody>
                    <a:bodyPr/>
                    <a:lstStyle/>
                    <a:p>
                      <a:endParaRPr lang="nb-NO"/>
                    </a:p>
                  </a:txBody>
                  <a:tcPr>
                    <a:solidFill>
                      <a:schemeClr val="accent6"/>
                    </a:solidFill>
                  </a:tcPr>
                </a:tc>
                <a:tc>
                  <a:txBody>
                    <a:bodyPr/>
                    <a:lstStyle/>
                    <a:p>
                      <a:endParaRPr lang="nb-NO"/>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1">
                        <a:lumMod val="40000"/>
                        <a:lumOff val="60000"/>
                      </a:schemeClr>
                    </a:solidFill>
                  </a:tcPr>
                </a:tc>
                <a:tc>
                  <a:txBody>
                    <a:bodyPr/>
                    <a:lstStyle/>
                    <a:p>
                      <a:endParaRPr lang="nb-NO" dirty="0"/>
                    </a:p>
                  </a:txBody>
                  <a:tcPr>
                    <a:solidFill>
                      <a:schemeClr val="accent1">
                        <a:lumMod val="40000"/>
                        <a:lumOff val="60000"/>
                      </a:schemeClr>
                    </a:solid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extLst>
                  <a:ext uri="{0D108BD9-81ED-4DB2-BD59-A6C34878D82A}">
                    <a16:rowId xmlns:a16="http://schemas.microsoft.com/office/drawing/2014/main" val="4112007153"/>
                  </a:ext>
                </a:extLst>
              </a:tr>
              <a:tr h="370840">
                <a:tc>
                  <a:txBody>
                    <a:bodyPr/>
                    <a:lstStyle/>
                    <a:p>
                      <a:r>
                        <a:rPr lang="nb-NO" dirty="0">
                          <a:solidFill>
                            <a:schemeClr val="tx2"/>
                          </a:solidFill>
                        </a:rPr>
                        <a:t>PKV20</a:t>
                      </a:r>
                    </a:p>
                  </a:txBody>
                  <a:tcPr>
                    <a:no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a:p>
                  </a:txBody>
                  <a:tcPr>
                    <a:solidFill>
                      <a:schemeClr val="accent6"/>
                    </a:solidFill>
                  </a:tcPr>
                </a:tc>
                <a:tc>
                  <a:txBody>
                    <a:bodyPr/>
                    <a:lstStyle/>
                    <a:p>
                      <a:endParaRPr lang="nb-NO"/>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1">
                        <a:lumMod val="75000"/>
                      </a:schemeClr>
                    </a:solidFill>
                  </a:tcPr>
                </a:tc>
                <a:tc>
                  <a:txBody>
                    <a:bodyPr/>
                    <a:lstStyle/>
                    <a:p>
                      <a:endParaRPr lang="nb-NO" dirty="0"/>
                    </a:p>
                  </a:txBody>
                  <a:tcPr>
                    <a:solidFill>
                      <a:schemeClr val="accent1">
                        <a:lumMod val="75000"/>
                      </a:schemeClr>
                    </a:solidFill>
                  </a:tcPr>
                </a:tc>
                <a:tc>
                  <a:txBody>
                    <a:bodyPr/>
                    <a:lstStyle/>
                    <a:p>
                      <a:endParaRPr lang="nb-NO" dirty="0"/>
                    </a:p>
                  </a:txBody>
                  <a:tcPr>
                    <a:solidFill>
                      <a:schemeClr val="accent1">
                        <a:lumMod val="75000"/>
                      </a:schemeClr>
                    </a:solidFill>
                  </a:tcPr>
                </a:tc>
                <a:tc>
                  <a:txBody>
                    <a:bodyPr/>
                    <a:lstStyle/>
                    <a:p>
                      <a:endParaRPr lang="nb-NO" dirty="0"/>
                    </a:p>
                  </a:txBody>
                  <a:tcPr>
                    <a:solidFill>
                      <a:schemeClr val="accent1">
                        <a:lumMod val="75000"/>
                      </a:schemeClr>
                    </a:solidFill>
                  </a:tcPr>
                </a:tc>
                <a:tc>
                  <a:txBody>
                    <a:bodyPr/>
                    <a:lstStyle/>
                    <a:p>
                      <a:endParaRPr lang="nb-NO" dirty="0"/>
                    </a:p>
                  </a:txBody>
                  <a:tcPr>
                    <a:solidFill>
                      <a:schemeClr val="accent1">
                        <a:lumMod val="75000"/>
                      </a:schemeClr>
                    </a:solidFill>
                  </a:tcPr>
                </a:tc>
                <a:tc>
                  <a:txBody>
                    <a:bodyPr/>
                    <a:lstStyle/>
                    <a:p>
                      <a:endParaRPr lang="nb-NO" dirty="0"/>
                    </a:p>
                  </a:txBody>
                  <a:tcPr>
                    <a:solidFill>
                      <a:schemeClr val="accent1">
                        <a:lumMod val="75000"/>
                      </a:schemeClr>
                    </a:solidFill>
                  </a:tcPr>
                </a:tc>
                <a:tc>
                  <a:txBody>
                    <a:bodyPr/>
                    <a:lstStyle/>
                    <a:p>
                      <a:endParaRPr lang="nb-NO" dirty="0"/>
                    </a:p>
                  </a:txBody>
                  <a:tcPr>
                    <a:solidFill>
                      <a:schemeClr val="accent1">
                        <a:lumMod val="75000"/>
                      </a:schemeClr>
                    </a:solid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tc>
                  <a:txBody>
                    <a:bodyPr/>
                    <a:lstStyle/>
                    <a:p>
                      <a:endParaRPr lang="nb-NO" dirty="0"/>
                    </a:p>
                  </a:txBody>
                  <a:tcPr>
                    <a:noFill/>
                  </a:tcPr>
                </a:tc>
                <a:extLst>
                  <a:ext uri="{0D108BD9-81ED-4DB2-BD59-A6C34878D82A}">
                    <a16:rowId xmlns:a16="http://schemas.microsoft.com/office/drawing/2014/main" val="242561415"/>
                  </a:ext>
                </a:extLst>
              </a:tr>
              <a:tr h="370840">
                <a:tc>
                  <a:txBody>
                    <a:bodyPr/>
                    <a:lstStyle/>
                    <a:p>
                      <a:r>
                        <a:rPr lang="nb-NO" dirty="0">
                          <a:solidFill>
                            <a:schemeClr val="tx2"/>
                          </a:solidFill>
                        </a:rPr>
                        <a:t>PPV23</a:t>
                      </a:r>
                    </a:p>
                  </a:txBody>
                  <a:tcPr>
                    <a:noFill/>
                  </a:tcPr>
                </a:tc>
                <a:tc>
                  <a:txBody>
                    <a:bodyPr/>
                    <a:lstStyle/>
                    <a:p>
                      <a:endParaRPr lang="nb-NO"/>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dirty="0"/>
                    </a:p>
                  </a:txBody>
                  <a:tcPr>
                    <a:solidFill>
                      <a:schemeClr val="accent6"/>
                    </a:solidFill>
                  </a:tcPr>
                </a:tc>
                <a:tc>
                  <a:txBody>
                    <a:bodyPr/>
                    <a:lstStyle/>
                    <a:p>
                      <a:endParaRPr lang="nb-NO"/>
                    </a:p>
                  </a:txBody>
                  <a:tcPr>
                    <a:solidFill>
                      <a:schemeClr val="accent6"/>
                    </a:solidFill>
                  </a:tcPr>
                </a:tc>
                <a:tc>
                  <a:txBody>
                    <a:bodyPr/>
                    <a:lstStyle/>
                    <a:p>
                      <a:endParaRPr lang="nb-NO"/>
                    </a:p>
                  </a:txBody>
                  <a:tcPr>
                    <a:solidFill>
                      <a:schemeClr val="accent6"/>
                    </a:solidFill>
                  </a:tcPr>
                </a:tc>
                <a:tc>
                  <a:txBody>
                    <a:bodyPr/>
                    <a:lstStyle/>
                    <a:p>
                      <a:endParaRPr lang="nb-NO"/>
                    </a:p>
                  </a:txBody>
                  <a:tcPr>
                    <a:solidFill>
                      <a:schemeClr val="accent6"/>
                    </a:solidFill>
                  </a:tcPr>
                </a:tc>
                <a:tc>
                  <a:txBody>
                    <a:bodyPr/>
                    <a:lstStyle/>
                    <a:p>
                      <a:endParaRPr lang="nb-NO"/>
                    </a:p>
                  </a:txBody>
                  <a:tcPr>
                    <a:solidFill>
                      <a:schemeClr val="accent6"/>
                    </a:solidFill>
                  </a:tcPr>
                </a:tc>
                <a:tc>
                  <a:txBody>
                    <a:bodyPr/>
                    <a:lstStyle/>
                    <a:p>
                      <a:endParaRPr lang="nb-NO"/>
                    </a:p>
                  </a:txBody>
                  <a:tcPr>
                    <a:solidFill>
                      <a:schemeClr val="accent6"/>
                    </a:solidFill>
                  </a:tcPr>
                </a:tc>
                <a:tc>
                  <a:txBody>
                    <a:bodyPr/>
                    <a:lstStyle/>
                    <a:p>
                      <a:endParaRPr lang="nb-NO" dirty="0"/>
                    </a:p>
                  </a:txBody>
                  <a:tcPr>
                    <a:solidFill>
                      <a:schemeClr val="accent6"/>
                    </a:solidFill>
                  </a:tcPr>
                </a:tc>
                <a:tc>
                  <a:txBody>
                    <a:bodyPr/>
                    <a:lstStyle/>
                    <a:p>
                      <a:endParaRPr lang="nb-NO"/>
                    </a:p>
                  </a:txBody>
                  <a:tcPr>
                    <a:noFill/>
                  </a:tcPr>
                </a:tc>
                <a:tc>
                  <a:txBody>
                    <a:bodyPr/>
                    <a:lstStyle/>
                    <a:p>
                      <a:endParaRPr lang="nb-NO" dirty="0"/>
                    </a:p>
                  </a:txBody>
                  <a:tcPr>
                    <a:solidFill>
                      <a:schemeClr val="accent6"/>
                    </a:solidFill>
                  </a:tcPr>
                </a:tc>
                <a:tc>
                  <a:txBody>
                    <a:bodyPr/>
                    <a:lstStyle/>
                    <a:p>
                      <a:endParaRPr lang="nb-NO" dirty="0"/>
                    </a:p>
                  </a:txBody>
                  <a:tcPr>
                    <a:solidFill>
                      <a:schemeClr val="tx2"/>
                    </a:solidFill>
                  </a:tcPr>
                </a:tc>
                <a:tc>
                  <a:txBody>
                    <a:bodyPr/>
                    <a:lstStyle/>
                    <a:p>
                      <a:endParaRPr lang="nb-NO" dirty="0"/>
                    </a:p>
                  </a:txBody>
                  <a:tcPr>
                    <a:solidFill>
                      <a:schemeClr val="tx2"/>
                    </a:solidFill>
                  </a:tcPr>
                </a:tc>
                <a:tc>
                  <a:txBody>
                    <a:bodyPr/>
                    <a:lstStyle/>
                    <a:p>
                      <a:endParaRPr lang="nb-NO" dirty="0"/>
                    </a:p>
                  </a:txBody>
                  <a:tcPr>
                    <a:solidFill>
                      <a:schemeClr val="tx2"/>
                    </a:solidFill>
                  </a:tcPr>
                </a:tc>
                <a:tc>
                  <a:txBody>
                    <a:bodyPr/>
                    <a:lstStyle/>
                    <a:p>
                      <a:endParaRPr lang="nb-NO" dirty="0"/>
                    </a:p>
                  </a:txBody>
                  <a:tcPr>
                    <a:solidFill>
                      <a:schemeClr val="tx2"/>
                    </a:solidFill>
                  </a:tcPr>
                </a:tc>
                <a:tc>
                  <a:txBody>
                    <a:bodyPr/>
                    <a:lstStyle/>
                    <a:p>
                      <a:endParaRPr lang="nb-NO" dirty="0"/>
                    </a:p>
                  </a:txBody>
                  <a:tcPr>
                    <a:solidFill>
                      <a:schemeClr val="tx2"/>
                    </a:solidFill>
                  </a:tcPr>
                </a:tc>
                <a:tc>
                  <a:txBody>
                    <a:bodyPr/>
                    <a:lstStyle/>
                    <a:p>
                      <a:endParaRPr lang="nb-NO" dirty="0"/>
                    </a:p>
                  </a:txBody>
                  <a:tcPr>
                    <a:solidFill>
                      <a:schemeClr val="tx2"/>
                    </a:solidFill>
                  </a:tcPr>
                </a:tc>
                <a:tc>
                  <a:txBody>
                    <a:bodyPr/>
                    <a:lstStyle/>
                    <a:p>
                      <a:endParaRPr lang="nb-NO" dirty="0"/>
                    </a:p>
                  </a:txBody>
                  <a:tcPr>
                    <a:solidFill>
                      <a:schemeClr val="tx2"/>
                    </a:solidFill>
                  </a:tcPr>
                </a:tc>
                <a:tc>
                  <a:txBody>
                    <a:bodyPr/>
                    <a:lstStyle/>
                    <a:p>
                      <a:endParaRPr lang="nb-NO" dirty="0"/>
                    </a:p>
                  </a:txBody>
                  <a:tcPr>
                    <a:solidFill>
                      <a:schemeClr val="tx2"/>
                    </a:solidFill>
                  </a:tcPr>
                </a:tc>
                <a:tc>
                  <a:txBody>
                    <a:bodyPr/>
                    <a:lstStyle/>
                    <a:p>
                      <a:endParaRPr lang="nb-NO" dirty="0"/>
                    </a:p>
                  </a:txBody>
                  <a:tcPr>
                    <a:solidFill>
                      <a:schemeClr val="tx2"/>
                    </a:solidFill>
                  </a:tcPr>
                </a:tc>
                <a:tc>
                  <a:txBody>
                    <a:bodyPr/>
                    <a:lstStyle/>
                    <a:p>
                      <a:endParaRPr lang="nb-NO" dirty="0"/>
                    </a:p>
                  </a:txBody>
                  <a:tcPr>
                    <a:solidFill>
                      <a:schemeClr val="tx2"/>
                    </a:solidFill>
                  </a:tcPr>
                </a:tc>
                <a:tc>
                  <a:txBody>
                    <a:bodyPr/>
                    <a:lstStyle/>
                    <a:p>
                      <a:endParaRPr lang="nb-NO" dirty="0"/>
                    </a:p>
                  </a:txBody>
                  <a:tcPr>
                    <a:solidFill>
                      <a:schemeClr val="tx2"/>
                    </a:solidFill>
                  </a:tcPr>
                </a:tc>
                <a:extLst>
                  <a:ext uri="{0D108BD9-81ED-4DB2-BD59-A6C34878D82A}">
                    <a16:rowId xmlns:a16="http://schemas.microsoft.com/office/drawing/2014/main" val="404991061"/>
                  </a:ext>
                </a:extLst>
              </a:tr>
            </a:tbl>
          </a:graphicData>
        </a:graphic>
      </p:graphicFrame>
      <p:sp>
        <p:nvSpPr>
          <p:cNvPr id="4" name="Tittel 1">
            <a:extLst>
              <a:ext uri="{FF2B5EF4-FFF2-40B4-BE49-F238E27FC236}">
                <a16:creationId xmlns:a16="http://schemas.microsoft.com/office/drawing/2014/main" id="{E7CF9C7F-9815-4E9F-3A28-F3161F78717A}"/>
              </a:ext>
            </a:extLst>
          </p:cNvPr>
          <p:cNvSpPr txBox="1">
            <a:spLocks/>
          </p:cNvSpPr>
          <p:nvPr/>
        </p:nvSpPr>
        <p:spPr>
          <a:xfrm>
            <a:off x="551115" y="682709"/>
            <a:ext cx="10515600" cy="644097"/>
          </a:xfrm>
          <a:prstGeom prst="rect">
            <a:avLst/>
          </a:prstGeom>
        </p:spPr>
        <p:txBody>
          <a:bodyPr lIns="91440" tIns="45720" rIns="91440" bIns="45720" anchor="t"/>
          <a:lst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a:lstStyle>
          <a:p>
            <a:r>
              <a:rPr lang="nb-NO" sz="4650" dirty="0" err="1">
                <a:solidFill>
                  <a:srgbClr val="44546A"/>
                </a:solidFill>
                <a:latin typeface="Calibri"/>
                <a:cs typeface="Calibri"/>
              </a:rPr>
              <a:t>Serotyper</a:t>
            </a:r>
            <a:r>
              <a:rPr lang="nb-NO" sz="4650" dirty="0">
                <a:solidFill>
                  <a:srgbClr val="44546A"/>
                </a:solidFill>
                <a:latin typeface="Calibri"/>
                <a:cs typeface="Calibri"/>
              </a:rPr>
              <a:t> som inngår i de ulike vaksinene </a:t>
            </a:r>
          </a:p>
        </p:txBody>
      </p:sp>
    </p:spTree>
    <p:extLst>
      <p:ext uri="{BB962C8B-B14F-4D97-AF65-F5344CB8AC3E}">
        <p14:creationId xmlns:p14="http://schemas.microsoft.com/office/powerpoint/2010/main" val="3730683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1F3604-03EE-341A-A208-6EB08404B8D3}"/>
              </a:ext>
            </a:extLst>
          </p:cNvPr>
          <p:cNvSpPr>
            <a:spLocks noGrp="1"/>
          </p:cNvSpPr>
          <p:nvPr>
            <p:ph type="title"/>
          </p:nvPr>
        </p:nvSpPr>
        <p:spPr>
          <a:xfrm>
            <a:off x="1015459" y="718428"/>
            <a:ext cx="10515600" cy="498598"/>
          </a:xfrm>
        </p:spPr>
        <p:txBody>
          <a:bodyPr/>
          <a:lstStyle/>
          <a:p>
            <a:r>
              <a:rPr lang="nb-NO" sz="3600" dirty="0">
                <a:ea typeface="+mj-lt"/>
                <a:cs typeface="+mj-lt"/>
              </a:rPr>
              <a:t>IPD forårsaket av </a:t>
            </a:r>
            <a:r>
              <a:rPr lang="nb-NO" sz="3600" dirty="0" err="1">
                <a:ea typeface="+mj-lt"/>
                <a:cs typeface="+mj-lt"/>
              </a:rPr>
              <a:t>serotyper</a:t>
            </a:r>
            <a:r>
              <a:rPr lang="nb-NO" sz="3600" dirty="0">
                <a:ea typeface="+mj-lt"/>
                <a:cs typeface="+mj-lt"/>
              </a:rPr>
              <a:t> som inngår i vaksiner </a:t>
            </a:r>
            <a:endParaRPr lang="nb-NO" sz="3600" dirty="0">
              <a:cs typeface="Calibri"/>
            </a:endParaRPr>
          </a:p>
        </p:txBody>
      </p:sp>
      <p:sp>
        <p:nvSpPr>
          <p:cNvPr id="3" name="Plassholder for tekst 2">
            <a:extLst>
              <a:ext uri="{FF2B5EF4-FFF2-40B4-BE49-F238E27FC236}">
                <a16:creationId xmlns:a16="http://schemas.microsoft.com/office/drawing/2014/main" id="{58233C12-D175-0DB0-4EE1-EA68967C76E1}"/>
              </a:ext>
            </a:extLst>
          </p:cNvPr>
          <p:cNvSpPr>
            <a:spLocks noGrp="1"/>
          </p:cNvSpPr>
          <p:nvPr>
            <p:ph type="body" sz="quarter" idx="11"/>
          </p:nvPr>
        </p:nvSpPr>
        <p:spPr>
          <a:xfrm>
            <a:off x="1015339" y="1180528"/>
            <a:ext cx="10515600" cy="369332"/>
          </a:xfrm>
        </p:spPr>
        <p:txBody>
          <a:bodyPr vert="horz" wrap="square" lIns="0" tIns="0" rIns="0" bIns="0" rtlCol="0" anchor="t">
            <a:spAutoFit/>
          </a:bodyPr>
          <a:lstStyle/>
          <a:p>
            <a:r>
              <a:rPr lang="nb-NO" sz="2400" dirty="0">
                <a:ea typeface="+mn-lt"/>
                <a:cs typeface="+mn-lt"/>
              </a:rPr>
              <a:t>65 år eller eldre</a:t>
            </a:r>
            <a:endParaRPr lang="nb-NO" sz="2400" dirty="0">
              <a:cs typeface="Calibri"/>
            </a:endParaRPr>
          </a:p>
        </p:txBody>
      </p:sp>
      <p:pic>
        <p:nvPicPr>
          <p:cNvPr id="9" name="Bilde 9">
            <a:extLst>
              <a:ext uri="{FF2B5EF4-FFF2-40B4-BE49-F238E27FC236}">
                <a16:creationId xmlns:a16="http://schemas.microsoft.com/office/drawing/2014/main" id="{19FE5FD6-615D-1540-917C-9CE6FE554A65}"/>
              </a:ext>
            </a:extLst>
          </p:cNvPr>
          <p:cNvPicPr>
            <a:picLocks noChangeAspect="1"/>
          </p:cNvPicPr>
          <p:nvPr/>
        </p:nvPicPr>
        <p:blipFill>
          <a:blip r:embed="rId2"/>
          <a:stretch>
            <a:fillRect/>
          </a:stretch>
        </p:blipFill>
        <p:spPr>
          <a:xfrm>
            <a:off x="2326680" y="1679125"/>
            <a:ext cx="6776859" cy="4788585"/>
          </a:xfrm>
          <a:prstGeom prst="rect">
            <a:avLst/>
          </a:prstGeom>
        </p:spPr>
      </p:pic>
    </p:spTree>
    <p:extLst>
      <p:ext uri="{BB962C8B-B14F-4D97-AF65-F5344CB8AC3E}">
        <p14:creationId xmlns:p14="http://schemas.microsoft.com/office/powerpoint/2010/main" val="289888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826DE6-E0AE-4497-85AE-0447E3D058DD}"/>
              </a:ext>
            </a:extLst>
          </p:cNvPr>
          <p:cNvSpPr>
            <a:spLocks noGrp="1"/>
          </p:cNvSpPr>
          <p:nvPr>
            <p:ph type="title"/>
          </p:nvPr>
        </p:nvSpPr>
        <p:spPr>
          <a:xfrm>
            <a:off x="1015459" y="718428"/>
            <a:ext cx="10515600" cy="664797"/>
          </a:xfrm>
        </p:spPr>
        <p:txBody>
          <a:bodyPr/>
          <a:lstStyle/>
          <a:p>
            <a:r>
              <a:rPr lang="nb-NO" dirty="0"/>
              <a:t>Insidens av IPD i aldersgruppen </a:t>
            </a:r>
            <a:r>
              <a:rPr lang="nb-NO" sz="4800" dirty="0">
                <a:solidFill>
                  <a:schemeClr val="tx2"/>
                </a:solidFill>
              </a:rPr>
              <a:t>≥65 år</a:t>
            </a:r>
            <a:endParaRPr lang="nb-NO" dirty="0"/>
          </a:p>
        </p:txBody>
      </p:sp>
      <p:sp>
        <p:nvSpPr>
          <p:cNvPr id="3" name="Plassholder for tekst 2">
            <a:extLst>
              <a:ext uri="{FF2B5EF4-FFF2-40B4-BE49-F238E27FC236}">
                <a16:creationId xmlns:a16="http://schemas.microsoft.com/office/drawing/2014/main" id="{C023DCF5-5E13-4B6B-9EFE-405C94644322}"/>
              </a:ext>
            </a:extLst>
          </p:cNvPr>
          <p:cNvSpPr>
            <a:spLocks noGrp="1"/>
          </p:cNvSpPr>
          <p:nvPr>
            <p:ph type="body" sz="quarter" idx="11"/>
          </p:nvPr>
        </p:nvSpPr>
        <p:spPr/>
        <p:txBody>
          <a:bodyPr/>
          <a:lstStyle/>
          <a:p>
            <a:r>
              <a:rPr lang="nb-NO" dirty="0"/>
              <a:t>Etter vaksinegrupper</a:t>
            </a:r>
          </a:p>
        </p:txBody>
      </p:sp>
      <p:pic>
        <p:nvPicPr>
          <p:cNvPr id="5" name="Picture 1038023281">
            <a:extLst>
              <a:ext uri="{FF2B5EF4-FFF2-40B4-BE49-F238E27FC236}">
                <a16:creationId xmlns:a16="http://schemas.microsoft.com/office/drawing/2014/main" id="{6BAF4FC2-0CF4-4EE4-93B9-34E970F80204}"/>
              </a:ext>
            </a:extLst>
          </p:cNvPr>
          <p:cNvPicPr/>
          <p:nvPr/>
        </p:nvPicPr>
        <p:blipFill>
          <a:blip r:embed="rId2">
            <a:extLst>
              <a:ext uri="{28A0092B-C50C-407E-A947-70E740481C1C}">
                <a14:useLocalDpi xmlns:a14="http://schemas.microsoft.com/office/drawing/2010/main" val="0"/>
              </a:ext>
            </a:extLst>
          </a:blip>
          <a:stretch>
            <a:fillRect/>
          </a:stretch>
        </p:blipFill>
        <p:spPr>
          <a:xfrm>
            <a:off x="1093865" y="2572693"/>
            <a:ext cx="5518808" cy="3685648"/>
          </a:xfrm>
          <a:prstGeom prst="rect">
            <a:avLst/>
          </a:prstGeom>
        </p:spPr>
      </p:pic>
      <p:graphicFrame>
        <p:nvGraphicFramePr>
          <p:cNvPr id="8" name="Tabell 8">
            <a:extLst>
              <a:ext uri="{FF2B5EF4-FFF2-40B4-BE49-F238E27FC236}">
                <a16:creationId xmlns:a16="http://schemas.microsoft.com/office/drawing/2014/main" id="{16DB7129-A6A4-456B-B86A-E6FA66E2FC25}"/>
              </a:ext>
            </a:extLst>
          </p:cNvPr>
          <p:cNvGraphicFramePr>
            <a:graphicFrameLocks noGrp="1"/>
          </p:cNvGraphicFramePr>
          <p:nvPr>
            <p:extLst>
              <p:ext uri="{D42A27DB-BD31-4B8C-83A1-F6EECF244321}">
                <p14:modId xmlns:p14="http://schemas.microsoft.com/office/powerpoint/2010/main" val="3966511993"/>
              </p:ext>
            </p:extLst>
          </p:nvPr>
        </p:nvGraphicFramePr>
        <p:xfrm>
          <a:off x="7219710" y="2820625"/>
          <a:ext cx="4346043" cy="2117653"/>
        </p:xfrm>
        <a:graphic>
          <a:graphicData uri="http://schemas.openxmlformats.org/drawingml/2006/table">
            <a:tbl>
              <a:tblPr firstRow="1" bandRow="1">
                <a:tableStyleId>{21E4AEA4-8DFA-4A89-87EB-49C32662AFE0}</a:tableStyleId>
              </a:tblPr>
              <a:tblGrid>
                <a:gridCol w="2059507">
                  <a:extLst>
                    <a:ext uri="{9D8B030D-6E8A-4147-A177-3AD203B41FA5}">
                      <a16:colId xmlns:a16="http://schemas.microsoft.com/office/drawing/2014/main" val="2117155724"/>
                    </a:ext>
                  </a:extLst>
                </a:gridCol>
                <a:gridCol w="1102363">
                  <a:extLst>
                    <a:ext uri="{9D8B030D-6E8A-4147-A177-3AD203B41FA5}">
                      <a16:colId xmlns:a16="http://schemas.microsoft.com/office/drawing/2014/main" val="768919110"/>
                    </a:ext>
                  </a:extLst>
                </a:gridCol>
                <a:gridCol w="1184173">
                  <a:extLst>
                    <a:ext uri="{9D8B030D-6E8A-4147-A177-3AD203B41FA5}">
                      <a16:colId xmlns:a16="http://schemas.microsoft.com/office/drawing/2014/main" val="2135025544"/>
                    </a:ext>
                  </a:extLst>
                </a:gridCol>
              </a:tblGrid>
              <a:tr h="416133">
                <a:tc>
                  <a:txBody>
                    <a:bodyPr/>
                    <a:lstStyle/>
                    <a:p>
                      <a:r>
                        <a:rPr lang="nb-NO" dirty="0"/>
                        <a:t>Vaksine</a:t>
                      </a:r>
                    </a:p>
                  </a:txBody>
                  <a:tcPr>
                    <a:lnB w="12700" cap="flat" cmpd="sng" algn="ctr">
                      <a:solidFill>
                        <a:schemeClr val="accent2"/>
                      </a:solidFill>
                      <a:prstDash val="solid"/>
                      <a:round/>
                      <a:headEnd type="none" w="med" len="med"/>
                      <a:tailEnd type="none" w="med" len="med"/>
                    </a:lnB>
                  </a:tcPr>
                </a:tc>
                <a:tc>
                  <a:txBody>
                    <a:bodyPr/>
                    <a:lstStyle/>
                    <a:p>
                      <a:r>
                        <a:rPr lang="nb-NO" dirty="0"/>
                        <a:t>n</a:t>
                      </a:r>
                    </a:p>
                  </a:txBody>
                  <a:tcPr>
                    <a:lnB w="12700" cap="flat" cmpd="sng" algn="ctr">
                      <a:solidFill>
                        <a:schemeClr val="accent2"/>
                      </a:solidFill>
                      <a:prstDash val="solid"/>
                      <a:round/>
                      <a:headEnd type="none" w="med" len="med"/>
                      <a:tailEnd type="none" w="med" len="med"/>
                    </a:lnB>
                  </a:tcPr>
                </a:tc>
                <a:tc>
                  <a:txBody>
                    <a:bodyPr/>
                    <a:lstStyle/>
                    <a:p>
                      <a:r>
                        <a:rPr lang="nb-NO" dirty="0"/>
                        <a:t>%</a:t>
                      </a:r>
                    </a:p>
                  </a:txBody>
                  <a:tcP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882465674"/>
                  </a:ext>
                </a:extLst>
              </a:tr>
              <a:tr h="425380">
                <a:tc>
                  <a:txBody>
                    <a:bodyPr/>
                    <a:lstStyle/>
                    <a:p>
                      <a:r>
                        <a:rPr lang="nb-NO" dirty="0">
                          <a:solidFill>
                            <a:schemeClr val="tx2"/>
                          </a:solidFill>
                        </a:rPr>
                        <a:t>PKV13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nb-NO" dirty="0">
                          <a:solidFill>
                            <a:schemeClr val="tx2"/>
                          </a:solidFill>
                        </a:rPr>
                        <a:t>68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nb-NO" dirty="0">
                          <a:solidFill>
                            <a:schemeClr val="tx2"/>
                          </a:solidFill>
                        </a:rPr>
                        <a:t>20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745367439"/>
                  </a:ext>
                </a:extLst>
              </a:tr>
              <a:tr h="425380">
                <a:tc>
                  <a:txBody>
                    <a:bodyPr/>
                    <a:lstStyle/>
                    <a:p>
                      <a:r>
                        <a:rPr lang="nb-NO" dirty="0">
                          <a:solidFill>
                            <a:schemeClr val="tx2"/>
                          </a:solidFill>
                        </a:rPr>
                        <a:t>PKV15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nb-NO" dirty="0">
                          <a:solidFill>
                            <a:schemeClr val="tx2"/>
                          </a:solidFill>
                        </a:rPr>
                        <a:t>109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nb-NO" dirty="0">
                          <a:solidFill>
                            <a:schemeClr val="tx2"/>
                          </a:solidFill>
                        </a:rPr>
                        <a:t>32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662036678"/>
                  </a:ext>
                </a:extLst>
              </a:tr>
              <a:tr h="425380">
                <a:tc>
                  <a:txBody>
                    <a:bodyPr/>
                    <a:lstStyle/>
                    <a:p>
                      <a:r>
                        <a:rPr lang="nb-NO" dirty="0">
                          <a:solidFill>
                            <a:schemeClr val="tx2"/>
                          </a:solidFill>
                        </a:rPr>
                        <a:t>PKV20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nb-NO" dirty="0">
                          <a:solidFill>
                            <a:schemeClr val="tx2"/>
                          </a:solidFill>
                        </a:rPr>
                        <a:t>178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nb-NO" dirty="0">
                          <a:solidFill>
                            <a:schemeClr val="tx2"/>
                          </a:solidFill>
                        </a:rPr>
                        <a:t>51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4242024969"/>
                  </a:ext>
                </a:extLst>
              </a:tr>
              <a:tr h="425380">
                <a:tc>
                  <a:txBody>
                    <a:bodyPr/>
                    <a:lstStyle/>
                    <a:p>
                      <a:r>
                        <a:rPr lang="nb-NO" dirty="0">
                          <a:solidFill>
                            <a:schemeClr val="tx2"/>
                          </a:solidFill>
                        </a:rPr>
                        <a:t>PPV23</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nb-NO" dirty="0">
                          <a:solidFill>
                            <a:schemeClr val="tx2"/>
                          </a:solidFill>
                        </a:rPr>
                        <a:t>229</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nb-NO" dirty="0">
                          <a:solidFill>
                            <a:schemeClr val="tx2"/>
                          </a:solidFill>
                        </a:rPr>
                        <a:t>66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769360140"/>
                  </a:ext>
                </a:extLst>
              </a:tr>
            </a:tbl>
          </a:graphicData>
        </a:graphic>
      </p:graphicFrame>
      <p:sp>
        <p:nvSpPr>
          <p:cNvPr id="9" name="Rektangel 8">
            <a:extLst>
              <a:ext uri="{FF2B5EF4-FFF2-40B4-BE49-F238E27FC236}">
                <a16:creationId xmlns:a16="http://schemas.microsoft.com/office/drawing/2014/main" id="{0F64BA77-C190-47B6-B87B-D47614BAA8EE}"/>
              </a:ext>
            </a:extLst>
          </p:cNvPr>
          <p:cNvSpPr/>
          <p:nvPr/>
        </p:nvSpPr>
        <p:spPr>
          <a:xfrm>
            <a:off x="3780890" y="2291406"/>
            <a:ext cx="1397285" cy="312307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kstSylinder 9">
            <a:extLst>
              <a:ext uri="{FF2B5EF4-FFF2-40B4-BE49-F238E27FC236}">
                <a16:creationId xmlns:a16="http://schemas.microsoft.com/office/drawing/2014/main" id="{29A67061-88F4-4EA4-9243-24A689717E94}"/>
              </a:ext>
            </a:extLst>
          </p:cNvPr>
          <p:cNvSpPr txBox="1"/>
          <p:nvPr/>
        </p:nvSpPr>
        <p:spPr>
          <a:xfrm>
            <a:off x="7130264" y="2046572"/>
            <a:ext cx="4602823" cy="646331"/>
          </a:xfrm>
          <a:prstGeom prst="rect">
            <a:avLst/>
          </a:prstGeom>
          <a:noFill/>
        </p:spPr>
        <p:txBody>
          <a:bodyPr wrap="square" rtlCol="0">
            <a:spAutoFit/>
          </a:bodyPr>
          <a:lstStyle/>
          <a:p>
            <a:pPr algn="l"/>
            <a:r>
              <a:rPr lang="nb-NO" sz="1800" dirty="0">
                <a:solidFill>
                  <a:schemeClr val="tx2"/>
                </a:solidFill>
              </a:rPr>
              <a:t>Andel IPD dekket av de ulike vaksinene, ≥65 år, 2020-2021 (n=346)</a:t>
            </a:r>
          </a:p>
        </p:txBody>
      </p:sp>
      <p:sp>
        <p:nvSpPr>
          <p:cNvPr id="11" name="TekstSylinder 10">
            <a:extLst>
              <a:ext uri="{FF2B5EF4-FFF2-40B4-BE49-F238E27FC236}">
                <a16:creationId xmlns:a16="http://schemas.microsoft.com/office/drawing/2014/main" id="{1DB16533-25E4-4996-A123-477FDD9F89EB}"/>
              </a:ext>
            </a:extLst>
          </p:cNvPr>
          <p:cNvSpPr txBox="1"/>
          <p:nvPr/>
        </p:nvSpPr>
        <p:spPr>
          <a:xfrm>
            <a:off x="1015339" y="2077276"/>
            <a:ext cx="5851673" cy="369332"/>
          </a:xfrm>
          <a:prstGeom prst="rect">
            <a:avLst/>
          </a:prstGeom>
          <a:noFill/>
        </p:spPr>
        <p:txBody>
          <a:bodyPr wrap="square" rtlCol="0">
            <a:spAutoFit/>
          </a:bodyPr>
          <a:lstStyle/>
          <a:p>
            <a:pPr algn="l"/>
            <a:r>
              <a:rPr lang="nb-NO" sz="1800" dirty="0">
                <a:solidFill>
                  <a:schemeClr val="tx2"/>
                </a:solidFill>
                <a:latin typeface="Calibri" panose="020F0502020204030204" pitchFamily="34" charset="0"/>
                <a:ea typeface="Calibri" panose="020F0502020204030204" pitchFamily="34" charset="0"/>
              </a:rPr>
              <a:t>Insidens </a:t>
            </a:r>
            <a:r>
              <a:rPr lang="nb-NO" sz="1800" dirty="0">
                <a:solidFill>
                  <a:schemeClr val="tx2"/>
                </a:solidFill>
                <a:effectLst/>
                <a:latin typeface="Calibri" panose="020F0502020204030204" pitchFamily="34" charset="0"/>
                <a:ea typeface="Calibri" panose="020F0502020204030204" pitchFamily="34" charset="0"/>
              </a:rPr>
              <a:t>(IPD /100 000) etter vaksinetyper, ≥65 år, 2015-2021</a:t>
            </a:r>
            <a:endParaRPr lang="nb-NO" sz="2200" dirty="0">
              <a:solidFill>
                <a:schemeClr val="tx2"/>
              </a:solidFill>
            </a:endParaRPr>
          </a:p>
        </p:txBody>
      </p:sp>
    </p:spTree>
    <p:extLst>
      <p:ext uri="{BB962C8B-B14F-4D97-AF65-F5344CB8AC3E}">
        <p14:creationId xmlns:p14="http://schemas.microsoft.com/office/powerpoint/2010/main" val="2104469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EA9EC3-B823-46C5-964F-859E418E5BF9}"/>
              </a:ext>
            </a:extLst>
          </p:cNvPr>
          <p:cNvSpPr>
            <a:spLocks noGrp="1"/>
          </p:cNvSpPr>
          <p:nvPr>
            <p:ph type="title"/>
          </p:nvPr>
        </p:nvSpPr>
        <p:spPr>
          <a:xfrm>
            <a:off x="1015459" y="718428"/>
            <a:ext cx="10515600" cy="443198"/>
          </a:xfrm>
        </p:spPr>
        <p:txBody>
          <a:bodyPr/>
          <a:lstStyle/>
          <a:p>
            <a:r>
              <a:rPr lang="nb-NO" sz="3200" dirty="0"/>
              <a:t>IPD i 65+, 2020-2021, </a:t>
            </a:r>
            <a:r>
              <a:rPr lang="nb-NO" sz="3200" dirty="0" err="1"/>
              <a:t>serotypespesifikk</a:t>
            </a:r>
            <a:r>
              <a:rPr lang="nb-NO" sz="3200" dirty="0"/>
              <a:t> og kumulativ andel</a:t>
            </a:r>
          </a:p>
        </p:txBody>
      </p:sp>
      <p:sp>
        <p:nvSpPr>
          <p:cNvPr id="3" name="Plassholder for tekst 2">
            <a:extLst>
              <a:ext uri="{FF2B5EF4-FFF2-40B4-BE49-F238E27FC236}">
                <a16:creationId xmlns:a16="http://schemas.microsoft.com/office/drawing/2014/main" id="{C2BD6EEC-B8C9-42EF-A722-BE06EC6D31E1}"/>
              </a:ext>
            </a:extLst>
          </p:cNvPr>
          <p:cNvSpPr>
            <a:spLocks noGrp="1"/>
          </p:cNvSpPr>
          <p:nvPr>
            <p:ph type="body" sz="quarter" idx="11"/>
          </p:nvPr>
        </p:nvSpPr>
        <p:spPr>
          <a:xfrm>
            <a:off x="1071323" y="1161626"/>
            <a:ext cx="10515600" cy="423242"/>
          </a:xfrm>
        </p:spPr>
        <p:txBody>
          <a:bodyPr/>
          <a:lstStyle/>
          <a:p>
            <a:endParaRPr lang="nb-NO"/>
          </a:p>
        </p:txBody>
      </p:sp>
      <p:pic>
        <p:nvPicPr>
          <p:cNvPr id="6" name="Bilde 5">
            <a:extLst>
              <a:ext uri="{FF2B5EF4-FFF2-40B4-BE49-F238E27FC236}">
                <a16:creationId xmlns:a16="http://schemas.microsoft.com/office/drawing/2014/main" id="{DCCDBB2F-35C5-4561-AD8A-6800DA7D7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12" y="1350018"/>
            <a:ext cx="10038144" cy="5089894"/>
          </a:xfrm>
          <a:prstGeom prst="rect">
            <a:avLst/>
          </a:prstGeom>
        </p:spPr>
      </p:pic>
    </p:spTree>
    <p:extLst>
      <p:ext uri="{BB962C8B-B14F-4D97-AF65-F5344CB8AC3E}">
        <p14:creationId xmlns:p14="http://schemas.microsoft.com/office/powerpoint/2010/main" val="3289149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8AA825-1415-4EEA-B044-E8D1F8DA0A28}"/>
              </a:ext>
            </a:extLst>
          </p:cNvPr>
          <p:cNvSpPr>
            <a:spLocks noGrp="1"/>
          </p:cNvSpPr>
          <p:nvPr>
            <p:ph type="title"/>
          </p:nvPr>
        </p:nvSpPr>
        <p:spPr>
          <a:xfrm>
            <a:off x="1015459" y="718428"/>
            <a:ext cx="10515600" cy="664797"/>
          </a:xfrm>
        </p:spPr>
        <p:txBody>
          <a:bodyPr/>
          <a:lstStyle/>
          <a:p>
            <a:r>
              <a:rPr lang="nb-NO" dirty="0"/>
              <a:t>Insidens av IPD i aldersgruppen </a:t>
            </a:r>
            <a:r>
              <a:rPr lang="nb-NO" sz="4800" dirty="0">
                <a:solidFill>
                  <a:schemeClr val="tx2"/>
                </a:solidFill>
              </a:rPr>
              <a:t>≥65 år</a:t>
            </a:r>
            <a:endParaRPr lang="nb-NO" dirty="0"/>
          </a:p>
        </p:txBody>
      </p:sp>
      <p:sp>
        <p:nvSpPr>
          <p:cNvPr id="3" name="Plassholder for tekst 2">
            <a:extLst>
              <a:ext uri="{FF2B5EF4-FFF2-40B4-BE49-F238E27FC236}">
                <a16:creationId xmlns:a16="http://schemas.microsoft.com/office/drawing/2014/main" id="{648A2361-4DE6-4EFA-83F4-9C53E8935127}"/>
              </a:ext>
            </a:extLst>
          </p:cNvPr>
          <p:cNvSpPr>
            <a:spLocks noGrp="1"/>
          </p:cNvSpPr>
          <p:nvPr>
            <p:ph type="body" sz="quarter" idx="11"/>
          </p:nvPr>
        </p:nvSpPr>
        <p:spPr/>
        <p:txBody>
          <a:bodyPr/>
          <a:lstStyle/>
          <a:p>
            <a:r>
              <a:rPr lang="nb-NO" dirty="0"/>
              <a:t>Etter aldersgrupper</a:t>
            </a:r>
          </a:p>
        </p:txBody>
      </p:sp>
      <p:pic>
        <p:nvPicPr>
          <p:cNvPr id="5" name="Picture 878269571">
            <a:extLst>
              <a:ext uri="{FF2B5EF4-FFF2-40B4-BE49-F238E27FC236}">
                <a16:creationId xmlns:a16="http://schemas.microsoft.com/office/drawing/2014/main" id="{F4C48D4B-88BC-4DE8-9036-08F5CAE45781}"/>
              </a:ext>
            </a:extLst>
          </p:cNvPr>
          <p:cNvPicPr/>
          <p:nvPr/>
        </p:nvPicPr>
        <p:blipFill>
          <a:blip r:embed="rId2">
            <a:extLst>
              <a:ext uri="{28A0092B-C50C-407E-A947-70E740481C1C}">
                <a14:useLocalDpi xmlns:a14="http://schemas.microsoft.com/office/drawing/2010/main" val="0"/>
              </a:ext>
            </a:extLst>
          </a:blip>
          <a:stretch>
            <a:fillRect/>
          </a:stretch>
        </p:blipFill>
        <p:spPr>
          <a:xfrm>
            <a:off x="2324883" y="2271760"/>
            <a:ext cx="6789689" cy="3983266"/>
          </a:xfrm>
          <a:prstGeom prst="rect">
            <a:avLst/>
          </a:prstGeom>
        </p:spPr>
      </p:pic>
    </p:spTree>
    <p:extLst>
      <p:ext uri="{BB962C8B-B14F-4D97-AF65-F5344CB8AC3E}">
        <p14:creationId xmlns:p14="http://schemas.microsoft.com/office/powerpoint/2010/main" val="2970465884"/>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9E6DF"/>
      </a:lt2>
      <a:accent1>
        <a:srgbClr val="CFC4B6"/>
      </a:accent1>
      <a:accent2>
        <a:srgbClr val="6796A7"/>
      </a:accent2>
      <a:accent3>
        <a:srgbClr val="B32C5B"/>
      </a:accent3>
      <a:accent4>
        <a:srgbClr val="EE756A"/>
      </a:accent4>
      <a:accent5>
        <a:srgbClr val="5A1646"/>
      </a:accent5>
      <a:accent6>
        <a:srgbClr val="3A3B6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FHI_PPT_Mal.potx" id="{E830C7F6-15D9-4E79-B5A6-AC7486A1DBBE}" vid="{C7B4B5BB-AB4F-4C6E-9FDA-88E11E3DD63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A53831D2B1FCA4E97E310390BB7D9B8" ma:contentTypeVersion="24" ma:contentTypeDescription="Opprett et nytt dokument." ma:contentTypeScope="" ma:versionID="5971dcbc1c070b1892f3142e0e548deb">
  <xsd:schema xmlns:xsd="http://www.w3.org/2001/XMLSchema" xmlns:xs="http://www.w3.org/2001/XMLSchema" xmlns:p="http://schemas.microsoft.com/office/2006/metadata/properties" xmlns:ns2="ef5dd856-6a32-4f72-920b-b3c650540c6d" xmlns:ns3="9e7c1b5f-6b93-4ee4-9fa2-fda8f1b47cf5" xmlns:ns4="21a2857b-8da8-4ddb-9834-feb111e80e4f" targetNamespace="http://schemas.microsoft.com/office/2006/metadata/properties" ma:root="true" ma:fieldsID="e72a50e54e70a3a4f37354e349aba463" ns2:_="" ns3:_="" ns4:_="">
    <xsd:import namespace="ef5dd856-6a32-4f72-920b-b3c650540c6d"/>
    <xsd:import namespace="9e7c1b5f-6b93-4ee4-9fa2-fda8f1b47cf5"/>
    <xsd:import namespace="21a2857b-8da8-4ddb-9834-feb111e80e4f"/>
    <xsd:element name="properties">
      <xsd:complexType>
        <xsd:sequence>
          <xsd:element name="documentManagement">
            <xsd:complexType>
              <xsd:all>
                <xsd:element ref="ns2:n5b424e637ae4ed183ad6366f85ac36d" minOccurs="0"/>
                <xsd:element ref="ns2:TaxCatchAll" minOccurs="0"/>
                <xsd:element ref="ns2:TaxKeywordTaxHTField" minOccurs="0"/>
                <xsd:element ref="ns3:FHI_TopicTaxHTField" minOccurs="0"/>
                <xsd:element ref="ns4:MediaServiceMetadata" minOccurs="0"/>
                <xsd:element ref="ns4:MediaServiceFastMetadata" minOccurs="0"/>
                <xsd:element ref="ns2:SharedWithUsers" minOccurs="0"/>
                <xsd:element ref="ns2:SharedWithDetails" minOccurs="0"/>
                <xsd:element ref="ns4:MediaServiceAutoKeyPoints" minOccurs="0"/>
                <xsd:element ref="ns4:MediaServiceKeyPoints"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5dd856-6a32-4f72-920b-b3c650540c6d" elementFormDefault="qualified">
    <xsd:import namespace="http://schemas.microsoft.com/office/2006/documentManagement/types"/>
    <xsd:import namespace="http://schemas.microsoft.com/office/infopath/2007/PartnerControls"/>
    <xsd:element name="n5b424e637ae4ed183ad6366f85ac36d" ma:index="5" nillable="true" ma:displayName="Topic_0" ma:hidden="true" ma:internalName="n5b424e637ae4ed183ad6366f85ac36d" ma:readOnly="false">
      <xsd:simpleType>
        <xsd:restriction base="dms:Note"/>
      </xsd:simpleType>
    </xsd:element>
    <xsd:element name="TaxCatchAll" ma:index="6" nillable="true" ma:displayName="Taxonomy Catch All Column" ma:hidden="true" ma:list="{a297f2f1-ce3a-4818-9dd4-dd1a179fd8cc}" ma:internalName="TaxCatchAll" ma:showField="CatchAllData" ma:web="ef5dd856-6a32-4f72-920b-b3c650540c6d">
      <xsd:complexType>
        <xsd:complexContent>
          <xsd:extension base="dms:MultiChoiceLookup">
            <xsd:sequence>
              <xsd:element name="Value" type="dms:Lookup" maxOccurs="unbounded" minOccurs="0" nillable="true"/>
            </xsd:sequence>
          </xsd:extension>
        </xsd:complexContent>
      </xsd:complexType>
    </xsd:element>
    <xsd:element name="TaxKeywordTaxHTField" ma:index="8" nillable="true" ma:taxonomy="true" ma:internalName="TaxKeywordTaxHTField" ma:taxonomyFieldName="TaxKeyword" ma:displayName="Organisasjonsnøkkelord" ma:fieldId="{23f27201-bee3-471e-b2e7-b64fd8b7ca38}" ma:taxonomyMulti="true" ma:sspId="e7140caa-8402-4c36-9a5d-f51276ec0a9c" ma:termSetId="00000000-0000-0000-0000-000000000000" ma:anchorId="00000000-0000-0000-0000-000000000000" ma:open="true" ma:isKeyword="true">
      <xsd:complexType>
        <xsd:sequence>
          <xsd:element ref="pc:Terms" minOccurs="0" maxOccurs="1"/>
        </xsd:sequence>
      </xsd:complexType>
    </xsd:element>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7c1b5f-6b93-4ee4-9fa2-fda8f1b47cf5" elementFormDefault="qualified">
    <xsd:import namespace="http://schemas.microsoft.com/office/2006/documentManagement/types"/>
    <xsd:import namespace="http://schemas.microsoft.com/office/infopath/2007/PartnerControls"/>
    <xsd:element name="FHI_TopicTaxHTField" ma:index="13" nillable="true" ma:taxonomy="true" ma:internalName="FHI_TopicTaxHTField" ma:taxonomyFieldName="FHI_Topic" ma:displayName="Tema" ma:default="" ma:fieldId="{5eb9fa72-8a58-4312-8bc5-a126a30b4fb3}" ma:taxonomyMulti="true" ma:sspId="e7140caa-8402-4c36-9a5d-f51276ec0a9c" ma:termSetId="10ab213d-8882-42de-b940-43a869fe753a"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1a2857b-8da8-4ddb-9834-feb111e80e4f"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Innholdstype"/>
        <xsd:element ref="dc:title" minOccurs="0" maxOccurs="1" ma:index="3"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5b424e637ae4ed183ad6366f85ac36d xmlns="ef5dd856-6a32-4f72-920b-b3c650540c6d" xsi:nil="true"/>
    <TaxCatchAll xmlns="ef5dd856-6a32-4f72-920b-b3c650540c6d" xsi:nil="true"/>
    <FHI_TopicTaxHTField xmlns="9e7c1b5f-6b93-4ee4-9fa2-fda8f1b47cf5">
      <Terms xmlns="http://schemas.microsoft.com/office/infopath/2007/PartnerControls"/>
    </FHI_TopicTaxHTField>
    <TaxKeywordTaxHTField xmlns="ef5dd856-6a32-4f72-920b-b3c650540c6d">
      <Terms xmlns="http://schemas.microsoft.com/office/infopath/2007/PartnerControls"/>
    </TaxKeywordTaxHTField>
  </documentManagement>
</p:properties>
</file>

<file path=customXml/itemProps1.xml><?xml version="1.0" encoding="utf-8"?>
<ds:datastoreItem xmlns:ds="http://schemas.openxmlformats.org/officeDocument/2006/customXml" ds:itemID="{C5557068-32CB-4A75-BA58-9F3C0FB7C795}">
  <ds:schemaRefs>
    <ds:schemaRef ds:uri="http://schemas.microsoft.com/sharepoint/v3/contenttype/forms"/>
  </ds:schemaRefs>
</ds:datastoreItem>
</file>

<file path=customXml/itemProps2.xml><?xml version="1.0" encoding="utf-8"?>
<ds:datastoreItem xmlns:ds="http://schemas.openxmlformats.org/officeDocument/2006/customXml" ds:itemID="{6BBFE96C-D74F-4D99-B2D4-F3BDF895A7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5dd856-6a32-4f72-920b-b3c650540c6d"/>
    <ds:schemaRef ds:uri="9e7c1b5f-6b93-4ee4-9fa2-fda8f1b47cf5"/>
    <ds:schemaRef ds:uri="21a2857b-8da8-4ddb-9834-feb111e80e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AEADB7-E3AD-46B7-AA21-B5023B583EE7}">
  <ds:schemaRefs>
    <ds:schemaRef ds:uri="http://purl.org/dc/dcmitype/"/>
    <ds:schemaRef ds:uri="http://schemas.microsoft.com/office/2006/metadata/properties"/>
    <ds:schemaRef ds:uri="http://www.w3.org/XML/1998/namespace"/>
    <ds:schemaRef ds:uri="http://purl.org/dc/elements/1.1/"/>
    <ds:schemaRef ds:uri="ef5dd856-6a32-4f72-920b-b3c650540c6d"/>
    <ds:schemaRef ds:uri="21a2857b-8da8-4ddb-9834-feb111e80e4f"/>
    <ds:schemaRef ds:uri="http://schemas.microsoft.com/office/infopath/2007/PartnerControls"/>
    <ds:schemaRef ds:uri="http://schemas.microsoft.com/office/2006/documentManagement/types"/>
    <ds:schemaRef ds:uri="http://schemas.openxmlformats.org/package/2006/metadata/core-properties"/>
    <ds:schemaRef ds:uri="9e7c1b5f-6b93-4ee4-9fa2-fda8f1b47cf5"/>
    <ds:schemaRef ds:uri="http://purl.org/dc/terms/"/>
  </ds:schemaRefs>
</ds:datastoreItem>
</file>

<file path=docProps/app.xml><?xml version="1.0" encoding="utf-8"?>
<Properties xmlns="http://schemas.openxmlformats.org/officeDocument/2006/extended-properties" xmlns:vt="http://schemas.openxmlformats.org/officeDocument/2006/docPropsVTypes">
  <Template>FHI_PPT_Mal (1)</Template>
  <TotalTime>0</TotalTime>
  <Words>2611</Words>
  <Application>Microsoft Office PowerPoint</Application>
  <PresentationFormat>Widescreen</PresentationFormat>
  <Paragraphs>341</Paragraphs>
  <Slides>35</Slides>
  <Notes>9</Notes>
  <HiddenSlides>1</HiddenSlides>
  <MMClips>0</MMClips>
  <ScaleCrop>false</ScaleCrop>
  <HeadingPairs>
    <vt:vector size="4" baseType="variant">
      <vt:variant>
        <vt:lpstr>Tema</vt:lpstr>
      </vt:variant>
      <vt:variant>
        <vt:i4>2</vt:i4>
      </vt:variant>
      <vt:variant>
        <vt:lpstr>Lysbildetitler</vt:lpstr>
      </vt:variant>
      <vt:variant>
        <vt:i4>35</vt:i4>
      </vt:variant>
    </vt:vector>
  </HeadingPairs>
  <TitlesOfParts>
    <vt:vector size="37" baseType="lpstr">
      <vt:lpstr>Office-tema</vt:lpstr>
      <vt:lpstr>Office-tema</vt:lpstr>
      <vt:lpstr>PowerPoint-presentasjon</vt:lpstr>
      <vt:lpstr>PowerPoint-presentasjon</vt:lpstr>
      <vt:lpstr>Pneumokokksykdom og –vaksiner </vt:lpstr>
      <vt:lpstr>PowerPoint-presentasjon</vt:lpstr>
      <vt:lpstr>PowerPoint-presentasjon</vt:lpstr>
      <vt:lpstr>IPD forårsaket av serotyper som inngår i vaksiner </vt:lpstr>
      <vt:lpstr>Insidens av IPD i aldersgruppen ≥65 år</vt:lpstr>
      <vt:lpstr>IPD i 65+, 2020-2021, serotypespesifikk og kumulativ andel</vt:lpstr>
      <vt:lpstr>Insidens av IPD i aldersgruppen ≥65 år</vt:lpstr>
      <vt:lpstr>IPD forårsaket av serotyper som inngår i nye vaksiner </vt:lpstr>
      <vt:lpstr>PowerPoint-presentasjon</vt:lpstr>
      <vt:lpstr>Effekt av PPV23 og PKV13 </vt:lpstr>
      <vt:lpstr>PowerPoint-presentasjon</vt:lpstr>
      <vt:lpstr>Vaccine efficacy and effectiveness of pneumococcal vaccines</vt:lpstr>
      <vt:lpstr>Vaccine efficacy and effectiveness of pneumococcal vaccines, IPD</vt:lpstr>
      <vt:lpstr>Vaccine efficacy and effectiveness of pneumococcal vaccines</vt:lpstr>
      <vt:lpstr>Vaccine efficacy and effectiveness of pneumococcal vaccines, PnPn</vt:lpstr>
      <vt:lpstr>Oppsummert – effekt og serotypedekning</vt:lpstr>
      <vt:lpstr>PowerPoint-presentasjon</vt:lpstr>
      <vt:lpstr>Formål &amp; Metode</vt:lpstr>
      <vt:lpstr>Resultater med 75% opptak –  65 åringer kohorten</vt:lpstr>
      <vt:lpstr>Resultater med 75% opptak –  75 åringer kohorten</vt:lpstr>
      <vt:lpstr>Terskelverdier - Omkostningseffektivitet</vt:lpstr>
      <vt:lpstr>PowerPoint-presentasjon</vt:lpstr>
      <vt:lpstr>Anbefaling for personer med økt risiko</vt:lpstr>
      <vt:lpstr>Gjeldende anbefaling for PPV23</vt:lpstr>
      <vt:lpstr>Gjeldende anbefaling for PKV13 + PPV23</vt:lpstr>
      <vt:lpstr>PowerPoint-presentasjon</vt:lpstr>
      <vt:lpstr>Nye vaksiner – ny anbefaling?</vt:lpstr>
      <vt:lpstr>ACIPs nye anbefaling høsten 2021</vt:lpstr>
      <vt:lpstr>Forslag til oppdatert anbefaling</vt:lpstr>
      <vt:lpstr>Fordeler og ulemper</vt:lpstr>
      <vt:lpstr>Til referansegruppen</vt:lpstr>
      <vt:lpstr>PowerPoint-presentasjon</vt:lpstr>
      <vt:lpstr>Forenklet vurdering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Didrik Frimann</dc:creator>
  <cp:lastModifiedBy>Vestrheim, Didrik Frimann</cp:lastModifiedBy>
  <cp:revision>889</cp:revision>
  <dcterms:created xsi:type="dcterms:W3CDTF">2021-08-31T07:12:03Z</dcterms:created>
  <dcterms:modified xsi:type="dcterms:W3CDTF">2022-06-13T13:59:35Z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0x0101001A53831D2B1FCA4E97E310390BB7D9B8</vt:lpwstr>
  </property>
  <property fmtid="{D5CDD505-2E9C-101B-9397-08002B2CF9AE}" pid="3" name="TaxKeyword">
    <vt:lpwstr/>
  </property>
  <property fmtid="{D5CDD505-2E9C-101B-9397-08002B2CF9AE}" pid="4" name="FHI_Topic">
    <vt:lpwstr/>
  </property>
  <property fmtid="{D5CDD505-2E9C-101B-9397-08002B2CF9AE}" pid="5" name="FHITopic">
    <vt:lpwstr/>
  </property>
</Properties>
</file>