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6.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7.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4"/>
    <p:sldMasterId id="2147483703" r:id="rId5"/>
    <p:sldMasterId id="2147483783" r:id="rId6"/>
    <p:sldMasterId id="2147483802" r:id="rId7"/>
    <p:sldMasterId id="2147483827" r:id="rId8"/>
    <p:sldMasterId id="2147483852" r:id="rId9"/>
    <p:sldMasterId id="2147483874" r:id="rId10"/>
    <p:sldMasterId id="2147483886" r:id="rId11"/>
  </p:sldMasterIdLst>
  <p:notesMasterIdLst>
    <p:notesMasterId r:id="rId47"/>
  </p:notesMasterIdLst>
  <p:sldIdLst>
    <p:sldId id="2147376231" r:id="rId12"/>
    <p:sldId id="256" r:id="rId13"/>
    <p:sldId id="2147376162" r:id="rId14"/>
    <p:sldId id="2147376164" r:id="rId15"/>
    <p:sldId id="2147376165" r:id="rId16"/>
    <p:sldId id="2147376190" r:id="rId17"/>
    <p:sldId id="2147376189" r:id="rId18"/>
    <p:sldId id="2147376172" r:id="rId19"/>
    <p:sldId id="2147376175" r:id="rId20"/>
    <p:sldId id="2147376214" r:id="rId21"/>
    <p:sldId id="2147376218" r:id="rId22"/>
    <p:sldId id="2147198945" r:id="rId23"/>
    <p:sldId id="257" r:id="rId24"/>
    <p:sldId id="2147476574" r:id="rId25"/>
    <p:sldId id="2147376219" r:id="rId26"/>
    <p:sldId id="2147476582" r:id="rId27"/>
    <p:sldId id="2147376170" r:id="rId28"/>
    <p:sldId id="2147376200" r:id="rId29"/>
    <p:sldId id="2147376193" r:id="rId30"/>
    <p:sldId id="2147376191" r:id="rId31"/>
    <p:sldId id="2147376195" r:id="rId32"/>
    <p:sldId id="2147376229" r:id="rId33"/>
    <p:sldId id="274" r:id="rId34"/>
    <p:sldId id="2147376223" r:id="rId35"/>
    <p:sldId id="569" r:id="rId36"/>
    <p:sldId id="2147376220" r:id="rId37"/>
    <p:sldId id="2147476583" r:id="rId38"/>
    <p:sldId id="484" r:id="rId39"/>
    <p:sldId id="2147376222" r:id="rId40"/>
    <p:sldId id="2147376221" r:id="rId41"/>
    <p:sldId id="2147376166" r:id="rId42"/>
    <p:sldId id="2147376163" r:id="rId43"/>
    <p:sldId id="2147476580" r:id="rId44"/>
    <p:sldId id="2147476581" r:id="rId45"/>
    <p:sldId id="2147376225" r:id="rId46"/>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898702-9BF6-7594-0690-81F6E29F734F}" name="Ida Marie Scheie Ørvik" initials="IØ" userId="S::idamariescheie.orvik@fhi.no::2f0d3b28-8b25-4e1f-b4b0-3a02ee64304d" providerId="AD"/>
  <p188:author id="{22E6E90A-1AD4-A603-9C9F-1DDC6C57A1AE}" name="Knut Ivar Johansen" initials="KJ" userId="S::knut.ivar.johansen@fhi.no::5a206ded-6c5a-4ba9-b1dc-8ab779e7544d" providerId="AD"/>
  <p188:author id="{5F28E20C-3E39-F1EE-2FBA-CEBC789FFC7C}" name="Mette Kristin Solbakken" initials="MS" userId="S::mettekristin.solbakken@fhi.no::c87566de-6b6a-4dfc-9835-22200a50d095" providerId="AD"/>
  <p188:author id="{14B5040D-9B87-B6A3-C332-E86A35DEAAC6}" name="Gard Maurud" initials="GM" userId="S::Gard.Maurud@fhi.no::5fba4059-c34f-4465-91f5-ab8da2ca0bfe" providerId="AD"/>
  <p188:author id="{57971E10-8A52-0B31-9F5E-F47B1D77965D}" name="Ninia Margrethe Johnsen" initials="NJ" userId="S::Ninia.Margrethe.Johnsen@fhi.no::9e8c3bb0-ee60-4758-8921-93751aad7abd" providerId="AD"/>
  <p188:author id="{27641313-1324-A5AC-3C53-5695D498EC73}" name="Elisabeth Hagen" initials="EH" userId="S::elisabeth.hagen@fhi.no::d9340021-ea0f-47be-80a4-99a9ebd63410" providerId="AD"/>
  <p188:author id="{C57ECE18-785B-8E65-5743-1A47CB44EB37}" name="Gro Evensen" initials="GE" userId="S::Gro.Evensen@fhi.no::952c264f-217b-43f7-bf86-500744887b02" providerId="AD"/>
  <p188:author id="{E8B1F81D-8FFB-09C7-2CFE-87C41BB3CF4F}" name="Johanne Jerven Hestad" initials="JJH" userId="Johanne Jerven Hestad" providerId="None"/>
  <p188:author id="{1720D81F-DDAD-DD7D-8ED8-111FA30B5F99}" name="Bjørg Abotnes" initials="BA" userId="S::Bjorg.Abotnes@fhi.no::64f75943-279d-4437-9db4-2382c52861fd" providerId="AD"/>
  <p188:author id="{C9D4AB20-737B-C332-01A7-83F6A8637FD9}" name="Håvard Kolle Riis" initials="HR" userId="S::havard.kolle.riis@fhi.no::9eeaf08c-70e4-4442-9242-361477552e6a" providerId="AD"/>
  <p188:author id="{428B8B25-81EE-835D-AAF8-D66310DA98C1}" name="Ronald André Barø" initials="" userId="S::Ronald.Andre.Baro@fhi.no::5789d4fa-c751-45f0-bfeb-e46cc890d5d7" providerId="AD"/>
  <p188:author id="{E9DCE834-1B7B-376D-51BF-FFFA4C829A36}" name="Giske Ursin" initials="GU" userId="S::giske.ursin@fhi.no::260a639e-5f3f-432d-acce-376022040892" providerId="AD"/>
  <p188:author id="{42CFC13B-AA66-204C-54D9-90C3E87700C0}" name="Johanne Jerven Hestad" initials="JH" userId="S::johanne.jerven.hestad@fhi.no::0539de97-a94f-4267-983a-73e5e281965c" providerId="AD"/>
  <p188:author id="{9D4CB141-E317-FD9B-5139-272BDB93A31B}" name="Trine Orten Groven" initials="TG" userId="S::trineorten.groven@fhi.no::08e16d0d-62d3-4bfc-a398-799bf9923c9b" providerId="AD"/>
  <p188:author id="{C2B9DA42-416F-B8CF-809B-95A30F273441}" name="Håvard Kolle Riis" initials="HR" userId="S::Havard.Kolle.Riis@fhi.no::9eeaf08c-70e4-4442-9242-361477552e6a" providerId="AD"/>
  <p188:author id="{19FEEC49-E1FA-F9D7-1FED-F415D0F26F28}" name="Anne-Marte Bakken Kran" initials="AK" userId="S::anne-martebakken.kran@fhi.no::9df94f8e-2d61-4d80-9101-29982e8a8bc7" providerId="AD"/>
  <p188:author id="{B50EFD4B-46CD-BF92-022E-297E7D3FA6DA}" name="Åsa Karen Otterstedt" initials="ÅO" userId="S::asa.karen.otterstedt@fhi.no::716d1358-bc4b-4544-ad3c-0061b6894a52" providerId="AD"/>
  <p188:author id="{91E97F4C-8A86-88AF-887A-156D0BA0331B}" name="Ronald André Barø" initials="RB" userId="S::ronald.andre.baro@fhi.no::5789d4fa-c751-45f0-bfeb-e46cc890d5d7" providerId="AD"/>
  <p188:author id="{B95FE355-C170-2F1E-4A14-B495E40C639E}" name="Tove Brekken" initials="TB" userId="S::tove.brekken@fhi.no::762343b3-a7c7-49fe-bbbc-9e1a0fb90547" providerId="AD"/>
  <p188:author id="{A989A156-BE39-4CC9-0190-291F2B4D7EB6}" name="Liv Cecilie Vestrheim Thomsen" initials="LT" userId="S::livcecilievestrheim.thomsen@fhi.no::b655242c-09c9-4b0d-b54f-b6ff19758fe3" providerId="AD"/>
  <p188:author id="{ADE42A63-190B-CA8A-B65A-1AF8C542A110}" name="Charlotte Alison Jevne" initials="CJ" userId="S::charlottealison.jevne@fhi.no::f1688f98-4541-46b1-b748-a8d35a78863c" providerId="AD"/>
  <p188:author id="{B4EEAB6C-D487-DBC8-0EEA-012EF8A07CAE}" name="Alexander Josef Theo Wetzel" initials="AJTW" userId="S::Alexander.Wetzel@fhi.no::28ee8c8f-0fcf-4383-aacb-8b06eb54a348" providerId="AD"/>
  <p188:author id="{FFC8EF71-73BE-776D-55CD-125EA7078534}" name="Tove Brekken" initials="TB" userId="S::Tove.Brekken@fhi.no::762343b3-a7c7-49fe-bbbc-9e1a0fb90547" providerId="AD"/>
  <p188:author id="{12A9DA76-80AD-5809-DF0E-514715A669F8}" name="Rossa Proinnsias O'Donnell" initials="RO" userId="S::Rossa.ODonnell@fhi.no::733cda34-9c56-497a-aaa6-2d63bd9c97b0" providerId="AD"/>
  <p188:author id="{8077C986-FCC7-D026-BBB6-742BE2633EBE}" name="Roger Schäffer" initials="RS" userId="S::Roger.Schaffer@fhi.no::54e4a926-0801-4cf1-a31f-e0cffaabed82" providerId="AD"/>
  <p188:author id="{29672A8C-A843-6353-1D44-BDC6F628F06A}" name="Anna Skog" initials="AS" userId="S::ansk@kreftregisteret.no::d24833b0-da39-4b13-b8d7-ffc2f4f22ab5" providerId="AD"/>
  <p188:author id="{7C9B8D9F-7A76-EAA8-9165-7DBB72C49D4B}" name="Alexander Josef Theo Wetzel" initials="AW" userId="S::alexander.wetzel@fhi.no::28ee8c8f-0fcf-4383-aacb-8b06eb54a348" providerId="AD"/>
  <p188:author id="{54B714B5-54D9-8DEB-C8AB-24F48F0963B6}" name="Liv Cecilie Vestrheim Thomsen" initials="LCVT" userId="S::LivCecilieVestrheim.Thomsen@fhi.no::b655242c-09c9-4b0d-b54f-b6ff19758fe3" providerId="AD"/>
  <p188:author id="{58D83FC1-F88E-BF75-CA55-E99D4790B534}" name="Siri Larønningen" initials="SL" userId="S::siri.laronningen@fhi.no::acdf9db7-f470-42bc-ba2c-6b730f785ea9" providerId="AD"/>
  <p188:author id="{D45C2FCA-3D04-15CF-25F9-2B192EC488BC}" name="Ida Møller Solheim" initials="IS" userId="S::idamoller.solheim@fhi.no::73042ab8-dc88-4e3b-96c0-49cd5624dffe" providerId="AD"/>
  <p188:author id="{8DD902CC-A76B-6657-B697-BD4A519CCE04}" name="Gro Evensen" initials="GE" userId="S::gro.evensen@fhi.no::952c264f-217b-43f7-bf86-500744887b02" providerId="AD"/>
  <p188:author id="{DB441DCD-A444-2382-AEDE-9B65EE0144A0}" name="Ida Møller Solheim" initials="IMS" userId="S::IdaMoller.Solheim@fhi.no::73042ab8-dc88-4e3b-96c0-49cd5624dffe" providerId="AD"/>
  <p188:author id="{D34242D0-A41B-0FF7-F58F-7F05C72F21B1}" name="Christina Møllebro" initials="CM" userId="S::christina.mollebro@fhi.no::7cb14232-458b-4e23-b9ce-672369536abc" providerId="AD"/>
  <p188:author id="{FC32B3DA-7184-4184-D952-5135FD6904F1}" name="Klara Margareta Lundgren" initials="KML" userId="S::Klara.Lundgren@fhi.no::4b228985-dabd-4b52-8b10-4ef402743104" providerId="AD"/>
  <p188:author id="{CEC9FEDA-B26B-4E04-585B-7117F5245EBF}" name="Elisabeth Hagen" initials="EH" userId="S::Elisabeth.Hagen@fhi.no::d9340021-ea0f-47be-80a4-99a9ebd634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B79"/>
    <a:srgbClr val="FFFFFF"/>
    <a:srgbClr val="EA860C"/>
    <a:srgbClr val="FCF094"/>
    <a:srgbClr val="FFFFCC"/>
    <a:srgbClr val="F5A23D"/>
    <a:srgbClr val="F7B665"/>
    <a:srgbClr val="F7D165"/>
    <a:srgbClr val="EAB200"/>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991E4-7672-4366-8768-FB01CFD48364}" v="53" dt="2025-03-11T10:06:42.40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ys stil 1 – uthev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76" autoAdjust="0"/>
  </p:normalViewPr>
  <p:slideViewPr>
    <p:cSldViewPr snapToGrid="0">
      <p:cViewPr varScale="1">
        <p:scale>
          <a:sx n="115" d="100"/>
          <a:sy n="115" d="100"/>
        </p:scale>
        <p:origin x="41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424.svg"/><Relationship Id="rId3" Type="http://schemas.openxmlformats.org/officeDocument/2006/relationships/image" Target="../media/image419.png"/><Relationship Id="rId7" Type="http://schemas.openxmlformats.org/officeDocument/2006/relationships/image" Target="../media/image423.png"/><Relationship Id="rId12" Type="http://schemas.openxmlformats.org/officeDocument/2006/relationships/image" Target="../media/image428.svg"/><Relationship Id="rId2" Type="http://schemas.openxmlformats.org/officeDocument/2006/relationships/image" Target="../media/image418.svg"/><Relationship Id="rId1" Type="http://schemas.openxmlformats.org/officeDocument/2006/relationships/image" Target="../media/image417.png"/><Relationship Id="rId6" Type="http://schemas.openxmlformats.org/officeDocument/2006/relationships/image" Target="../media/image422.svg"/><Relationship Id="rId11" Type="http://schemas.openxmlformats.org/officeDocument/2006/relationships/image" Target="../media/image427.png"/><Relationship Id="rId5" Type="http://schemas.openxmlformats.org/officeDocument/2006/relationships/image" Target="../media/image421.png"/><Relationship Id="rId10" Type="http://schemas.openxmlformats.org/officeDocument/2006/relationships/image" Target="../media/image426.svg"/><Relationship Id="rId4" Type="http://schemas.openxmlformats.org/officeDocument/2006/relationships/image" Target="../media/image420.svg"/><Relationship Id="rId9" Type="http://schemas.openxmlformats.org/officeDocument/2006/relationships/image" Target="../media/image4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24.svg"/><Relationship Id="rId3" Type="http://schemas.openxmlformats.org/officeDocument/2006/relationships/image" Target="../media/image419.png"/><Relationship Id="rId7" Type="http://schemas.openxmlformats.org/officeDocument/2006/relationships/image" Target="../media/image423.png"/><Relationship Id="rId12" Type="http://schemas.openxmlformats.org/officeDocument/2006/relationships/image" Target="../media/image428.svg"/><Relationship Id="rId2" Type="http://schemas.openxmlformats.org/officeDocument/2006/relationships/image" Target="../media/image418.svg"/><Relationship Id="rId1" Type="http://schemas.openxmlformats.org/officeDocument/2006/relationships/image" Target="../media/image417.png"/><Relationship Id="rId6" Type="http://schemas.openxmlformats.org/officeDocument/2006/relationships/image" Target="../media/image422.svg"/><Relationship Id="rId11" Type="http://schemas.openxmlformats.org/officeDocument/2006/relationships/image" Target="../media/image427.png"/><Relationship Id="rId5" Type="http://schemas.openxmlformats.org/officeDocument/2006/relationships/image" Target="../media/image421.png"/><Relationship Id="rId10" Type="http://schemas.openxmlformats.org/officeDocument/2006/relationships/image" Target="../media/image426.svg"/><Relationship Id="rId4" Type="http://schemas.openxmlformats.org/officeDocument/2006/relationships/image" Target="../media/image420.svg"/><Relationship Id="rId9" Type="http://schemas.openxmlformats.org/officeDocument/2006/relationships/image" Target="../media/image4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85AB3-1E45-4301-A75F-98CCC382DA7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BD5D572-8DC2-4272-B858-A06A21F6F6E5}">
      <dgm:prSet/>
      <dgm:spPr/>
      <dgm:t>
        <a:bodyPr/>
        <a:lstStyle/>
        <a:p>
          <a:pPr>
            <a:lnSpc>
              <a:spcPct val="100000"/>
            </a:lnSpc>
          </a:pPr>
          <a:r>
            <a:rPr lang="nb-NO" b="1"/>
            <a:t>En fremmed stat kan bruke informasjonen fra norske </a:t>
          </a:r>
          <a:r>
            <a:rPr lang="nb-NO" b="1">
              <a:latin typeface="Calibri" panose="020F0502020204030204"/>
            </a:rPr>
            <a:t>helsedata</a:t>
          </a:r>
          <a:r>
            <a:rPr lang="nb-NO" b="1"/>
            <a:t> til en rekke formål, blant annet:</a:t>
          </a:r>
          <a:br>
            <a:rPr lang="nb-NO" b="1"/>
          </a:br>
          <a:endParaRPr lang="en-US"/>
        </a:p>
      </dgm:t>
    </dgm:pt>
    <dgm:pt modelId="{C54CEB25-151E-4DD4-ABD1-66A030B7B620}" type="parTrans" cxnId="{58D7EF0F-3EAD-4F48-9784-A711CC33B8F9}">
      <dgm:prSet/>
      <dgm:spPr/>
      <dgm:t>
        <a:bodyPr/>
        <a:lstStyle/>
        <a:p>
          <a:endParaRPr lang="en-US"/>
        </a:p>
      </dgm:t>
    </dgm:pt>
    <dgm:pt modelId="{17A0E856-E367-400F-BA19-5A7B033FC748}" type="sibTrans" cxnId="{58D7EF0F-3EAD-4F48-9784-A711CC33B8F9}">
      <dgm:prSet/>
      <dgm:spPr/>
      <dgm:t>
        <a:bodyPr/>
        <a:lstStyle/>
        <a:p>
          <a:endParaRPr lang="en-US"/>
        </a:p>
      </dgm:t>
    </dgm:pt>
    <dgm:pt modelId="{EFD5C6CB-8893-4618-8CD6-AAA2A59E5023}">
      <dgm:prSet/>
      <dgm:spPr/>
      <dgm:t>
        <a:bodyPr/>
        <a:lstStyle/>
        <a:p>
          <a:pPr>
            <a:lnSpc>
              <a:spcPct val="100000"/>
            </a:lnSpc>
          </a:pPr>
          <a:r>
            <a:rPr lang="nb-NO" b="1"/>
            <a:t>Overvåking av befolkningens helse:</a:t>
          </a:r>
          <a:r>
            <a:rPr lang="nb-NO"/>
            <a:t> Dette kan gi en indikasjon på eventuelle utbrudd av smittsomme sykdommer eller andre helsetrusler. Overvåke effekt av angrep.</a:t>
          </a:r>
          <a:endParaRPr lang="en-US"/>
        </a:p>
      </dgm:t>
    </dgm:pt>
    <dgm:pt modelId="{21A96027-05AA-425C-AEB2-D3D96B22EDF2}" type="parTrans" cxnId="{42E0FF31-4641-4D51-BB16-04E1E15E9CC7}">
      <dgm:prSet/>
      <dgm:spPr/>
      <dgm:t>
        <a:bodyPr/>
        <a:lstStyle/>
        <a:p>
          <a:endParaRPr lang="en-US"/>
        </a:p>
      </dgm:t>
    </dgm:pt>
    <dgm:pt modelId="{F0E7B5A2-BEEE-4507-AC8C-3E46DB260B50}" type="sibTrans" cxnId="{42E0FF31-4641-4D51-BB16-04E1E15E9CC7}">
      <dgm:prSet/>
      <dgm:spPr/>
      <dgm:t>
        <a:bodyPr/>
        <a:lstStyle/>
        <a:p>
          <a:endParaRPr lang="en-US"/>
        </a:p>
      </dgm:t>
    </dgm:pt>
    <dgm:pt modelId="{274C170F-99B7-481F-B02D-16C5E5B2B2DD}">
      <dgm:prSet/>
      <dgm:spPr/>
      <dgm:t>
        <a:bodyPr/>
        <a:lstStyle/>
        <a:p>
          <a:pPr>
            <a:lnSpc>
              <a:spcPct val="100000"/>
            </a:lnSpc>
          </a:pPr>
          <a:r>
            <a:rPr lang="nb-NO" b="1"/>
            <a:t>Identifisering av sårbare grupper:</a:t>
          </a:r>
          <a:r>
            <a:rPr lang="nb-NO"/>
            <a:t> Dette kan være nyttig for å forstå hvilke grupper som er mest utsatt for visse sykdommer eller helseproblemer.</a:t>
          </a:r>
          <a:endParaRPr lang="en-US"/>
        </a:p>
      </dgm:t>
    </dgm:pt>
    <dgm:pt modelId="{FCFA778E-6FC6-4B18-B19E-AAC91FE8C020}" type="parTrans" cxnId="{AA965FD2-34EC-4FA9-8517-D395EFC59B81}">
      <dgm:prSet/>
      <dgm:spPr/>
      <dgm:t>
        <a:bodyPr/>
        <a:lstStyle/>
        <a:p>
          <a:endParaRPr lang="en-US"/>
        </a:p>
      </dgm:t>
    </dgm:pt>
    <dgm:pt modelId="{158E69B6-AD1F-4210-BC15-B9BCC6F18D01}" type="sibTrans" cxnId="{AA965FD2-34EC-4FA9-8517-D395EFC59B81}">
      <dgm:prSet/>
      <dgm:spPr/>
      <dgm:t>
        <a:bodyPr/>
        <a:lstStyle/>
        <a:p>
          <a:endParaRPr lang="en-US"/>
        </a:p>
      </dgm:t>
    </dgm:pt>
    <dgm:pt modelId="{6B36388A-2921-42B3-A73C-2F3522D2B52C}">
      <dgm:prSet/>
      <dgm:spPr/>
      <dgm:t>
        <a:bodyPr/>
        <a:lstStyle/>
        <a:p>
          <a:pPr>
            <a:lnSpc>
              <a:spcPct val="100000"/>
            </a:lnSpc>
          </a:pPr>
          <a:r>
            <a:rPr lang="nb-NO" b="1"/>
            <a:t>Utvikling av biologiske våpen:</a:t>
          </a:r>
          <a:r>
            <a:rPr lang="nb-NO"/>
            <a:t> Informasjon om genetiske data kan potensielt brukes til å utvikle biologiske våpen som er målrettet mot visse befolkningsgrupper.</a:t>
          </a:r>
          <a:endParaRPr lang="en-US"/>
        </a:p>
      </dgm:t>
    </dgm:pt>
    <dgm:pt modelId="{0A0F7454-A40C-43BE-8AA4-6D694E1F3E19}" type="parTrans" cxnId="{E0205B33-9CC8-4CE5-99AD-D274539A34E1}">
      <dgm:prSet/>
      <dgm:spPr/>
      <dgm:t>
        <a:bodyPr/>
        <a:lstStyle/>
        <a:p>
          <a:endParaRPr lang="en-US"/>
        </a:p>
      </dgm:t>
    </dgm:pt>
    <dgm:pt modelId="{B74C41C2-74BE-4A19-A415-B990C4A34B83}" type="sibTrans" cxnId="{E0205B33-9CC8-4CE5-99AD-D274539A34E1}">
      <dgm:prSet/>
      <dgm:spPr/>
      <dgm:t>
        <a:bodyPr/>
        <a:lstStyle/>
        <a:p>
          <a:endParaRPr lang="en-US"/>
        </a:p>
      </dgm:t>
    </dgm:pt>
    <dgm:pt modelId="{8424EE67-F0BD-411A-A997-88D47DFBFF8C}">
      <dgm:prSet/>
      <dgm:spPr/>
      <dgm:t>
        <a:bodyPr/>
        <a:lstStyle/>
        <a:p>
          <a:pPr>
            <a:lnSpc>
              <a:spcPct val="100000"/>
            </a:lnSpc>
          </a:pPr>
          <a:r>
            <a:rPr lang="nb-NO" b="1"/>
            <a:t>Påvirkningsoperasjoner:</a:t>
          </a:r>
          <a:r>
            <a:rPr lang="nb-NO"/>
            <a:t> Informasjon om helsetilstanden til enkeltpersoner eller grupper kan brukes til å utøve press, undergraving og polarisering, eller påvirke beslutninger.</a:t>
          </a:r>
          <a:endParaRPr lang="en-US"/>
        </a:p>
      </dgm:t>
    </dgm:pt>
    <dgm:pt modelId="{65804F36-4D87-4FCF-B0F0-AA2E77F050BE}" type="parTrans" cxnId="{11C74135-6B5B-4A29-BB67-A683286FB717}">
      <dgm:prSet/>
      <dgm:spPr/>
      <dgm:t>
        <a:bodyPr/>
        <a:lstStyle/>
        <a:p>
          <a:endParaRPr lang="en-US"/>
        </a:p>
      </dgm:t>
    </dgm:pt>
    <dgm:pt modelId="{21241E2C-A75D-4239-8383-FF95E56401CF}" type="sibTrans" cxnId="{11C74135-6B5B-4A29-BB67-A683286FB717}">
      <dgm:prSet/>
      <dgm:spPr/>
      <dgm:t>
        <a:bodyPr/>
        <a:lstStyle/>
        <a:p>
          <a:endParaRPr lang="en-US"/>
        </a:p>
      </dgm:t>
    </dgm:pt>
    <dgm:pt modelId="{B0589554-8A9C-4BA8-89B3-04C6DFDE02DB}">
      <dgm:prSet/>
      <dgm:spPr/>
      <dgm:t>
        <a:bodyPr/>
        <a:lstStyle/>
        <a:p>
          <a:pPr>
            <a:lnSpc>
              <a:spcPct val="100000"/>
            </a:lnSpc>
          </a:pPr>
          <a:r>
            <a:rPr lang="nb-NO" b="1"/>
            <a:t>Rekruttering av agenter:</a:t>
          </a:r>
          <a:r>
            <a:rPr lang="nb-NO"/>
            <a:t> Tilgang til helseinformasjon kan gjøre det lettere å identifisere personer med visse egenskaper eller sårbarheter som kan være interessante for en etterretningstjeneste.</a:t>
          </a:r>
          <a:endParaRPr lang="en-US"/>
        </a:p>
      </dgm:t>
    </dgm:pt>
    <dgm:pt modelId="{B15CA778-901C-48C3-BA1E-DC9D023A92CE}" type="parTrans" cxnId="{A0DBD399-3C42-4D8F-B910-0F04000B8A92}">
      <dgm:prSet/>
      <dgm:spPr/>
      <dgm:t>
        <a:bodyPr/>
        <a:lstStyle/>
        <a:p>
          <a:endParaRPr lang="en-US"/>
        </a:p>
      </dgm:t>
    </dgm:pt>
    <dgm:pt modelId="{D3358DFC-BD0F-43FC-AC80-39E170001583}" type="sibTrans" cxnId="{A0DBD399-3C42-4D8F-B910-0F04000B8A92}">
      <dgm:prSet/>
      <dgm:spPr/>
      <dgm:t>
        <a:bodyPr/>
        <a:lstStyle/>
        <a:p>
          <a:endParaRPr lang="en-US"/>
        </a:p>
      </dgm:t>
    </dgm:pt>
    <dgm:pt modelId="{F78D18CD-52CE-4C53-9B02-3130885A0627}" type="pres">
      <dgm:prSet presAssocID="{F8A85AB3-1E45-4301-A75F-98CCC382DA7E}" presName="root" presStyleCnt="0">
        <dgm:presLayoutVars>
          <dgm:dir/>
          <dgm:resizeHandles val="exact"/>
        </dgm:presLayoutVars>
      </dgm:prSet>
      <dgm:spPr/>
    </dgm:pt>
    <dgm:pt modelId="{AF739B38-4AD4-49CA-9D5A-F7B5AE1C0879}" type="pres">
      <dgm:prSet presAssocID="{2BD5D572-8DC2-4272-B858-A06A21F6F6E5}" presName="compNode" presStyleCnt="0"/>
      <dgm:spPr/>
    </dgm:pt>
    <dgm:pt modelId="{C4113103-FEA6-4A53-A622-6F2F99FC497E}" type="pres">
      <dgm:prSet presAssocID="{2BD5D572-8DC2-4272-B858-A06A21F6F6E5}" presName="bgRect" presStyleLbl="bgShp" presStyleIdx="0" presStyleCnt="6"/>
      <dgm:spPr/>
    </dgm:pt>
    <dgm:pt modelId="{4EE64007-8A0E-4300-BDEB-B12A0957F536}" type="pres">
      <dgm:prSet presAssocID="{2BD5D572-8DC2-4272-B858-A06A21F6F6E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BD935920-6E92-444F-AEB2-9FFECD3159C1}" type="pres">
      <dgm:prSet presAssocID="{2BD5D572-8DC2-4272-B858-A06A21F6F6E5}" presName="spaceRect" presStyleCnt="0"/>
      <dgm:spPr/>
    </dgm:pt>
    <dgm:pt modelId="{F5F0A241-2B60-4AFA-A7EC-202CFEF3F9A6}" type="pres">
      <dgm:prSet presAssocID="{2BD5D572-8DC2-4272-B858-A06A21F6F6E5}" presName="parTx" presStyleLbl="revTx" presStyleIdx="0" presStyleCnt="6">
        <dgm:presLayoutVars>
          <dgm:chMax val="0"/>
          <dgm:chPref val="0"/>
        </dgm:presLayoutVars>
      </dgm:prSet>
      <dgm:spPr/>
    </dgm:pt>
    <dgm:pt modelId="{22617AA9-9D27-4FD3-B447-CBB2AE2D479F}" type="pres">
      <dgm:prSet presAssocID="{17A0E856-E367-400F-BA19-5A7B033FC748}" presName="sibTrans" presStyleCnt="0"/>
      <dgm:spPr/>
    </dgm:pt>
    <dgm:pt modelId="{F05D1344-F17A-41BB-8850-D4E6652AD3BE}" type="pres">
      <dgm:prSet presAssocID="{EFD5C6CB-8893-4618-8CD6-AAA2A59E5023}" presName="compNode" presStyleCnt="0"/>
      <dgm:spPr/>
    </dgm:pt>
    <dgm:pt modelId="{2835BE61-E130-4BF9-A007-089167ACDB99}" type="pres">
      <dgm:prSet presAssocID="{EFD5C6CB-8893-4618-8CD6-AAA2A59E5023}" presName="bgRect" presStyleLbl="bgShp" presStyleIdx="1" presStyleCnt="6"/>
      <dgm:spPr/>
    </dgm:pt>
    <dgm:pt modelId="{3266AFAE-DD0A-4292-A137-66A673911C5C}" type="pres">
      <dgm:prSet presAssocID="{EFD5C6CB-8893-4618-8CD6-AAA2A59E502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se"/>
        </a:ext>
      </dgm:extLst>
    </dgm:pt>
    <dgm:pt modelId="{BFD15B46-6C7A-46DC-A0CE-7B99ADF3418D}" type="pres">
      <dgm:prSet presAssocID="{EFD5C6CB-8893-4618-8CD6-AAA2A59E5023}" presName="spaceRect" presStyleCnt="0"/>
      <dgm:spPr/>
    </dgm:pt>
    <dgm:pt modelId="{DE73BE4D-FBB2-455A-BFBF-AD45775F2A01}" type="pres">
      <dgm:prSet presAssocID="{EFD5C6CB-8893-4618-8CD6-AAA2A59E5023}" presName="parTx" presStyleLbl="revTx" presStyleIdx="1" presStyleCnt="6">
        <dgm:presLayoutVars>
          <dgm:chMax val="0"/>
          <dgm:chPref val="0"/>
        </dgm:presLayoutVars>
      </dgm:prSet>
      <dgm:spPr/>
    </dgm:pt>
    <dgm:pt modelId="{C23F1EF8-412D-4FD9-97A5-5B6E14BFACCE}" type="pres">
      <dgm:prSet presAssocID="{F0E7B5A2-BEEE-4507-AC8C-3E46DB260B50}" presName="sibTrans" presStyleCnt="0"/>
      <dgm:spPr/>
    </dgm:pt>
    <dgm:pt modelId="{EDB14AB9-2EA2-4F8E-82BE-1AFC2EA5DBD8}" type="pres">
      <dgm:prSet presAssocID="{274C170F-99B7-481F-B02D-16C5E5B2B2DD}" presName="compNode" presStyleCnt="0"/>
      <dgm:spPr/>
    </dgm:pt>
    <dgm:pt modelId="{32A76A90-5751-4786-ADBA-A9C037A0FA09}" type="pres">
      <dgm:prSet presAssocID="{274C170F-99B7-481F-B02D-16C5E5B2B2DD}" presName="bgRect" presStyleLbl="bgShp" presStyleIdx="2" presStyleCnt="6"/>
      <dgm:spPr/>
    </dgm:pt>
    <dgm:pt modelId="{B247B1A4-14B7-4127-8542-9D2675214F5E}" type="pres">
      <dgm:prSet presAssocID="{274C170F-99B7-481F-B02D-16C5E5B2B2D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ørsmål"/>
        </a:ext>
      </dgm:extLst>
    </dgm:pt>
    <dgm:pt modelId="{A6B30E9E-29A7-46BB-88AD-2EAAEB3CA94D}" type="pres">
      <dgm:prSet presAssocID="{274C170F-99B7-481F-B02D-16C5E5B2B2DD}" presName="spaceRect" presStyleCnt="0"/>
      <dgm:spPr/>
    </dgm:pt>
    <dgm:pt modelId="{9BAA72E0-8985-473D-B4B5-ED3CC335B595}" type="pres">
      <dgm:prSet presAssocID="{274C170F-99B7-481F-B02D-16C5E5B2B2DD}" presName="parTx" presStyleLbl="revTx" presStyleIdx="2" presStyleCnt="6">
        <dgm:presLayoutVars>
          <dgm:chMax val="0"/>
          <dgm:chPref val="0"/>
        </dgm:presLayoutVars>
      </dgm:prSet>
      <dgm:spPr/>
    </dgm:pt>
    <dgm:pt modelId="{A35CC2E1-308B-4529-B59C-C6083FF21C85}" type="pres">
      <dgm:prSet presAssocID="{158E69B6-AD1F-4210-BC15-B9BCC6F18D01}" presName="sibTrans" presStyleCnt="0"/>
      <dgm:spPr/>
    </dgm:pt>
    <dgm:pt modelId="{11DCBE5C-9077-4708-A590-904F55A3AB77}" type="pres">
      <dgm:prSet presAssocID="{6B36388A-2921-42B3-A73C-2F3522D2B52C}" presName="compNode" presStyleCnt="0"/>
      <dgm:spPr/>
    </dgm:pt>
    <dgm:pt modelId="{4AB8150F-4816-41BA-8817-D1AC205DDE27}" type="pres">
      <dgm:prSet presAssocID="{6B36388A-2921-42B3-A73C-2F3522D2B52C}" presName="bgRect" presStyleLbl="bgShp" presStyleIdx="3" presStyleCnt="6"/>
      <dgm:spPr/>
    </dgm:pt>
    <dgm:pt modelId="{51524909-FCD9-4988-9918-23156C0D75AF}" type="pres">
      <dgm:prSet presAssocID="{6B36388A-2921-42B3-A73C-2F3522D2B52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Irriterende"/>
        </a:ext>
      </dgm:extLst>
    </dgm:pt>
    <dgm:pt modelId="{67E7110E-49FE-458D-B17E-1ED2FD74FFE2}" type="pres">
      <dgm:prSet presAssocID="{6B36388A-2921-42B3-A73C-2F3522D2B52C}" presName="spaceRect" presStyleCnt="0"/>
      <dgm:spPr/>
    </dgm:pt>
    <dgm:pt modelId="{B7E939B4-6974-41F1-98DA-3A9B8E83B5DC}" type="pres">
      <dgm:prSet presAssocID="{6B36388A-2921-42B3-A73C-2F3522D2B52C}" presName="parTx" presStyleLbl="revTx" presStyleIdx="3" presStyleCnt="6">
        <dgm:presLayoutVars>
          <dgm:chMax val="0"/>
          <dgm:chPref val="0"/>
        </dgm:presLayoutVars>
      </dgm:prSet>
      <dgm:spPr/>
    </dgm:pt>
    <dgm:pt modelId="{643F41BF-67F8-4190-8615-867AFFD6C728}" type="pres">
      <dgm:prSet presAssocID="{B74C41C2-74BE-4A19-A415-B990C4A34B83}" presName="sibTrans" presStyleCnt="0"/>
      <dgm:spPr/>
    </dgm:pt>
    <dgm:pt modelId="{BEA00866-C8AA-4E6D-BA68-6D5FC6E368D9}" type="pres">
      <dgm:prSet presAssocID="{8424EE67-F0BD-411A-A997-88D47DFBFF8C}" presName="compNode" presStyleCnt="0"/>
      <dgm:spPr/>
    </dgm:pt>
    <dgm:pt modelId="{A9BF43A1-D4A0-4608-A14A-EDC7E65A1408}" type="pres">
      <dgm:prSet presAssocID="{8424EE67-F0BD-411A-A997-88D47DFBFF8C}" presName="bgRect" presStyleLbl="bgShp" presStyleIdx="4" presStyleCnt="6"/>
      <dgm:spPr/>
    </dgm:pt>
    <dgm:pt modelId="{0333C28C-1211-484B-8878-B77BC1FABE05}" type="pres">
      <dgm:prSet presAssocID="{8424EE67-F0BD-411A-A997-88D47DFBFF8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ksplosjon"/>
        </a:ext>
      </dgm:extLst>
    </dgm:pt>
    <dgm:pt modelId="{ED9B98E5-5120-4740-B0EB-AE2098566069}" type="pres">
      <dgm:prSet presAssocID="{8424EE67-F0BD-411A-A997-88D47DFBFF8C}" presName="spaceRect" presStyleCnt="0"/>
      <dgm:spPr/>
    </dgm:pt>
    <dgm:pt modelId="{17727902-7770-4CBA-AD0E-2AFD1DF14248}" type="pres">
      <dgm:prSet presAssocID="{8424EE67-F0BD-411A-A997-88D47DFBFF8C}" presName="parTx" presStyleLbl="revTx" presStyleIdx="4" presStyleCnt="6">
        <dgm:presLayoutVars>
          <dgm:chMax val="0"/>
          <dgm:chPref val="0"/>
        </dgm:presLayoutVars>
      </dgm:prSet>
      <dgm:spPr/>
    </dgm:pt>
    <dgm:pt modelId="{BEB95B32-4EB5-470A-AA12-D6310AC34810}" type="pres">
      <dgm:prSet presAssocID="{21241E2C-A75D-4239-8383-FF95E56401CF}" presName="sibTrans" presStyleCnt="0"/>
      <dgm:spPr/>
    </dgm:pt>
    <dgm:pt modelId="{2CA60B84-D2FB-4D94-A3AB-67749FAE303C}" type="pres">
      <dgm:prSet presAssocID="{B0589554-8A9C-4BA8-89B3-04C6DFDE02DB}" presName="compNode" presStyleCnt="0"/>
      <dgm:spPr/>
    </dgm:pt>
    <dgm:pt modelId="{7085859F-595C-4BE1-B6BA-94E9EF724377}" type="pres">
      <dgm:prSet presAssocID="{B0589554-8A9C-4BA8-89B3-04C6DFDE02DB}" presName="bgRect" presStyleLbl="bgShp" presStyleIdx="5" presStyleCnt="6"/>
      <dgm:spPr/>
    </dgm:pt>
    <dgm:pt modelId="{5570BB3A-133C-4FBC-98F9-B0F3DD15C1F7}" type="pres">
      <dgm:prSet presAssocID="{B0589554-8A9C-4BA8-89B3-04C6DFDE02D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uppe"/>
        </a:ext>
      </dgm:extLst>
    </dgm:pt>
    <dgm:pt modelId="{640AE9EF-6C9B-480B-A99F-97171ADE3A5E}" type="pres">
      <dgm:prSet presAssocID="{B0589554-8A9C-4BA8-89B3-04C6DFDE02DB}" presName="spaceRect" presStyleCnt="0"/>
      <dgm:spPr/>
    </dgm:pt>
    <dgm:pt modelId="{701AB57C-26CE-4746-A26E-875DAA2B40AE}" type="pres">
      <dgm:prSet presAssocID="{B0589554-8A9C-4BA8-89B3-04C6DFDE02DB}" presName="parTx" presStyleLbl="revTx" presStyleIdx="5" presStyleCnt="6">
        <dgm:presLayoutVars>
          <dgm:chMax val="0"/>
          <dgm:chPref val="0"/>
        </dgm:presLayoutVars>
      </dgm:prSet>
      <dgm:spPr/>
    </dgm:pt>
  </dgm:ptLst>
  <dgm:cxnLst>
    <dgm:cxn modelId="{A2770008-DD81-4D66-B8E8-8370F78164A3}" type="presOf" srcId="{F8A85AB3-1E45-4301-A75F-98CCC382DA7E}" destId="{F78D18CD-52CE-4C53-9B02-3130885A0627}" srcOrd="0" destOrd="0" presId="urn:microsoft.com/office/officeart/2018/2/layout/IconVerticalSolidList"/>
    <dgm:cxn modelId="{DFEA760F-5CC8-49BB-8253-A367C279BBA1}" type="presOf" srcId="{274C170F-99B7-481F-B02D-16C5E5B2B2DD}" destId="{9BAA72E0-8985-473D-B4B5-ED3CC335B595}" srcOrd="0" destOrd="0" presId="urn:microsoft.com/office/officeart/2018/2/layout/IconVerticalSolidList"/>
    <dgm:cxn modelId="{58D7EF0F-3EAD-4F48-9784-A711CC33B8F9}" srcId="{F8A85AB3-1E45-4301-A75F-98CCC382DA7E}" destId="{2BD5D572-8DC2-4272-B858-A06A21F6F6E5}" srcOrd="0" destOrd="0" parTransId="{C54CEB25-151E-4DD4-ABD1-66A030B7B620}" sibTransId="{17A0E856-E367-400F-BA19-5A7B033FC748}"/>
    <dgm:cxn modelId="{75F6CA26-1411-40F1-A437-71A7A8FA3A3E}" type="presOf" srcId="{6B36388A-2921-42B3-A73C-2F3522D2B52C}" destId="{B7E939B4-6974-41F1-98DA-3A9B8E83B5DC}" srcOrd="0" destOrd="0" presId="urn:microsoft.com/office/officeart/2018/2/layout/IconVerticalSolidList"/>
    <dgm:cxn modelId="{42E0FF31-4641-4D51-BB16-04E1E15E9CC7}" srcId="{F8A85AB3-1E45-4301-A75F-98CCC382DA7E}" destId="{EFD5C6CB-8893-4618-8CD6-AAA2A59E5023}" srcOrd="1" destOrd="0" parTransId="{21A96027-05AA-425C-AEB2-D3D96B22EDF2}" sibTransId="{F0E7B5A2-BEEE-4507-AC8C-3E46DB260B50}"/>
    <dgm:cxn modelId="{E0205B33-9CC8-4CE5-99AD-D274539A34E1}" srcId="{F8A85AB3-1E45-4301-A75F-98CCC382DA7E}" destId="{6B36388A-2921-42B3-A73C-2F3522D2B52C}" srcOrd="3" destOrd="0" parTransId="{0A0F7454-A40C-43BE-8AA4-6D694E1F3E19}" sibTransId="{B74C41C2-74BE-4A19-A415-B990C4A34B83}"/>
    <dgm:cxn modelId="{11C74135-6B5B-4A29-BB67-A683286FB717}" srcId="{F8A85AB3-1E45-4301-A75F-98CCC382DA7E}" destId="{8424EE67-F0BD-411A-A997-88D47DFBFF8C}" srcOrd="4" destOrd="0" parTransId="{65804F36-4D87-4FCF-B0F0-AA2E77F050BE}" sibTransId="{21241E2C-A75D-4239-8383-FF95E56401CF}"/>
    <dgm:cxn modelId="{71A3F751-97B0-4C00-BA11-322BAC131FD4}" type="presOf" srcId="{EFD5C6CB-8893-4618-8CD6-AAA2A59E5023}" destId="{DE73BE4D-FBB2-455A-BFBF-AD45775F2A01}" srcOrd="0" destOrd="0" presId="urn:microsoft.com/office/officeart/2018/2/layout/IconVerticalSolidList"/>
    <dgm:cxn modelId="{A0DBD399-3C42-4D8F-B910-0F04000B8A92}" srcId="{F8A85AB3-1E45-4301-A75F-98CCC382DA7E}" destId="{B0589554-8A9C-4BA8-89B3-04C6DFDE02DB}" srcOrd="5" destOrd="0" parTransId="{B15CA778-901C-48C3-BA1E-DC9D023A92CE}" sibTransId="{D3358DFC-BD0F-43FC-AC80-39E170001583}"/>
    <dgm:cxn modelId="{AA965FD2-34EC-4FA9-8517-D395EFC59B81}" srcId="{F8A85AB3-1E45-4301-A75F-98CCC382DA7E}" destId="{274C170F-99B7-481F-B02D-16C5E5B2B2DD}" srcOrd="2" destOrd="0" parTransId="{FCFA778E-6FC6-4B18-B19E-AAC91FE8C020}" sibTransId="{158E69B6-AD1F-4210-BC15-B9BCC6F18D01}"/>
    <dgm:cxn modelId="{72A243D9-C8EA-40B1-BA8E-F5226118DE0A}" type="presOf" srcId="{B0589554-8A9C-4BA8-89B3-04C6DFDE02DB}" destId="{701AB57C-26CE-4746-A26E-875DAA2B40AE}" srcOrd="0" destOrd="0" presId="urn:microsoft.com/office/officeart/2018/2/layout/IconVerticalSolidList"/>
    <dgm:cxn modelId="{7DB09EE4-46DE-4039-97B9-3F3D50EFADB9}" type="presOf" srcId="{8424EE67-F0BD-411A-A997-88D47DFBFF8C}" destId="{17727902-7770-4CBA-AD0E-2AFD1DF14248}" srcOrd="0" destOrd="0" presId="urn:microsoft.com/office/officeart/2018/2/layout/IconVerticalSolidList"/>
    <dgm:cxn modelId="{AB8DF8FC-72D7-4A60-BDB7-D6423A943837}" type="presOf" srcId="{2BD5D572-8DC2-4272-B858-A06A21F6F6E5}" destId="{F5F0A241-2B60-4AFA-A7EC-202CFEF3F9A6}" srcOrd="0" destOrd="0" presId="urn:microsoft.com/office/officeart/2018/2/layout/IconVerticalSolidList"/>
    <dgm:cxn modelId="{18DF0925-0ED7-4AEA-BC06-C5C1E8055DA7}" type="presParOf" srcId="{F78D18CD-52CE-4C53-9B02-3130885A0627}" destId="{AF739B38-4AD4-49CA-9D5A-F7B5AE1C0879}" srcOrd="0" destOrd="0" presId="urn:microsoft.com/office/officeart/2018/2/layout/IconVerticalSolidList"/>
    <dgm:cxn modelId="{C8D32F3B-CB90-4DC9-B656-ECE565999FF2}" type="presParOf" srcId="{AF739B38-4AD4-49CA-9D5A-F7B5AE1C0879}" destId="{C4113103-FEA6-4A53-A622-6F2F99FC497E}" srcOrd="0" destOrd="0" presId="urn:microsoft.com/office/officeart/2018/2/layout/IconVerticalSolidList"/>
    <dgm:cxn modelId="{D600B947-44B7-4BE4-AA9C-54A6EDDEB6FB}" type="presParOf" srcId="{AF739B38-4AD4-49CA-9D5A-F7B5AE1C0879}" destId="{4EE64007-8A0E-4300-BDEB-B12A0957F536}" srcOrd="1" destOrd="0" presId="urn:microsoft.com/office/officeart/2018/2/layout/IconVerticalSolidList"/>
    <dgm:cxn modelId="{CC11C263-CA16-4198-AFC9-90C4209E7973}" type="presParOf" srcId="{AF739B38-4AD4-49CA-9D5A-F7B5AE1C0879}" destId="{BD935920-6E92-444F-AEB2-9FFECD3159C1}" srcOrd="2" destOrd="0" presId="urn:microsoft.com/office/officeart/2018/2/layout/IconVerticalSolidList"/>
    <dgm:cxn modelId="{84CF5B61-0C3C-464E-9B8B-24EECA660FD0}" type="presParOf" srcId="{AF739B38-4AD4-49CA-9D5A-F7B5AE1C0879}" destId="{F5F0A241-2B60-4AFA-A7EC-202CFEF3F9A6}" srcOrd="3" destOrd="0" presId="urn:microsoft.com/office/officeart/2018/2/layout/IconVerticalSolidList"/>
    <dgm:cxn modelId="{6E9A40E5-AADD-4F52-9F8A-C866C242200D}" type="presParOf" srcId="{F78D18CD-52CE-4C53-9B02-3130885A0627}" destId="{22617AA9-9D27-4FD3-B447-CBB2AE2D479F}" srcOrd="1" destOrd="0" presId="urn:microsoft.com/office/officeart/2018/2/layout/IconVerticalSolidList"/>
    <dgm:cxn modelId="{B5E1B695-5284-46EE-B282-1BAC73897DC7}" type="presParOf" srcId="{F78D18CD-52CE-4C53-9B02-3130885A0627}" destId="{F05D1344-F17A-41BB-8850-D4E6652AD3BE}" srcOrd="2" destOrd="0" presId="urn:microsoft.com/office/officeart/2018/2/layout/IconVerticalSolidList"/>
    <dgm:cxn modelId="{A9488197-5150-4E18-B53A-A5398662ADB6}" type="presParOf" srcId="{F05D1344-F17A-41BB-8850-D4E6652AD3BE}" destId="{2835BE61-E130-4BF9-A007-089167ACDB99}" srcOrd="0" destOrd="0" presId="urn:microsoft.com/office/officeart/2018/2/layout/IconVerticalSolidList"/>
    <dgm:cxn modelId="{E0B1E1AF-A22B-4C56-AB39-2C8E5FC78B86}" type="presParOf" srcId="{F05D1344-F17A-41BB-8850-D4E6652AD3BE}" destId="{3266AFAE-DD0A-4292-A137-66A673911C5C}" srcOrd="1" destOrd="0" presId="urn:microsoft.com/office/officeart/2018/2/layout/IconVerticalSolidList"/>
    <dgm:cxn modelId="{4CA7CBB7-AD55-4B60-9C00-5BEB2B59C817}" type="presParOf" srcId="{F05D1344-F17A-41BB-8850-D4E6652AD3BE}" destId="{BFD15B46-6C7A-46DC-A0CE-7B99ADF3418D}" srcOrd="2" destOrd="0" presId="urn:microsoft.com/office/officeart/2018/2/layout/IconVerticalSolidList"/>
    <dgm:cxn modelId="{979BF9D0-9A45-4715-A4D7-627B52633D2C}" type="presParOf" srcId="{F05D1344-F17A-41BB-8850-D4E6652AD3BE}" destId="{DE73BE4D-FBB2-455A-BFBF-AD45775F2A01}" srcOrd="3" destOrd="0" presId="urn:microsoft.com/office/officeart/2018/2/layout/IconVerticalSolidList"/>
    <dgm:cxn modelId="{9C035E97-4FE6-46CB-B6C7-F2C353754E3F}" type="presParOf" srcId="{F78D18CD-52CE-4C53-9B02-3130885A0627}" destId="{C23F1EF8-412D-4FD9-97A5-5B6E14BFACCE}" srcOrd="3" destOrd="0" presId="urn:microsoft.com/office/officeart/2018/2/layout/IconVerticalSolidList"/>
    <dgm:cxn modelId="{BDCAD6F6-4183-49FC-B19F-3B316497128B}" type="presParOf" srcId="{F78D18CD-52CE-4C53-9B02-3130885A0627}" destId="{EDB14AB9-2EA2-4F8E-82BE-1AFC2EA5DBD8}" srcOrd="4" destOrd="0" presId="urn:microsoft.com/office/officeart/2018/2/layout/IconVerticalSolidList"/>
    <dgm:cxn modelId="{1E7E0A3F-3646-40B9-99CC-C4E430251AC9}" type="presParOf" srcId="{EDB14AB9-2EA2-4F8E-82BE-1AFC2EA5DBD8}" destId="{32A76A90-5751-4786-ADBA-A9C037A0FA09}" srcOrd="0" destOrd="0" presId="urn:microsoft.com/office/officeart/2018/2/layout/IconVerticalSolidList"/>
    <dgm:cxn modelId="{0CCFA815-2957-4804-9D5C-3EC7020DCB6F}" type="presParOf" srcId="{EDB14AB9-2EA2-4F8E-82BE-1AFC2EA5DBD8}" destId="{B247B1A4-14B7-4127-8542-9D2675214F5E}" srcOrd="1" destOrd="0" presId="urn:microsoft.com/office/officeart/2018/2/layout/IconVerticalSolidList"/>
    <dgm:cxn modelId="{066C6E0C-DB9D-41FF-9EDF-69F61B23FCE9}" type="presParOf" srcId="{EDB14AB9-2EA2-4F8E-82BE-1AFC2EA5DBD8}" destId="{A6B30E9E-29A7-46BB-88AD-2EAAEB3CA94D}" srcOrd="2" destOrd="0" presId="urn:microsoft.com/office/officeart/2018/2/layout/IconVerticalSolidList"/>
    <dgm:cxn modelId="{D047071E-FC35-412C-80FE-BC445B3793C3}" type="presParOf" srcId="{EDB14AB9-2EA2-4F8E-82BE-1AFC2EA5DBD8}" destId="{9BAA72E0-8985-473D-B4B5-ED3CC335B595}" srcOrd="3" destOrd="0" presId="urn:microsoft.com/office/officeart/2018/2/layout/IconVerticalSolidList"/>
    <dgm:cxn modelId="{8363FEF1-E685-42A5-AEBD-0AD86D3486FB}" type="presParOf" srcId="{F78D18CD-52CE-4C53-9B02-3130885A0627}" destId="{A35CC2E1-308B-4529-B59C-C6083FF21C85}" srcOrd="5" destOrd="0" presId="urn:microsoft.com/office/officeart/2018/2/layout/IconVerticalSolidList"/>
    <dgm:cxn modelId="{2D7EE634-FFEE-44A1-ABE3-50CC84CA328D}" type="presParOf" srcId="{F78D18CD-52CE-4C53-9B02-3130885A0627}" destId="{11DCBE5C-9077-4708-A590-904F55A3AB77}" srcOrd="6" destOrd="0" presId="urn:microsoft.com/office/officeart/2018/2/layout/IconVerticalSolidList"/>
    <dgm:cxn modelId="{1C4C1E18-E960-4B2F-BB82-C12F5B9AC5AF}" type="presParOf" srcId="{11DCBE5C-9077-4708-A590-904F55A3AB77}" destId="{4AB8150F-4816-41BA-8817-D1AC205DDE27}" srcOrd="0" destOrd="0" presId="urn:microsoft.com/office/officeart/2018/2/layout/IconVerticalSolidList"/>
    <dgm:cxn modelId="{6CFFCF30-2EF9-4F0B-9BC2-C7095231EFC0}" type="presParOf" srcId="{11DCBE5C-9077-4708-A590-904F55A3AB77}" destId="{51524909-FCD9-4988-9918-23156C0D75AF}" srcOrd="1" destOrd="0" presId="urn:microsoft.com/office/officeart/2018/2/layout/IconVerticalSolidList"/>
    <dgm:cxn modelId="{15B2AB8D-CF08-4616-9668-3B060D2A362F}" type="presParOf" srcId="{11DCBE5C-9077-4708-A590-904F55A3AB77}" destId="{67E7110E-49FE-458D-B17E-1ED2FD74FFE2}" srcOrd="2" destOrd="0" presId="urn:microsoft.com/office/officeart/2018/2/layout/IconVerticalSolidList"/>
    <dgm:cxn modelId="{8207692A-AFEC-4FCD-BFF9-9E724B705CFF}" type="presParOf" srcId="{11DCBE5C-9077-4708-A590-904F55A3AB77}" destId="{B7E939B4-6974-41F1-98DA-3A9B8E83B5DC}" srcOrd="3" destOrd="0" presId="urn:microsoft.com/office/officeart/2018/2/layout/IconVerticalSolidList"/>
    <dgm:cxn modelId="{3DD13AC1-9881-4765-9D2F-01AE1059EB88}" type="presParOf" srcId="{F78D18CD-52CE-4C53-9B02-3130885A0627}" destId="{643F41BF-67F8-4190-8615-867AFFD6C728}" srcOrd="7" destOrd="0" presId="urn:microsoft.com/office/officeart/2018/2/layout/IconVerticalSolidList"/>
    <dgm:cxn modelId="{8859E186-6D2F-4583-BC2F-E96AE95B26C6}" type="presParOf" srcId="{F78D18CD-52CE-4C53-9B02-3130885A0627}" destId="{BEA00866-C8AA-4E6D-BA68-6D5FC6E368D9}" srcOrd="8" destOrd="0" presId="urn:microsoft.com/office/officeart/2018/2/layout/IconVerticalSolidList"/>
    <dgm:cxn modelId="{63BE405A-45D8-46A1-B967-FF6455959A83}" type="presParOf" srcId="{BEA00866-C8AA-4E6D-BA68-6D5FC6E368D9}" destId="{A9BF43A1-D4A0-4608-A14A-EDC7E65A1408}" srcOrd="0" destOrd="0" presId="urn:microsoft.com/office/officeart/2018/2/layout/IconVerticalSolidList"/>
    <dgm:cxn modelId="{0F742139-1BC1-4231-A893-D1C922E96F5D}" type="presParOf" srcId="{BEA00866-C8AA-4E6D-BA68-6D5FC6E368D9}" destId="{0333C28C-1211-484B-8878-B77BC1FABE05}" srcOrd="1" destOrd="0" presId="urn:microsoft.com/office/officeart/2018/2/layout/IconVerticalSolidList"/>
    <dgm:cxn modelId="{D53FE36C-E70E-4A16-91CF-AC9B3CC890EE}" type="presParOf" srcId="{BEA00866-C8AA-4E6D-BA68-6D5FC6E368D9}" destId="{ED9B98E5-5120-4740-B0EB-AE2098566069}" srcOrd="2" destOrd="0" presId="urn:microsoft.com/office/officeart/2018/2/layout/IconVerticalSolidList"/>
    <dgm:cxn modelId="{BC12660B-79A1-4114-BC02-776B475E062B}" type="presParOf" srcId="{BEA00866-C8AA-4E6D-BA68-6D5FC6E368D9}" destId="{17727902-7770-4CBA-AD0E-2AFD1DF14248}" srcOrd="3" destOrd="0" presId="urn:microsoft.com/office/officeart/2018/2/layout/IconVerticalSolidList"/>
    <dgm:cxn modelId="{1A16BAAF-D4BA-405D-8CA3-F6BD08058721}" type="presParOf" srcId="{F78D18CD-52CE-4C53-9B02-3130885A0627}" destId="{BEB95B32-4EB5-470A-AA12-D6310AC34810}" srcOrd="9" destOrd="0" presId="urn:microsoft.com/office/officeart/2018/2/layout/IconVerticalSolidList"/>
    <dgm:cxn modelId="{A685753A-2791-48B4-8F78-45225EA7970E}" type="presParOf" srcId="{F78D18CD-52CE-4C53-9B02-3130885A0627}" destId="{2CA60B84-D2FB-4D94-A3AB-67749FAE303C}" srcOrd="10" destOrd="0" presId="urn:microsoft.com/office/officeart/2018/2/layout/IconVerticalSolidList"/>
    <dgm:cxn modelId="{0FAD38AA-63AD-4959-9AC5-20265481599A}" type="presParOf" srcId="{2CA60B84-D2FB-4D94-A3AB-67749FAE303C}" destId="{7085859F-595C-4BE1-B6BA-94E9EF724377}" srcOrd="0" destOrd="0" presId="urn:microsoft.com/office/officeart/2018/2/layout/IconVerticalSolidList"/>
    <dgm:cxn modelId="{92D62B6E-5B26-4AF0-B2C0-F7D3BF4C4832}" type="presParOf" srcId="{2CA60B84-D2FB-4D94-A3AB-67749FAE303C}" destId="{5570BB3A-133C-4FBC-98F9-B0F3DD15C1F7}" srcOrd="1" destOrd="0" presId="urn:microsoft.com/office/officeart/2018/2/layout/IconVerticalSolidList"/>
    <dgm:cxn modelId="{E62F3D85-D499-429B-B071-1CB7D2279322}" type="presParOf" srcId="{2CA60B84-D2FB-4D94-A3AB-67749FAE303C}" destId="{640AE9EF-6C9B-480B-A99F-97171ADE3A5E}" srcOrd="2" destOrd="0" presId="urn:microsoft.com/office/officeart/2018/2/layout/IconVerticalSolidList"/>
    <dgm:cxn modelId="{615D164F-D2FE-4F8F-9902-D61886A64B82}" type="presParOf" srcId="{2CA60B84-D2FB-4D94-A3AB-67749FAE303C}" destId="{701AB57C-26CE-4746-A26E-875DAA2B40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13103-FEA6-4A53-A622-6F2F99FC497E}">
      <dsp:nvSpPr>
        <dsp:cNvPr id="0" name=""/>
        <dsp:cNvSpPr/>
      </dsp:nvSpPr>
      <dsp:spPr>
        <a:xfrm>
          <a:off x="0" y="4805"/>
          <a:ext cx="5588833" cy="7908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E64007-8A0E-4300-BDEB-B12A0957F536}">
      <dsp:nvSpPr>
        <dsp:cNvPr id="0" name=""/>
        <dsp:cNvSpPr/>
      </dsp:nvSpPr>
      <dsp:spPr>
        <a:xfrm>
          <a:off x="239240" y="182753"/>
          <a:ext cx="435407" cy="4349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F0A241-2B60-4AFA-A7EC-202CFEF3F9A6}">
      <dsp:nvSpPr>
        <dsp:cNvPr id="0" name=""/>
        <dsp:cNvSpPr/>
      </dsp:nvSpPr>
      <dsp:spPr>
        <a:xfrm>
          <a:off x="913889" y="4805"/>
          <a:ext cx="4660869" cy="81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17" tIns="86317" rIns="86317" bIns="86317" numCol="1" spcCol="1270" anchor="ctr" anchorCtr="0">
          <a:noAutofit/>
        </a:bodyPr>
        <a:lstStyle/>
        <a:p>
          <a:pPr marL="0" lvl="0" indent="0" algn="l" defTabSz="622300">
            <a:lnSpc>
              <a:spcPct val="100000"/>
            </a:lnSpc>
            <a:spcBef>
              <a:spcPct val="0"/>
            </a:spcBef>
            <a:spcAft>
              <a:spcPct val="35000"/>
            </a:spcAft>
            <a:buNone/>
          </a:pPr>
          <a:r>
            <a:rPr lang="nb-NO" sz="1400" b="1" kern="1200"/>
            <a:t>En fremmed stat kan bruke informasjonen fra norske </a:t>
          </a:r>
          <a:r>
            <a:rPr lang="nb-NO" sz="1400" b="1" kern="1200">
              <a:latin typeface="Calibri" panose="020F0502020204030204"/>
            </a:rPr>
            <a:t>helsedata</a:t>
          </a:r>
          <a:r>
            <a:rPr lang="nb-NO" sz="1400" b="1" kern="1200"/>
            <a:t> til en rekke formål, blant annet:</a:t>
          </a:r>
          <a:br>
            <a:rPr lang="nb-NO" sz="1400" b="1" kern="1200"/>
          </a:br>
          <a:endParaRPr lang="en-US" sz="1400" kern="1200"/>
        </a:p>
      </dsp:txBody>
      <dsp:txXfrm>
        <a:off x="913889" y="4805"/>
        <a:ext cx="4660869" cy="815592"/>
      </dsp:txXfrm>
    </dsp:sp>
    <dsp:sp modelId="{2835BE61-E130-4BF9-A007-089167ACDB99}">
      <dsp:nvSpPr>
        <dsp:cNvPr id="0" name=""/>
        <dsp:cNvSpPr/>
      </dsp:nvSpPr>
      <dsp:spPr>
        <a:xfrm>
          <a:off x="0" y="1024296"/>
          <a:ext cx="5588833" cy="7908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66AFAE-DD0A-4292-A137-66A673911C5C}">
      <dsp:nvSpPr>
        <dsp:cNvPr id="0" name=""/>
        <dsp:cNvSpPr/>
      </dsp:nvSpPr>
      <dsp:spPr>
        <a:xfrm>
          <a:off x="239240" y="1202244"/>
          <a:ext cx="435407" cy="4349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73BE4D-FBB2-455A-BFBF-AD45775F2A01}">
      <dsp:nvSpPr>
        <dsp:cNvPr id="0" name=""/>
        <dsp:cNvSpPr/>
      </dsp:nvSpPr>
      <dsp:spPr>
        <a:xfrm>
          <a:off x="913889" y="1024296"/>
          <a:ext cx="4660869" cy="81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17" tIns="86317" rIns="86317" bIns="86317" numCol="1" spcCol="1270" anchor="ctr" anchorCtr="0">
          <a:noAutofit/>
        </a:bodyPr>
        <a:lstStyle/>
        <a:p>
          <a:pPr marL="0" lvl="0" indent="0" algn="l" defTabSz="622300">
            <a:lnSpc>
              <a:spcPct val="100000"/>
            </a:lnSpc>
            <a:spcBef>
              <a:spcPct val="0"/>
            </a:spcBef>
            <a:spcAft>
              <a:spcPct val="35000"/>
            </a:spcAft>
            <a:buNone/>
          </a:pPr>
          <a:r>
            <a:rPr lang="nb-NO" sz="1400" b="1" kern="1200"/>
            <a:t>Overvåking av befolkningens helse:</a:t>
          </a:r>
          <a:r>
            <a:rPr lang="nb-NO" sz="1400" kern="1200"/>
            <a:t> Dette kan gi en indikasjon på eventuelle utbrudd av smittsomme sykdommer eller andre helsetrusler. Overvåke effekt av angrep.</a:t>
          </a:r>
          <a:endParaRPr lang="en-US" sz="1400" kern="1200"/>
        </a:p>
      </dsp:txBody>
      <dsp:txXfrm>
        <a:off x="913889" y="1024296"/>
        <a:ext cx="4660869" cy="815592"/>
      </dsp:txXfrm>
    </dsp:sp>
    <dsp:sp modelId="{32A76A90-5751-4786-ADBA-A9C037A0FA09}">
      <dsp:nvSpPr>
        <dsp:cNvPr id="0" name=""/>
        <dsp:cNvSpPr/>
      </dsp:nvSpPr>
      <dsp:spPr>
        <a:xfrm>
          <a:off x="0" y="2043787"/>
          <a:ext cx="5588833" cy="7908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7B1A4-14B7-4127-8542-9D2675214F5E}">
      <dsp:nvSpPr>
        <dsp:cNvPr id="0" name=""/>
        <dsp:cNvSpPr/>
      </dsp:nvSpPr>
      <dsp:spPr>
        <a:xfrm>
          <a:off x="239240" y="2221735"/>
          <a:ext cx="435407" cy="4349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AA72E0-8985-473D-B4B5-ED3CC335B595}">
      <dsp:nvSpPr>
        <dsp:cNvPr id="0" name=""/>
        <dsp:cNvSpPr/>
      </dsp:nvSpPr>
      <dsp:spPr>
        <a:xfrm>
          <a:off x="913889" y="2043787"/>
          <a:ext cx="4660869" cy="81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17" tIns="86317" rIns="86317" bIns="86317" numCol="1" spcCol="1270" anchor="ctr" anchorCtr="0">
          <a:noAutofit/>
        </a:bodyPr>
        <a:lstStyle/>
        <a:p>
          <a:pPr marL="0" lvl="0" indent="0" algn="l" defTabSz="622300">
            <a:lnSpc>
              <a:spcPct val="100000"/>
            </a:lnSpc>
            <a:spcBef>
              <a:spcPct val="0"/>
            </a:spcBef>
            <a:spcAft>
              <a:spcPct val="35000"/>
            </a:spcAft>
            <a:buNone/>
          </a:pPr>
          <a:r>
            <a:rPr lang="nb-NO" sz="1400" b="1" kern="1200"/>
            <a:t>Identifisering av sårbare grupper:</a:t>
          </a:r>
          <a:r>
            <a:rPr lang="nb-NO" sz="1400" kern="1200"/>
            <a:t> Dette kan være nyttig for å forstå hvilke grupper som er mest utsatt for visse sykdommer eller helseproblemer.</a:t>
          </a:r>
          <a:endParaRPr lang="en-US" sz="1400" kern="1200"/>
        </a:p>
      </dsp:txBody>
      <dsp:txXfrm>
        <a:off x="913889" y="2043787"/>
        <a:ext cx="4660869" cy="815592"/>
      </dsp:txXfrm>
    </dsp:sp>
    <dsp:sp modelId="{4AB8150F-4816-41BA-8817-D1AC205DDE27}">
      <dsp:nvSpPr>
        <dsp:cNvPr id="0" name=""/>
        <dsp:cNvSpPr/>
      </dsp:nvSpPr>
      <dsp:spPr>
        <a:xfrm>
          <a:off x="0" y="3063278"/>
          <a:ext cx="5588833" cy="7908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524909-FCD9-4988-9918-23156C0D75AF}">
      <dsp:nvSpPr>
        <dsp:cNvPr id="0" name=""/>
        <dsp:cNvSpPr/>
      </dsp:nvSpPr>
      <dsp:spPr>
        <a:xfrm>
          <a:off x="239240" y="3241226"/>
          <a:ext cx="435407" cy="4349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E939B4-6974-41F1-98DA-3A9B8E83B5DC}">
      <dsp:nvSpPr>
        <dsp:cNvPr id="0" name=""/>
        <dsp:cNvSpPr/>
      </dsp:nvSpPr>
      <dsp:spPr>
        <a:xfrm>
          <a:off x="913889" y="3063278"/>
          <a:ext cx="4660869" cy="81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17" tIns="86317" rIns="86317" bIns="86317" numCol="1" spcCol="1270" anchor="ctr" anchorCtr="0">
          <a:noAutofit/>
        </a:bodyPr>
        <a:lstStyle/>
        <a:p>
          <a:pPr marL="0" lvl="0" indent="0" algn="l" defTabSz="622300">
            <a:lnSpc>
              <a:spcPct val="100000"/>
            </a:lnSpc>
            <a:spcBef>
              <a:spcPct val="0"/>
            </a:spcBef>
            <a:spcAft>
              <a:spcPct val="35000"/>
            </a:spcAft>
            <a:buNone/>
          </a:pPr>
          <a:r>
            <a:rPr lang="nb-NO" sz="1400" b="1" kern="1200"/>
            <a:t>Utvikling av biologiske våpen:</a:t>
          </a:r>
          <a:r>
            <a:rPr lang="nb-NO" sz="1400" kern="1200"/>
            <a:t> Informasjon om genetiske data kan potensielt brukes til å utvikle biologiske våpen som er målrettet mot visse befolkningsgrupper.</a:t>
          </a:r>
          <a:endParaRPr lang="en-US" sz="1400" kern="1200"/>
        </a:p>
      </dsp:txBody>
      <dsp:txXfrm>
        <a:off x="913889" y="3063278"/>
        <a:ext cx="4660869" cy="815592"/>
      </dsp:txXfrm>
    </dsp:sp>
    <dsp:sp modelId="{A9BF43A1-D4A0-4608-A14A-EDC7E65A1408}">
      <dsp:nvSpPr>
        <dsp:cNvPr id="0" name=""/>
        <dsp:cNvSpPr/>
      </dsp:nvSpPr>
      <dsp:spPr>
        <a:xfrm>
          <a:off x="0" y="4082769"/>
          <a:ext cx="5588833" cy="7908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33C28C-1211-484B-8878-B77BC1FABE05}">
      <dsp:nvSpPr>
        <dsp:cNvPr id="0" name=""/>
        <dsp:cNvSpPr/>
      </dsp:nvSpPr>
      <dsp:spPr>
        <a:xfrm>
          <a:off x="239240" y="4260716"/>
          <a:ext cx="435407" cy="43498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727902-7770-4CBA-AD0E-2AFD1DF14248}">
      <dsp:nvSpPr>
        <dsp:cNvPr id="0" name=""/>
        <dsp:cNvSpPr/>
      </dsp:nvSpPr>
      <dsp:spPr>
        <a:xfrm>
          <a:off x="913889" y="4082769"/>
          <a:ext cx="4660869" cy="81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17" tIns="86317" rIns="86317" bIns="86317" numCol="1" spcCol="1270" anchor="ctr" anchorCtr="0">
          <a:noAutofit/>
        </a:bodyPr>
        <a:lstStyle/>
        <a:p>
          <a:pPr marL="0" lvl="0" indent="0" algn="l" defTabSz="622300">
            <a:lnSpc>
              <a:spcPct val="100000"/>
            </a:lnSpc>
            <a:spcBef>
              <a:spcPct val="0"/>
            </a:spcBef>
            <a:spcAft>
              <a:spcPct val="35000"/>
            </a:spcAft>
            <a:buNone/>
          </a:pPr>
          <a:r>
            <a:rPr lang="nb-NO" sz="1400" b="1" kern="1200"/>
            <a:t>Påvirkningsoperasjoner:</a:t>
          </a:r>
          <a:r>
            <a:rPr lang="nb-NO" sz="1400" kern="1200"/>
            <a:t> Informasjon om helsetilstanden til enkeltpersoner eller grupper kan brukes til å utøve press, undergraving og polarisering, eller påvirke beslutninger.</a:t>
          </a:r>
          <a:endParaRPr lang="en-US" sz="1400" kern="1200"/>
        </a:p>
      </dsp:txBody>
      <dsp:txXfrm>
        <a:off x="913889" y="4082769"/>
        <a:ext cx="4660869" cy="815592"/>
      </dsp:txXfrm>
    </dsp:sp>
    <dsp:sp modelId="{7085859F-595C-4BE1-B6BA-94E9EF724377}">
      <dsp:nvSpPr>
        <dsp:cNvPr id="0" name=""/>
        <dsp:cNvSpPr/>
      </dsp:nvSpPr>
      <dsp:spPr>
        <a:xfrm>
          <a:off x="0" y="5102260"/>
          <a:ext cx="5588833" cy="7908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0BB3A-133C-4FBC-98F9-B0F3DD15C1F7}">
      <dsp:nvSpPr>
        <dsp:cNvPr id="0" name=""/>
        <dsp:cNvSpPr/>
      </dsp:nvSpPr>
      <dsp:spPr>
        <a:xfrm>
          <a:off x="239240" y="5280207"/>
          <a:ext cx="435407" cy="43498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1AB57C-26CE-4746-A26E-875DAA2B40AE}">
      <dsp:nvSpPr>
        <dsp:cNvPr id="0" name=""/>
        <dsp:cNvSpPr/>
      </dsp:nvSpPr>
      <dsp:spPr>
        <a:xfrm>
          <a:off x="913889" y="5102260"/>
          <a:ext cx="4660869" cy="8155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17" tIns="86317" rIns="86317" bIns="86317" numCol="1" spcCol="1270" anchor="ctr" anchorCtr="0">
          <a:noAutofit/>
        </a:bodyPr>
        <a:lstStyle/>
        <a:p>
          <a:pPr marL="0" lvl="0" indent="0" algn="l" defTabSz="622300">
            <a:lnSpc>
              <a:spcPct val="100000"/>
            </a:lnSpc>
            <a:spcBef>
              <a:spcPct val="0"/>
            </a:spcBef>
            <a:spcAft>
              <a:spcPct val="35000"/>
            </a:spcAft>
            <a:buNone/>
          </a:pPr>
          <a:r>
            <a:rPr lang="nb-NO" sz="1400" b="1" kern="1200"/>
            <a:t>Rekruttering av agenter:</a:t>
          </a:r>
          <a:r>
            <a:rPr lang="nb-NO" sz="1400" kern="1200"/>
            <a:t> Tilgang til helseinformasjon kan gjøre det lettere å identifisere personer med visse egenskaper eller sårbarheter som kan være interessante for en etterretningstjeneste.</a:t>
          </a:r>
          <a:endParaRPr lang="en-US" sz="1400" kern="1200"/>
        </a:p>
      </dsp:txBody>
      <dsp:txXfrm>
        <a:off x="913889" y="5102260"/>
        <a:ext cx="4660869" cy="8155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069125CE-6418-4CD6-B072-3C8AC17F2144}" type="datetimeFigureOut">
              <a:rPr lang="nb-NO" smtClean="0"/>
              <a:t>11.03.2025</a:t>
            </a:fld>
            <a:endParaRPr lang="nb-NO"/>
          </a:p>
        </p:txBody>
      </p:sp>
      <p:sp>
        <p:nvSpPr>
          <p:cNvPr id="4" name="Plassholder for lysbilde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65A8DC33-68FE-4667-A616-CE1EDB9B2F02}" type="slidenum">
              <a:rPr lang="nb-NO" smtClean="0"/>
              <a:t>‹#›</a:t>
            </a:fld>
            <a:endParaRPr lang="nb-NO"/>
          </a:p>
        </p:txBody>
      </p:sp>
    </p:spTree>
    <p:extLst>
      <p:ext uri="{BB962C8B-B14F-4D97-AF65-F5344CB8AC3E}">
        <p14:creationId xmlns:p14="http://schemas.microsoft.com/office/powerpoint/2010/main" val="308816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nternett-portal.helsedirektoratet.no/"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A8DC33-68FE-4667-A616-CE1EDB9B2F02}" type="slidenum">
              <a:rPr lang="nb-NO" smtClean="0"/>
              <a:t>1</a:t>
            </a:fld>
            <a:endParaRPr lang="nb-NO"/>
          </a:p>
        </p:txBody>
      </p:sp>
    </p:spTree>
    <p:extLst>
      <p:ext uri="{BB962C8B-B14F-4D97-AF65-F5344CB8AC3E}">
        <p14:creationId xmlns:p14="http://schemas.microsoft.com/office/powerpoint/2010/main" val="831895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69953-54F4-57A6-F400-CF1B07F0F23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C8C7C88-B61E-8482-818B-A4D981E168C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5E9D298-FBAB-6B12-EB03-450892CCD2B7}"/>
              </a:ext>
            </a:extLst>
          </p:cNvPr>
          <p:cNvSpPr>
            <a:spLocks noGrp="1"/>
          </p:cNvSpPr>
          <p:nvPr>
            <p:ph type="body" idx="1"/>
          </p:nvPr>
        </p:nvSpPr>
        <p:spPr/>
        <p:txBody>
          <a:bodyPr/>
          <a:lstStyle/>
          <a:p>
            <a:pPr>
              <a:buFont typeface="Arial" panose="020B0604020202020204" pitchFamily="34" charset="0"/>
              <a:buChar char="•"/>
            </a:pPr>
            <a:r>
              <a:rPr lang="nb-NO" dirty="0"/>
              <a:t>I fjor lanserte FHI sin nye løsning for publisering av </a:t>
            </a:r>
            <a:r>
              <a:rPr lang="nb-NO" b="1" dirty="0"/>
              <a:t>aggregert/ anonym statistikk</a:t>
            </a:r>
            <a:r>
              <a:rPr lang="nb-NO" dirty="0"/>
              <a:t>, FHI statistikk. Denne løsningen ble utviklet for å gjøre statistikkdata </a:t>
            </a:r>
            <a:r>
              <a:rPr lang="nb-NO" b="1" dirty="0"/>
              <a:t>mer tilgjengelige</a:t>
            </a:r>
            <a:r>
              <a:rPr lang="nb-NO" dirty="0"/>
              <a:t> og bidra til </a:t>
            </a:r>
            <a:r>
              <a:rPr lang="nb-NO" b="1" dirty="0"/>
              <a:t>mer effektiv bruk av statistikken</a:t>
            </a:r>
            <a:r>
              <a:rPr lang="nb-NO" dirty="0"/>
              <a:t>. </a:t>
            </a:r>
            <a:endParaRPr lang="en-US" dirty="0"/>
          </a:p>
          <a:p>
            <a:pPr>
              <a:buFont typeface="Arial" panose="020B0604020202020204" pitchFamily="34" charset="0"/>
              <a:buChar char="•"/>
            </a:pPr>
            <a:r>
              <a:rPr lang="nb-NO" dirty="0"/>
              <a:t>Aggregert statistikk, p.t. hovedsakelig fra registrene, publiseres via et </a:t>
            </a:r>
            <a:r>
              <a:rPr lang="nb-NO" b="1" dirty="0"/>
              <a:t>åpent API</a:t>
            </a:r>
            <a:r>
              <a:rPr lang="nb-NO" dirty="0"/>
              <a:t> og FHI selv bruker også dette API for å vise statistikken visuelt for publikum på </a:t>
            </a:r>
            <a:r>
              <a:rPr lang="nb-NO" dirty="0" err="1"/>
              <a:t>FHIs</a:t>
            </a:r>
            <a:r>
              <a:rPr lang="nb-NO" dirty="0"/>
              <a:t> nettsider, i FHI statistikk. </a:t>
            </a:r>
          </a:p>
          <a:p>
            <a:pPr>
              <a:buFont typeface="Arial" panose="020B0604020202020204" pitchFamily="34" charset="0"/>
              <a:buChar char="•"/>
            </a:pPr>
            <a:r>
              <a:rPr lang="nb-NO" dirty="0"/>
              <a:t>Behovet for åpent API ble særlig tydelig under pandemien, </a:t>
            </a:r>
            <a:r>
              <a:rPr lang="nb-NO" b="1" dirty="0"/>
              <a:t>der media, kommuner, regjeringen og andre hadde behov for rask og oppdatert informasjon</a:t>
            </a:r>
            <a:r>
              <a:rPr lang="nb-NO" dirty="0"/>
              <a:t> om blant annet forekomst av smitte og vaksinering.  </a:t>
            </a:r>
          </a:p>
          <a:p>
            <a:pPr>
              <a:buFont typeface="Arial" panose="020B0604020202020204" pitchFamily="34" charset="0"/>
              <a:buChar char="•"/>
            </a:pPr>
            <a:r>
              <a:rPr lang="nb-NO" dirty="0"/>
              <a:t>Et åpent API vil være arbeidsbesparende for mange forskjellige aktører som bruker statistikkene fra våre kilder, blant annet kommuner og sentralforvaltningen, som vil kunne få disse tallene direkte opp i sine </a:t>
            </a:r>
            <a:r>
              <a:rPr lang="nb-NO" b="1" dirty="0"/>
              <a:t>egne visualiserings- og styringssystemer</a:t>
            </a:r>
            <a:r>
              <a:rPr lang="nb-NO" dirty="0"/>
              <a:t>, mediehusene som kan lettere rapportere tall i sine </a:t>
            </a:r>
            <a:r>
              <a:rPr lang="nb-NO" b="1" dirty="0"/>
              <a:t>nyhetsartikler</a:t>
            </a:r>
            <a:r>
              <a:rPr lang="nb-NO" dirty="0"/>
              <a:t> eller forskere som kan lett hente og </a:t>
            </a:r>
            <a:r>
              <a:rPr lang="nb-NO" b="1" dirty="0"/>
              <a:t>bruke statistikkene i sitt arbeid</a:t>
            </a:r>
            <a:r>
              <a:rPr lang="nb-NO" dirty="0"/>
              <a:t>.  </a:t>
            </a:r>
          </a:p>
          <a:p>
            <a:pPr>
              <a:buFont typeface="Arial" panose="020B0604020202020204" pitchFamily="34" charset="0"/>
              <a:buChar char="•"/>
            </a:pPr>
            <a:r>
              <a:rPr lang="nb-NO" dirty="0"/>
              <a:t>Nettsiden FHI statistikk er tilpasset visning på </a:t>
            </a:r>
            <a:r>
              <a:rPr lang="nb-NO" b="1" dirty="0"/>
              <a:t>mobil</a:t>
            </a:r>
            <a:r>
              <a:rPr lang="nb-NO" dirty="0"/>
              <a:t>.</a:t>
            </a:r>
            <a:r>
              <a:rPr lang="en-US" dirty="0"/>
              <a:t> </a:t>
            </a:r>
            <a:endParaRPr lang="nb-NO" dirty="0"/>
          </a:p>
          <a:p>
            <a:pPr>
              <a:buFont typeface="Arial" panose="020B0604020202020204" pitchFamily="34" charset="0"/>
              <a:buChar char="•"/>
            </a:pPr>
            <a:r>
              <a:rPr lang="nb-NO" dirty="0"/>
              <a:t>I denne løsningen publiserer også FHI den helsestatistikken som </a:t>
            </a:r>
            <a:r>
              <a:rPr lang="nb-NO" b="1" dirty="0"/>
              <a:t>etter statistikkloven</a:t>
            </a:r>
            <a:r>
              <a:rPr lang="nb-NO" dirty="0"/>
              <a:t> regnes som </a:t>
            </a:r>
            <a:r>
              <a:rPr lang="nb-NO" b="1" dirty="0"/>
              <a:t>OFFISIELL NORSK STATISTIKK</a:t>
            </a:r>
            <a:r>
              <a:rPr lang="nb-NO" dirty="0"/>
              <a:t>. FHI er en av </a:t>
            </a:r>
            <a:r>
              <a:rPr lang="nb-NO" b="1" dirty="0"/>
              <a:t>16 ansvarlige norske myndigheter</a:t>
            </a:r>
            <a:r>
              <a:rPr lang="nb-NO" dirty="0"/>
              <a:t> som produserer offisiell statistikk. </a:t>
            </a:r>
          </a:p>
          <a:p>
            <a:pPr>
              <a:buFont typeface="Arial" panose="020B0604020202020204" pitchFamily="34" charset="0"/>
              <a:buChar char="•"/>
            </a:pPr>
            <a:r>
              <a:rPr lang="nb-NO" dirty="0"/>
              <a:t>FHI har som mål å lansere </a:t>
            </a:r>
            <a:r>
              <a:rPr lang="nb-NO" b="1" dirty="0"/>
              <a:t>stadig mer statistikk</a:t>
            </a:r>
            <a:r>
              <a:rPr lang="nb-NO" dirty="0"/>
              <a:t> gjennom denne løsningen. </a:t>
            </a:r>
          </a:p>
          <a:p>
            <a:endParaRPr lang="nb-NO" dirty="0">
              <a:ea typeface="Calibri"/>
              <a:cs typeface="Calibri"/>
            </a:endParaRPr>
          </a:p>
          <a:p>
            <a:r>
              <a:rPr lang="nb-NO" dirty="0">
                <a:ea typeface="Calibri"/>
                <a:cs typeface="Calibri"/>
              </a:rPr>
              <a:t>*******************************</a:t>
            </a:r>
          </a:p>
          <a:p>
            <a:pPr marL="171450" indent="-171450">
              <a:buFont typeface="Arial"/>
              <a:buChar char="•"/>
            </a:pPr>
            <a:r>
              <a:rPr lang="nb-NO" dirty="0"/>
              <a:t>API (</a:t>
            </a:r>
            <a:r>
              <a:rPr lang="nb-NO" dirty="0" err="1"/>
              <a:t>application</a:t>
            </a:r>
            <a:r>
              <a:rPr lang="nb-NO" dirty="0"/>
              <a:t> </a:t>
            </a:r>
            <a:r>
              <a:rPr lang="nb-NO" dirty="0" err="1"/>
              <a:t>programing</a:t>
            </a:r>
            <a:r>
              <a:rPr lang="nb-NO" dirty="0"/>
              <a:t> </a:t>
            </a:r>
            <a:r>
              <a:rPr lang="nb-NO" dirty="0" err="1"/>
              <a:t>interface</a:t>
            </a:r>
            <a:r>
              <a:rPr lang="nb-NO" dirty="0"/>
              <a:t>) = maskinlesbart grensesnitt</a:t>
            </a:r>
          </a:p>
          <a:p>
            <a:pPr marL="171450" indent="-171450">
              <a:buFont typeface="Arial"/>
              <a:buChar char="•"/>
            </a:pPr>
            <a:r>
              <a:rPr lang="nb-NO" dirty="0"/>
              <a:t>API integrasjon muliggjør real-time (sanntids) datadeling og bedre funksjonalitet mellom applikasjoner (systemer)</a:t>
            </a:r>
            <a:endParaRPr lang="nb-NO" dirty="0">
              <a:ea typeface="Calibri"/>
              <a:cs typeface="Calibri"/>
            </a:endParaRPr>
          </a:p>
          <a:p>
            <a:pPr marL="171450" indent="-171450">
              <a:buFont typeface="Arial"/>
              <a:buChar char="•"/>
            </a:pPr>
            <a:r>
              <a:rPr lang="nb-NO" dirty="0"/>
              <a:t>API integrasjon automatiserer prosesser mellom systemene ved sømløs datadeling og færre manuelle feil</a:t>
            </a:r>
          </a:p>
          <a:p>
            <a:pPr marL="171450" indent="-171450">
              <a:buFont typeface="Arial"/>
              <a:buChar char="•"/>
            </a:pPr>
            <a:r>
              <a:rPr lang="nb-NO" dirty="0"/>
              <a:t>API integrasjon muliggjøre at man kan kombinere data fra flere kilder i for eksempel et </a:t>
            </a:r>
            <a:r>
              <a:rPr lang="nb-NO" dirty="0" err="1"/>
              <a:t>dashboard</a:t>
            </a:r>
            <a:r>
              <a:rPr lang="nb-NO" dirty="0"/>
              <a:t> -&gt; bedre beslutningsgrunnlag</a:t>
            </a:r>
            <a:endParaRPr lang="nb-NO" dirty="0">
              <a:ea typeface="Calibri"/>
              <a:cs typeface="Calibri"/>
            </a:endParaRPr>
          </a:p>
        </p:txBody>
      </p:sp>
      <p:sp>
        <p:nvSpPr>
          <p:cNvPr id="4" name="Plassholder for lysbildenummer 3">
            <a:extLst>
              <a:ext uri="{FF2B5EF4-FFF2-40B4-BE49-F238E27FC236}">
                <a16:creationId xmlns:a16="http://schemas.microsoft.com/office/drawing/2014/main" id="{7F6B4A0A-93E2-898D-F6FE-E395B4AAE1CF}"/>
              </a:ext>
            </a:extLst>
          </p:cNvPr>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175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lgn="l">
              <a:buFont typeface="Arial" panose="020B0604020202020204" pitchFamily="34" charset="0"/>
              <a:buChar char="•"/>
            </a:pPr>
            <a:r>
              <a:rPr lang="nb-NO" b="0" i="0" err="1">
                <a:solidFill>
                  <a:srgbClr val="222222"/>
                </a:solidFill>
                <a:effectLst/>
                <a:latin typeface="Brandon Text"/>
              </a:rPr>
              <a:t>Antibiotikaresistens</a:t>
            </a:r>
            <a:r>
              <a:rPr lang="nb-NO" b="0" i="0">
                <a:solidFill>
                  <a:srgbClr val="222222"/>
                </a:solidFill>
                <a:effectLst/>
                <a:latin typeface="Brandon Text"/>
              </a:rPr>
              <a:t> er en global helseutfordring, og statusen for </a:t>
            </a:r>
            <a:r>
              <a:rPr lang="nb-NO" b="0" i="0" err="1">
                <a:solidFill>
                  <a:srgbClr val="222222"/>
                </a:solidFill>
                <a:effectLst/>
                <a:latin typeface="Brandon Text"/>
              </a:rPr>
              <a:t>antibiotikaresistens</a:t>
            </a:r>
            <a:r>
              <a:rPr lang="nb-NO" b="0" i="0">
                <a:solidFill>
                  <a:srgbClr val="222222"/>
                </a:solidFill>
                <a:effectLst/>
                <a:latin typeface="Brandon Text"/>
              </a:rPr>
              <a:t> i verden er bekymringsfull. </a:t>
            </a:r>
          </a:p>
          <a:p>
            <a:pPr marL="171450" indent="-171450" algn="l">
              <a:buFont typeface="Arial" panose="020B0604020202020204" pitchFamily="34" charset="0"/>
              <a:buChar char="•"/>
            </a:pPr>
            <a:r>
              <a:rPr lang="nb-NO" b="0" i="0">
                <a:solidFill>
                  <a:srgbClr val="222222"/>
                </a:solidFill>
                <a:effectLst/>
                <a:latin typeface="Brandon Text"/>
              </a:rPr>
              <a:t>«</a:t>
            </a:r>
            <a:r>
              <a:rPr lang="nb-NO" b="0" i="0" err="1">
                <a:solidFill>
                  <a:srgbClr val="222222"/>
                </a:solidFill>
                <a:effectLst/>
                <a:latin typeface="Brandon Text"/>
              </a:rPr>
              <a:t>Antibiotikerapporten</a:t>
            </a:r>
            <a:r>
              <a:rPr lang="nb-NO" b="0" i="0">
                <a:solidFill>
                  <a:srgbClr val="222222"/>
                </a:solidFill>
                <a:effectLst/>
                <a:latin typeface="Brandon Text"/>
              </a:rPr>
              <a:t>» kan bevisstgjøre fastlegene i deres egen praksis på utskrivning av </a:t>
            </a:r>
            <a:r>
              <a:rPr lang="nb-NO" b="0" i="0" err="1">
                <a:solidFill>
                  <a:srgbClr val="222222"/>
                </a:solidFill>
                <a:effectLst/>
                <a:latin typeface="Brandon Text"/>
              </a:rPr>
              <a:t>antibiotikaresepter</a:t>
            </a:r>
            <a:endParaRPr lang="nb-NO" b="0" i="0">
              <a:solidFill>
                <a:srgbClr val="222222"/>
              </a:solidFill>
              <a:effectLst/>
              <a:latin typeface="Brandon Text"/>
            </a:endParaRPr>
          </a:p>
          <a:p>
            <a:pPr marL="171450" indent="-171450" algn="l">
              <a:buFont typeface="Arial" panose="020B0604020202020204" pitchFamily="34" charset="0"/>
              <a:buChar char="•"/>
            </a:pPr>
            <a:r>
              <a:rPr lang="nb-NO" b="0" i="0">
                <a:solidFill>
                  <a:srgbClr val="222222"/>
                </a:solidFill>
                <a:effectLst/>
                <a:latin typeface="Brandon Text"/>
              </a:rPr>
              <a:t>Legene logger seg på via </a:t>
            </a:r>
            <a:r>
              <a:rPr lang="nb-NO" b="0" i="0">
                <a:solidFill>
                  <a:srgbClr val="222222"/>
                </a:solidFill>
                <a:effectLst/>
                <a:latin typeface="Brandon Text"/>
                <a:hlinkClick r:id="rId3"/>
              </a:rPr>
              <a:t>Helsedirektoratets tjenesteportal for helseaktører </a:t>
            </a:r>
            <a:r>
              <a:rPr lang="nb-NO" b="0" i="0">
                <a:solidFill>
                  <a:srgbClr val="222222"/>
                </a:solidFill>
                <a:effectLst/>
                <a:latin typeface="Brandon Text"/>
              </a:rPr>
              <a:t>for å få tilgang til sin rapport. </a:t>
            </a:r>
          </a:p>
          <a:p>
            <a:pPr marL="171450" indent="-171450" algn="l">
              <a:buFont typeface="Arial" panose="020B0604020202020204" pitchFamily="34" charset="0"/>
              <a:buChar char="•"/>
            </a:pPr>
            <a:r>
              <a:rPr lang="nb-NO" b="0" i="0">
                <a:solidFill>
                  <a:srgbClr val="222222"/>
                </a:solidFill>
                <a:effectLst/>
                <a:latin typeface="Brandon Text"/>
              </a:rPr>
              <a:t>Snarlig lanseres også et tilpasset kurs fra ASP ved UiO der legene kan diskutere rapporten med sine kolleger, og få kurspoeng.</a:t>
            </a:r>
          </a:p>
          <a:p>
            <a:pPr marL="171450" indent="-171450">
              <a:buFont typeface="Arial" panose="020B0604020202020204" pitchFamily="34" charset="0"/>
              <a:buChar char="•"/>
            </a:pPr>
            <a:r>
              <a:rPr lang="nb-NO"/>
              <a:t>Løsningen inngår i felles nasjonal innsats for forebygging av antimikrobiell resistens</a:t>
            </a:r>
          </a:p>
          <a:p>
            <a:pPr marL="171450" indent="-171450">
              <a:buFont typeface="Arial" panose="020B0604020202020204" pitchFamily="34" charset="0"/>
              <a:buChar char="•"/>
            </a:pPr>
            <a:r>
              <a:rPr lang="nb-NO"/>
              <a:t>https://folkehelse.sharepoint.com/sites/Nyheter/SitePages/Nyhetsartikkel(2).aspx </a:t>
            </a: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165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98485-1690-F55A-4046-645AB142687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FF0DBB8-B558-FE74-A7F9-860A500AC9D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FE0641F-5476-8297-C1EF-694BCD003E41}"/>
              </a:ext>
            </a:extLst>
          </p:cNvPr>
          <p:cNvSpPr>
            <a:spLocks noGrp="1"/>
          </p:cNvSpPr>
          <p:nvPr>
            <p:ph type="body" idx="1"/>
          </p:nvPr>
        </p:nvSpPr>
        <p:spPr/>
        <p:txBody>
          <a:bodyPr/>
          <a:lstStyle/>
          <a:p>
            <a:pPr marL="342900" indent="-342900" algn="l">
              <a:buFont typeface="Calibri"/>
              <a:buChar char="-"/>
            </a:pPr>
            <a:r>
              <a:rPr lang="nb-NO" sz="1200" err="1"/>
              <a:t>MoBa</a:t>
            </a:r>
            <a:r>
              <a:rPr lang="nb-NO" sz="1200"/>
              <a:t> er en av verdens største befolkningsbaserte helseundersøkelser med 114 000 barn 95 000 mødre, 75 000 fedre</a:t>
            </a:r>
            <a:endParaRPr lang="en-US"/>
          </a:p>
          <a:p>
            <a:pPr marL="342900" marR="0" lvl="0" indent="-342900" algn="l" defTabSz="914400" rtl="0" eaLnBrk="1" fontAlgn="auto" latinLnBrk="0" hangingPunct="1">
              <a:lnSpc>
                <a:spcPct val="100000"/>
              </a:lnSpc>
              <a:spcBef>
                <a:spcPts val="0"/>
              </a:spcBef>
              <a:spcAft>
                <a:spcPts val="0"/>
              </a:spcAft>
              <a:buClrTx/>
              <a:buSzTx/>
              <a:buFont typeface="Calibri"/>
              <a:buChar char="-"/>
              <a:tabLst/>
              <a:defRPr/>
            </a:pPr>
            <a:r>
              <a:rPr lang="nb-NO" sz="1200"/>
              <a:t>Deltakerne har over mange år svart på spørsmål om menge ulike forhold som kan påvirke deres helse, hva folk spiser, søvn, stress, bruk av hverdagsprodukter </a:t>
            </a:r>
            <a:r>
              <a:rPr lang="nb-NO" sz="1200" err="1"/>
              <a:t>m.m</a:t>
            </a:r>
            <a:endParaRPr lang="nb-NO" sz="1200">
              <a:ea typeface="Calibri" panose="020F0502020204030204"/>
              <a:cs typeface="Calibri" panose="020F0502020204030204"/>
            </a:endParaRPr>
          </a:p>
          <a:p>
            <a:pPr marL="342900" indent="-342900" algn="l">
              <a:buFont typeface="Calibri"/>
              <a:buChar char="-"/>
            </a:pPr>
            <a:r>
              <a:rPr lang="nb-NO" sz="1200"/>
              <a:t>I tillegg har de bidratt med prøver av blod, urin, morsmelk og tenner (barns melketenner)</a:t>
            </a:r>
            <a:endParaRPr lang="nb-NO" sz="1200">
              <a:ea typeface="Calibri" panose="020F0502020204030204"/>
              <a:cs typeface="Calibri" panose="020F0502020204030204"/>
            </a:endParaRPr>
          </a:p>
          <a:p>
            <a:pPr marL="342900" indent="-342900" algn="l">
              <a:buFont typeface="Calibri"/>
              <a:buChar char="-"/>
            </a:pPr>
            <a:r>
              <a:rPr lang="nb-NO" sz="1200"/>
              <a:t>Det biologiske materialet er nå analysert og omdannet til biologiske data</a:t>
            </a:r>
            <a:endParaRPr lang="nb-NO" sz="1200">
              <a:ea typeface="Calibri" panose="020F0502020204030204"/>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Calibri"/>
              <a:buChar char="-"/>
              <a:tabLst/>
              <a:defRPr/>
            </a:pPr>
            <a:r>
              <a:rPr lang="nb-NO" sz="1200"/>
              <a:t>Som en del av de biologiske dataene har FHI nå </a:t>
            </a:r>
            <a:r>
              <a:rPr lang="nb-NO" sz="1200" err="1"/>
              <a:t>genotypet</a:t>
            </a:r>
            <a:r>
              <a:rPr lang="nb-NO" sz="1200"/>
              <a:t> datasett for 235 000 nordmenn. Datasettene vil bli tilgjengelig for forskning om </a:t>
            </a:r>
            <a:r>
              <a:rPr lang="nb-NO" sz="1200" err="1"/>
              <a:t>ca</a:t>
            </a:r>
            <a:r>
              <a:rPr lang="nb-NO" sz="1200"/>
              <a:t> en måned. </a:t>
            </a:r>
            <a:endParaRPr lang="nb-NO" sz="1200">
              <a:ea typeface="Calibri" panose="020F0502020204030204"/>
              <a:cs typeface="Calibri" panose="020F0502020204030204"/>
            </a:endParaRPr>
          </a:p>
          <a:p>
            <a:pPr marL="342900" indent="-342900" algn="l">
              <a:buFont typeface="Calibri"/>
              <a:buChar char="-"/>
            </a:pPr>
            <a:r>
              <a:rPr lang="nb-NO" sz="1200"/>
              <a:t>Når vi kan koble spørreskjemadata om miljøpåvirkning sammen med dataene om genetikk og videre med data om sykdommer, kan vi bedre forstå om sykdom skyldes miljøfaktorer eller genetiske disposisjoner </a:t>
            </a:r>
            <a:endParaRPr lang="nb-NO" sz="1200">
              <a:ea typeface="Calibri" panose="020F0502020204030204"/>
              <a:cs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Calibri"/>
              <a:buChar char="-"/>
              <a:tabLst/>
              <a:defRPr/>
            </a:pPr>
            <a:r>
              <a:rPr lang="nb-NO" sz="1200"/>
              <a:t>Vi ser en økning i kreftdiagnoser hos unge mennesker. Andel under 50 med kreft øker, noe vi trenger å forstå bedre bakgrunnen for</a:t>
            </a:r>
            <a:endParaRPr lang="nb-NO" sz="1200">
              <a:ea typeface="Calibri" panose="020F0502020204030204"/>
              <a:cs typeface="Calibri" panose="020F0502020204030204"/>
            </a:endParaRPr>
          </a:p>
          <a:p>
            <a:pPr marL="342900" indent="-342900">
              <a:buFont typeface="Calibri"/>
              <a:buChar char="-"/>
            </a:pPr>
            <a:r>
              <a:rPr lang="nb-NO" sz="1200"/>
              <a:t>Blant deltakerne i </a:t>
            </a:r>
            <a:r>
              <a:rPr lang="nb-NO" sz="1200" err="1"/>
              <a:t>MoBa</a:t>
            </a:r>
            <a:r>
              <a:rPr lang="nb-NO" sz="1200"/>
              <a:t> finnes det 10 000 personer med en kreftdiagnose. Ved å koble disse dataene med data fra kreftregisteret, og norsk pasientregister (data om behandling) kan vi komme nærmere å forstå årsakssammenhenger</a:t>
            </a:r>
            <a:endParaRPr lang="nb-NO">
              <a:ea typeface="Calibri"/>
              <a:cs typeface="Calibri"/>
            </a:endParaRPr>
          </a:p>
          <a:p>
            <a:pPr marL="285750" indent="-285750">
              <a:buFont typeface="Calibri"/>
              <a:buChar char="-"/>
            </a:pPr>
            <a:r>
              <a:rPr lang="nb-NO">
                <a:ea typeface="Calibri"/>
                <a:cs typeface="Calibri"/>
              </a:rPr>
              <a:t>Dette tallet vil øke kraftig de neste tiårene da man regner med a </a:t>
            </a:r>
            <a:r>
              <a:rPr lang="nb-NO" err="1">
                <a:ea typeface="Calibri"/>
                <a:cs typeface="Calibri"/>
              </a:rPr>
              <a:t>ca</a:t>
            </a:r>
            <a:r>
              <a:rPr lang="nb-NO">
                <a:ea typeface="Calibri"/>
                <a:cs typeface="Calibri"/>
              </a:rPr>
              <a:t> 1/3 av befolkningen vil få en kreftdiagnose i løpet av livet. </a:t>
            </a:r>
          </a:p>
          <a:p>
            <a:r>
              <a:rPr lang="nb-NO"/>
              <a:t>- </a:t>
            </a:r>
            <a:r>
              <a:rPr lang="nb-NO" sz="1200"/>
              <a:t>innen kreft </a:t>
            </a:r>
            <a:endParaRPr lang="nb-NO">
              <a:ea typeface="Calibri" panose="020F0502020204030204"/>
              <a:cs typeface="Calibri" panose="020F0502020204030204"/>
            </a:endParaRPr>
          </a:p>
          <a:p>
            <a:pPr marL="0" indent="0" algn="l">
              <a:buFont typeface="Arial" panose="020B0604020202020204" pitchFamily="34" charset="0"/>
              <a:buNone/>
            </a:pPr>
            <a:endParaRPr lang="nb-NO"/>
          </a:p>
        </p:txBody>
      </p:sp>
      <p:sp>
        <p:nvSpPr>
          <p:cNvPr id="4" name="Plassholder for lysbildenummer 3">
            <a:extLst>
              <a:ext uri="{FF2B5EF4-FFF2-40B4-BE49-F238E27FC236}">
                <a16:creationId xmlns:a16="http://schemas.microsoft.com/office/drawing/2014/main" id="{EB5C841C-0BE8-DA82-23F6-9859877E759E}"/>
              </a:ext>
            </a:extLst>
          </p:cNvPr>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19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a:buFont typeface="Arial" panose="020B0604020202020204" pitchFamily="34" charset="0"/>
              <a:buNone/>
            </a:pPr>
            <a:r>
              <a:rPr lang="nb-NO"/>
              <a:t>Vi jobber med </a:t>
            </a:r>
            <a:r>
              <a:rPr lang="nb-NO" sz="1200"/>
              <a:t>ny dataplattform for KPR og NPR.  </a:t>
            </a:r>
          </a:p>
          <a:p>
            <a:pPr marL="0" indent="0" algn="l">
              <a:buFont typeface="Arial" panose="020B0604020202020204" pitchFamily="34" charset="0"/>
              <a:buNone/>
            </a:pPr>
            <a:r>
              <a:rPr lang="nb-NO" sz="1200"/>
              <a:t>Som del av arbeidet jobber vi med nye tjenesteområder i KPR i kombinasjon med hyppigere oppdateringer av data.</a:t>
            </a:r>
          </a:p>
          <a:p>
            <a:pPr marL="0" indent="0" algn="l">
              <a:buFont typeface="Arial" panose="020B0604020202020204" pitchFamily="34" charset="0"/>
              <a:buNone/>
            </a:pPr>
            <a:r>
              <a:rPr lang="nb-NO" sz="1200"/>
              <a:t>Dette gir mange muligheter for at data i både KPR og NPR kan brukes på flere og nye måter.</a:t>
            </a:r>
          </a:p>
          <a:p>
            <a:pPr algn="l"/>
            <a:endParaRPr lang="nb-NO" sz="1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a:solidFill>
                  <a:prstClr val="black"/>
                </a:solidFill>
                <a:latin typeface="+mn-lt"/>
              </a:rPr>
              <a:t>Ny, modernisert </a:t>
            </a:r>
            <a:r>
              <a:rPr kumimoji="0" lang="nb-NO" sz="1100" b="0" i="0" u="none" strike="noStrike" kern="1200" cap="none" spc="0" normalizeH="0" baseline="0" noProof="0">
                <a:ln>
                  <a:noFill/>
                </a:ln>
                <a:solidFill>
                  <a:prstClr val="black"/>
                </a:solidFill>
                <a:effectLst/>
                <a:uLnTx/>
                <a:uFillTx/>
                <a:latin typeface="+mn-lt"/>
                <a:ea typeface="+mn-ea"/>
                <a:cs typeface="+mn-cs"/>
              </a:rPr>
              <a:t>plattform, mer effektiv innhenting av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a:solidFill>
                  <a:prstClr val="black"/>
                </a:solidFill>
                <a:latin typeface="+mn-lt"/>
              </a:rPr>
              <a:t>Daglig oppdatering</a:t>
            </a:r>
            <a:r>
              <a:rPr lang="nb-NO" sz="1200">
                <a:solidFill>
                  <a:prstClr val="black"/>
                </a:solidFill>
                <a:latin typeface="Calibri" panose="020F0502020204030204"/>
              </a:rPr>
              <a:t> mulighet for mer aktuelle analyser</a:t>
            </a: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solidFill>
                  <a:prstClr val="black"/>
                </a:solidFill>
                <a:latin typeface="+mn-lt"/>
              </a:rPr>
              <a:t>Nye data som belyser kommunale tjenester: skolehelsetjeneste, helsestasjon, tannhelse, kommunale helse- og omsorgstjenester </a:t>
            </a:r>
          </a:p>
          <a:p>
            <a:pPr marL="342900" lvl="0" indent="-342900">
              <a:buFont typeface="Arial" panose="020B0604020202020204" pitchFamily="34" charset="0"/>
              <a:buChar char="•"/>
            </a:pPr>
            <a:r>
              <a:rPr lang="nb-NO" sz="1200">
                <a:solidFill>
                  <a:prstClr val="black"/>
                </a:solidFill>
                <a:latin typeface="Calibri" panose="020F0502020204030204"/>
              </a:rPr>
              <a:t>Mulighet til</a:t>
            </a: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 å se </a:t>
            </a:r>
            <a:r>
              <a:rPr lang="nb-NO" sz="1200">
                <a:solidFill>
                  <a:prstClr val="black"/>
                </a:solidFill>
              </a:rPr>
              <a:t>helhetlig </a:t>
            </a: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på forløp, følge pasienten</a:t>
            </a:r>
          </a:p>
          <a:p>
            <a:pPr marL="342900" lvl="0" indent="-342900">
              <a:buFont typeface="Arial" panose="020B0604020202020204" pitchFamily="34" charset="0"/>
              <a:buChar char="•"/>
            </a:pPr>
            <a:r>
              <a:rPr lang="nb-NO">
                <a:cs typeface="Calibri"/>
              </a:rPr>
              <a:t>Følge pasienten på tvers av enheter, sektor og koble med andre kilder som for eksempel sosioøkonomiske data </a:t>
            </a:r>
          </a:p>
          <a:p>
            <a:pPr marL="342900" lvl="0" indent="-342900">
              <a:buFont typeface="Arial" panose="020B0604020202020204" pitchFamily="34" charset="0"/>
              <a:buChar char="•"/>
            </a:pPr>
            <a:r>
              <a:rPr lang="nb-NO">
                <a:cs typeface="Calibri"/>
              </a:rPr>
              <a:t>Standardisering av begreper viktig forutsetning for sammenstilling av data</a:t>
            </a: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202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lgn="l">
              <a:buFont typeface="Arial" panose="020B0604020202020204" pitchFamily="34" charset="0"/>
              <a:buChar char="•"/>
            </a:pPr>
            <a:r>
              <a:rPr lang="nb-NO"/>
              <a:t>Et utvalg kommuneleger får høsten 2024 for første gang tilgang til data som gir dem oversikt over smittesituasjonen i egen kommune</a:t>
            </a:r>
          </a:p>
          <a:p>
            <a:pPr marL="171450" indent="-171450" algn="l">
              <a:buFont typeface="Arial" panose="020B0604020202020204" pitchFamily="34" charset="0"/>
              <a:buChar char="•"/>
            </a:pPr>
            <a:r>
              <a:rPr lang="nb-NO"/>
              <a:t>Kommuneoverleger har ikke hatt tilgang til denne typen data før, da data brutt ned på dette nivået ofte blir indirekte identifiserbare. </a:t>
            </a:r>
          </a:p>
          <a:p>
            <a:pPr marL="171450" indent="-171450" algn="l">
              <a:buFont typeface="Arial" panose="020B0604020202020204" pitchFamily="34" charset="0"/>
              <a:buChar char="•"/>
            </a:pPr>
            <a:r>
              <a:rPr lang="nb-NO"/>
              <a:t>Men nå er disse dataene tilgjengelig bak pålogging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Kommuneoverleger kan se utviklingen i antall smittede, for eksempel influensa, fordelt på aldersgrupper, kjønn og bydeler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 kan også følge med på nabokommuner og sammenlikne med landsgjennomsnitt, og de kan se smitte i sammenheng med vaksinasjonstall (ikke andeler ennå, men det kommer)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Dette setter kommuneoverleger i stand til å informere i egen kommune, gi anbefalinger og iverksette forebyggende tiltak og smitteverntiltak ved større utbrudd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[prosjektnavn] og [nettside] og [kontaktperson]</a:t>
            </a:r>
          </a:p>
          <a:p>
            <a:pPr marL="0" indent="0" algn="l">
              <a:buFont typeface="Arial" panose="020B0604020202020204" pitchFamily="34" charset="0"/>
              <a:buNone/>
            </a:pPr>
            <a:endParaRPr lang="nb-NO"/>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861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lgn="l">
              <a:buFont typeface="Arial" panose="020B0604020202020204" pitchFamily="34" charset="0"/>
              <a:buChar cha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Helseregisterloven § 19c jfr. §19 gir oss (dataansvarlig) lov til å utarbeide og offentliggjøre relevant statistikk basert på sammenstilte registeropplysninger</a:t>
            </a:r>
          </a:p>
          <a:p>
            <a:pPr marL="171450" indent="-171450" algn="l">
              <a:buFont typeface="Arial" panose="020B0604020202020204" pitchFamily="34" charset="0"/>
              <a:buChar cha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Til myndighetsformål, men også på forespørsel, dersom det er innenfor registrenes formål</a:t>
            </a:r>
            <a:endParaRPr lang="nb-NO" sz="12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171450" indent="-171450" algn="l">
              <a:buFont typeface="Arial" panose="020B0604020202020204" pitchFamily="34" charset="0"/>
              <a:buChar cha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Utarbeidet statistikk skal være anonym og det er strenge regler knyttet til løsninger og prosesser for hvordan slik sammenstilling, analyse og statistikkproduksjon skal foregå, for å ivareta personvern og informasjonssikkerhet</a:t>
            </a:r>
            <a:endParaRPr lang="nb-NO" sz="12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171450" indent="-171450" algn="l">
              <a:buFont typeface="Arial" panose="020B0604020202020204" pitchFamily="34" charset="0"/>
              <a:buChar char="•"/>
            </a:pPr>
            <a:r>
              <a:rPr lang="nb-NO" sz="1800" b="0" i="0" u="none" strike="noStrike">
                <a:solidFill>
                  <a:srgbClr val="393C61"/>
                </a:solidFill>
                <a:effectLst/>
                <a:latin typeface="Calibri"/>
                <a:ea typeface="Calibri"/>
                <a:cs typeface="Calibri"/>
              </a:rPr>
              <a:t>Registrene tilgjengeliggjør delmengde med opplysninger med Stat19 spesifikk </a:t>
            </a:r>
            <a:r>
              <a:rPr lang="nb-NO" sz="1800" b="0" i="0" u="none" strike="noStrike" err="1">
                <a:solidFill>
                  <a:srgbClr val="393C61"/>
                </a:solidFill>
                <a:effectLst/>
                <a:latin typeface="Calibri"/>
                <a:ea typeface="Calibri"/>
                <a:cs typeface="Calibri"/>
              </a:rPr>
              <a:t>pseudonymisert</a:t>
            </a:r>
            <a:r>
              <a:rPr lang="nb-NO" sz="1800" b="0" i="0" u="none" strike="noStrike">
                <a:solidFill>
                  <a:srgbClr val="393C61"/>
                </a:solidFill>
                <a:effectLst/>
                <a:latin typeface="Calibri"/>
                <a:ea typeface="Calibri"/>
                <a:cs typeface="Calibri"/>
              </a:rPr>
              <a:t> personidentifikator (</a:t>
            </a:r>
            <a:r>
              <a:rPr lang="nb-NO" sz="1800" b="0" i="0" u="none" strike="noStrike" err="1">
                <a:solidFill>
                  <a:srgbClr val="393C61"/>
                </a:solidFill>
                <a:effectLst/>
                <a:latin typeface="Calibri"/>
                <a:ea typeface="Calibri"/>
                <a:cs typeface="Calibri"/>
              </a:rPr>
              <a:t>Hashing</a:t>
            </a:r>
            <a:r>
              <a:rPr lang="nb-NO" sz="1800" b="0" i="0" u="none" strike="noStrike">
                <a:solidFill>
                  <a:srgbClr val="393C61"/>
                </a:solidFill>
                <a:effectLst/>
                <a:latin typeface="Calibri"/>
                <a:ea typeface="Calibri"/>
                <a:cs typeface="Calibri"/>
              </a:rPr>
              <a:t> #1)</a:t>
            </a:r>
          </a:p>
          <a:p>
            <a:pPr marL="171450" indent="-171450" algn="l">
              <a:buFont typeface="Arial" panose="020B0604020202020204" pitchFamily="34" charset="0"/>
              <a:buChar char="•"/>
            </a:pPr>
            <a:r>
              <a:rPr lang="nb-NO" sz="1800" b="0" i="0" u="none" strike="noStrike">
                <a:solidFill>
                  <a:srgbClr val="393C61"/>
                </a:solidFill>
                <a:effectLst/>
                <a:latin typeface="Calibri"/>
                <a:ea typeface="Calibri"/>
                <a:cs typeface="Calibri"/>
              </a:rPr>
              <a:t>Utvalget legges i database hvor de ulike registeropplysningene er tilgjengelig som dataminimerte dataprodukter. Aktiviteten her er tilgangsstyrt og bruken logges. </a:t>
            </a:r>
          </a:p>
          <a:p>
            <a:pPr marL="171450" indent="-171450" algn="l">
              <a:buFont typeface="Arial" panose="020B0604020202020204" pitchFamily="34" charset="0"/>
              <a:buChar char="•"/>
            </a:pPr>
            <a:r>
              <a:rPr lang="nb-NO" sz="1800" b="0" i="0" u="none" strike="noStrike">
                <a:solidFill>
                  <a:srgbClr val="393C61"/>
                </a:solidFill>
                <a:effectLst/>
                <a:latin typeface="Calibri"/>
                <a:ea typeface="Calibri"/>
                <a:cs typeface="Calibri"/>
              </a:rPr>
              <a:t>Det gjøres «on-</a:t>
            </a:r>
            <a:r>
              <a:rPr lang="nb-NO" sz="1800" b="0" i="0" u="none" strike="noStrike" err="1">
                <a:solidFill>
                  <a:srgbClr val="393C61"/>
                </a:solidFill>
                <a:effectLst/>
                <a:latin typeface="Calibri"/>
                <a:ea typeface="Calibri"/>
                <a:cs typeface="Calibri"/>
              </a:rPr>
              <a:t>the</a:t>
            </a:r>
            <a:r>
              <a:rPr lang="nb-NO" sz="1800" b="0" i="0" u="none" strike="noStrike">
                <a:solidFill>
                  <a:srgbClr val="393C61"/>
                </a:solidFill>
                <a:effectLst/>
                <a:latin typeface="Calibri"/>
                <a:ea typeface="Calibri"/>
                <a:cs typeface="Calibri"/>
              </a:rPr>
              <a:t>-fly» spørringer (</a:t>
            </a:r>
            <a:r>
              <a:rPr lang="nb-NO" sz="1800" b="0" i="0" u="none" strike="noStrike" err="1">
                <a:solidFill>
                  <a:srgbClr val="393C61"/>
                </a:solidFill>
                <a:effectLst/>
                <a:latin typeface="Calibri"/>
                <a:ea typeface="Calibri"/>
                <a:cs typeface="Calibri"/>
              </a:rPr>
              <a:t>views</a:t>
            </a:r>
            <a:r>
              <a:rPr lang="nb-NO" sz="1800" b="0" i="0" u="none" strike="noStrike">
                <a:solidFill>
                  <a:srgbClr val="393C61"/>
                </a:solidFill>
                <a:effectLst/>
                <a:latin typeface="Calibri"/>
                <a:ea typeface="Calibri"/>
                <a:cs typeface="Calibri"/>
              </a:rPr>
              <a:t>/</a:t>
            </a:r>
            <a:r>
              <a:rPr lang="nb-NO" sz="1800" b="0" i="0" u="none" strike="noStrike" err="1">
                <a:solidFill>
                  <a:srgbClr val="393C61"/>
                </a:solidFill>
                <a:effectLst/>
                <a:latin typeface="Calibri"/>
                <a:ea typeface="Calibri"/>
                <a:cs typeface="Calibri"/>
              </a:rPr>
              <a:t>sql</a:t>
            </a:r>
            <a:r>
              <a:rPr lang="nb-NO" sz="1800" b="0" i="0" u="none" strike="noStrike">
                <a:solidFill>
                  <a:srgbClr val="393C61"/>
                </a:solidFill>
                <a:effectLst/>
                <a:latin typeface="Calibri"/>
                <a:ea typeface="Calibri"/>
                <a:cs typeface="Calibri"/>
              </a:rPr>
              <a:t>-spørringer) mot databasen, returnerer tillatte dataminimerte dataprodukter inni analyserommet og analyser kan skje på sammenstilte opplysninger.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b="0" i="0" u="none" strike="noStrike">
                <a:solidFill>
                  <a:srgbClr val="393C61"/>
                </a:solidFill>
                <a:effectLst/>
                <a:latin typeface="Calibri"/>
                <a:ea typeface="Calibri"/>
                <a:cs typeface="Calibri"/>
              </a:rPr>
              <a:t>Spørringer mot databasen tilgangsstyres og logges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b="0" i="0" u="none" strike="noStrike">
                <a:solidFill>
                  <a:srgbClr val="393C61"/>
                </a:solidFill>
                <a:effectLst/>
                <a:latin typeface="Calibri"/>
                <a:ea typeface="Calibri"/>
                <a:cs typeface="Calibri"/>
              </a:rPr>
              <a:t>Analyserommene fylles med dataminimerte dataprodukt med teamspesifikk </a:t>
            </a:r>
            <a:r>
              <a:rPr lang="nb-NO" sz="1800" b="0" i="0" u="none" strike="noStrike" err="1">
                <a:solidFill>
                  <a:srgbClr val="393C61"/>
                </a:solidFill>
                <a:effectLst/>
                <a:latin typeface="Calibri"/>
                <a:ea typeface="Calibri"/>
                <a:cs typeface="Calibri"/>
              </a:rPr>
              <a:t>pseudonymisert</a:t>
            </a:r>
            <a:r>
              <a:rPr lang="nb-NO" sz="1800" b="0" i="0" u="none" strike="noStrike">
                <a:solidFill>
                  <a:srgbClr val="393C61"/>
                </a:solidFill>
                <a:effectLst/>
                <a:latin typeface="Calibri"/>
                <a:ea typeface="Calibri"/>
                <a:cs typeface="Calibri"/>
              </a:rPr>
              <a:t> personidentifikator, </a:t>
            </a:r>
            <a:r>
              <a:rPr lang="nb-NO" sz="1800" b="0" i="0" u="none" strike="noStrike" err="1">
                <a:solidFill>
                  <a:srgbClr val="393C61"/>
                </a:solidFill>
                <a:effectLst/>
                <a:latin typeface="Calibri"/>
                <a:ea typeface="Calibri"/>
                <a:cs typeface="Calibri"/>
              </a:rPr>
              <a:t>Hashing</a:t>
            </a:r>
            <a:r>
              <a:rPr lang="nb-NO" sz="1800" b="0" i="0" u="none" strike="noStrike">
                <a:solidFill>
                  <a:srgbClr val="393C61"/>
                </a:solidFill>
                <a:effectLst/>
                <a:latin typeface="Calibri"/>
                <a:ea typeface="Calibri"/>
                <a:cs typeface="Calibri"/>
              </a:rPr>
              <a:t>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b="0" i="0" u="none" strike="noStrike">
                <a:solidFill>
                  <a:srgbClr val="393C61"/>
                </a:solidFill>
                <a:effectLst/>
                <a:latin typeface="Calibri"/>
                <a:ea typeface="Calibri"/>
                <a:cs typeface="Calibri"/>
              </a:rPr>
              <a:t>I analyserom sammenstilles opplysninger, det benyttes i analyse, i en tilgangsstyrt mappe for hvert statistikkteam, spesifikt formål beskrevet i en statistikkprotokoll.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a:ln>
                  <a:noFill/>
                </a:ln>
                <a:solidFill>
                  <a:srgbClr val="393C61"/>
                </a:solidFill>
                <a:effectLst/>
                <a:uLnTx/>
                <a:uFillTx/>
                <a:latin typeface="Calibri"/>
                <a:ea typeface="Calibri"/>
                <a:cs typeface="Calibri"/>
              </a:rPr>
              <a:t>Statistikk og </a:t>
            </a:r>
            <a:r>
              <a:rPr lang="nb-NO" sz="1800">
                <a:solidFill>
                  <a:srgbClr val="393C61"/>
                </a:solidFill>
                <a:latin typeface="Calibri"/>
                <a:ea typeface="Calibri"/>
                <a:cs typeface="Calibri"/>
              </a:rPr>
              <a:t>analyser</a:t>
            </a:r>
            <a:r>
              <a:rPr kumimoji="0" lang="nb-NO" sz="1800" b="0" i="0" u="none" strike="noStrike" kern="1200" cap="none" spc="0" normalizeH="0" baseline="0" noProof="0">
                <a:ln>
                  <a:noFill/>
                </a:ln>
                <a:solidFill>
                  <a:srgbClr val="393C61"/>
                </a:solidFill>
                <a:effectLst/>
                <a:uLnTx/>
                <a:uFillTx/>
                <a:latin typeface="Calibri"/>
                <a:ea typeface="Calibri"/>
                <a:cs typeface="Calibri"/>
              </a:rPr>
              <a:t> kan deles med brukere «på utsiden», men all statistikk skal være anonym</a:t>
            </a:r>
            <a:endParaRPr kumimoji="0" lang="nb-NO" sz="1200" b="0" i="0" u="none" strike="noStrike" kern="1200" cap="none" spc="0" normalizeH="0" baseline="0" noProof="0">
              <a:ln>
                <a:noFill/>
              </a:ln>
              <a:solidFill>
                <a:srgbClr val="393C61"/>
              </a:solidFill>
              <a:effectLst/>
              <a:uLnTx/>
              <a:uFillTx/>
              <a:latin typeface="Calibri"/>
              <a:ea typeface="Calibri"/>
              <a:cs typeface="Calibri"/>
            </a:endParaRPr>
          </a:p>
          <a:p>
            <a:pPr marL="171450" indent="-171450">
              <a:buFont typeface="Arial" panose="020B0604020202020204" pitchFamily="34" charset="0"/>
              <a:buChar char="•"/>
            </a:pPr>
            <a:r>
              <a:rPr lang="nb-NO" sz="1800" err="1">
                <a:solidFill>
                  <a:srgbClr val="393C61"/>
                </a:solidFill>
                <a:ea typeface="Calibri"/>
                <a:cs typeface="Calibri"/>
              </a:rPr>
              <a:t>HUsk</a:t>
            </a:r>
            <a:r>
              <a:rPr lang="nb-NO" sz="1800">
                <a:solidFill>
                  <a:srgbClr val="393C61"/>
                </a:solidFill>
                <a:ea typeface="Calibri"/>
                <a:cs typeface="Calibri"/>
              </a:rPr>
              <a:t> </a:t>
            </a:r>
            <a:r>
              <a:rPr lang="nb-NO" sz="1800" err="1">
                <a:solidFill>
                  <a:srgbClr val="393C61"/>
                </a:solidFill>
                <a:ea typeface="Calibri"/>
                <a:cs typeface="Calibri"/>
              </a:rPr>
              <a:t>HElseunders;kelsene</a:t>
            </a:r>
            <a:r>
              <a:rPr lang="nb-NO" sz="1800">
                <a:solidFill>
                  <a:srgbClr val="393C61"/>
                </a:solidFill>
                <a:ea typeface="Calibri"/>
                <a:cs typeface="Calibri"/>
              </a:rPr>
              <a:t> p[ denne sliden</a:t>
            </a:r>
            <a:endParaRPr lang="nb-NO" sz="1800" b="0">
              <a:solidFill>
                <a:srgbClr val="393C61"/>
              </a:solidFill>
              <a:ea typeface="Calibri"/>
              <a:cs typeface="Calibri"/>
            </a:endParaRPr>
          </a:p>
          <a:p>
            <a:pPr marL="171450" indent="-171450">
              <a:buFont typeface="Arial" panose="020B0604020202020204" pitchFamily="34" charset="0"/>
              <a:buChar char="•"/>
            </a:pPr>
            <a:endParaRPr lang="nb-NO"/>
          </a:p>
          <a:p>
            <a:pPr marL="171450" indent="-171450" algn="l">
              <a:buFont typeface="Arial" panose="020B0604020202020204" pitchFamily="34" charset="0"/>
              <a:buChar char="•"/>
            </a:pPr>
            <a:r>
              <a:rPr lang="nb-NO" b="0"/>
              <a:t>Arbeidet med å etablere et slik «analysehus» er i gang</a:t>
            </a:r>
            <a:endParaRPr lang="nb-NO" b="0">
              <a:ea typeface="Calibri"/>
              <a:cs typeface="Calibri"/>
            </a:endParaRP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195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5669D-1E01-12B6-4A0D-5DD122A4429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7B6DABB-2FB9-E79F-C7D0-C0D59F45A10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AF2120E-18BF-74D0-AF92-8274AE483737}"/>
              </a:ext>
            </a:extLst>
          </p:cNvPr>
          <p:cNvSpPr>
            <a:spLocks noGrp="1"/>
          </p:cNvSpPr>
          <p:nvPr>
            <p:ph type="body" idx="1"/>
          </p:nvPr>
        </p:nvSpPr>
        <p:spPr/>
        <p:txBody>
          <a:bodyPr/>
          <a:lstStyle/>
          <a:p>
            <a:pPr marL="228600" indent="-228600">
              <a:buClr>
                <a:srgbClr val="FF0000"/>
              </a:buClr>
              <a:buFont typeface="+mj-lt"/>
              <a:buAutoNum type="arabicPeriod"/>
            </a:pPr>
            <a:r>
              <a:rPr lang="nb-NO"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Analysehuset bygges som kjernen</a:t>
            </a:r>
          </a:p>
          <a:p>
            <a:pPr marL="228600" indent="-228600">
              <a:buClr>
                <a:srgbClr val="FF0000"/>
              </a:buClr>
              <a:buFont typeface="+mj-lt"/>
              <a:buAutoNum type="arabicPeriod"/>
            </a:pPr>
            <a:r>
              <a:rPr lang="nb-NO"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MSIS-meldingsskjema byttes ut med en forenklet digital løsning</a:t>
            </a:r>
          </a:p>
          <a:p>
            <a:pPr marL="228600" indent="-228600">
              <a:buClr>
                <a:srgbClr val="FF0000"/>
              </a:buClr>
              <a:buFont typeface="+mj-lt"/>
              <a:buAutoNum type="arabicPeriod"/>
            </a:pPr>
            <a:r>
              <a:rPr lang="nb-NO"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MSIS-</a:t>
            </a:r>
            <a:r>
              <a:rPr lang="nb-NO" kern="100" err="1">
                <a:solidFill>
                  <a:schemeClr val="tx2"/>
                </a:solidFill>
                <a:effectLst/>
                <a:latin typeface="Aptos" panose="020B0004020202020204" pitchFamily="34" charset="0"/>
                <a:ea typeface="Aptos" panose="020B0004020202020204" pitchFamily="34" charset="0"/>
                <a:cs typeface="Times New Roman" panose="02020603050405020304" pitchFamily="18" charset="0"/>
              </a:rPr>
              <a:t>labdatabase</a:t>
            </a:r>
            <a:r>
              <a:rPr lang="nb-NO"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får lagre </a:t>
            </a:r>
            <a:r>
              <a:rPr lang="nb-NO" kern="100" err="1">
                <a:solidFill>
                  <a:schemeClr val="tx2"/>
                </a:solidFill>
                <a:effectLst/>
                <a:latin typeface="Aptos" panose="020B0004020202020204" pitchFamily="34" charset="0"/>
                <a:ea typeface="Aptos" panose="020B0004020202020204" pitchFamily="34" charset="0"/>
                <a:cs typeface="Times New Roman" panose="02020603050405020304" pitchFamily="18" charset="0"/>
              </a:rPr>
              <a:t>personid</a:t>
            </a:r>
            <a:r>
              <a:rPr lang="nb-NO"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 for alle prøvesvar</a:t>
            </a:r>
          </a:p>
          <a:p>
            <a:pPr marL="228600" indent="-228600">
              <a:buClr>
                <a:srgbClr val="FF0000"/>
              </a:buClr>
              <a:buFont typeface="+mj-lt"/>
              <a:buAutoNum type="arabicPeriod"/>
            </a:pPr>
            <a:r>
              <a:rPr lang="nb-NO"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Data fra helseregistre og andre kilder kan behandles i Analysehuset</a:t>
            </a:r>
          </a:p>
          <a:p>
            <a:pPr marL="228600" indent="-228600">
              <a:buClr>
                <a:srgbClr val="FF0000"/>
              </a:buClr>
              <a:buFont typeface="+mj-lt"/>
              <a:buAutoNum type="arabicPeriod"/>
            </a:pPr>
            <a:r>
              <a:rPr lang="nb-NO"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MSIS og SYSVAK må kunne berikes med data fra andre kilder gjennom Analysehuset</a:t>
            </a:r>
          </a:p>
          <a:p>
            <a:pPr marL="228600" indent="-228600">
              <a:buClr>
                <a:srgbClr val="FF0000"/>
              </a:buClr>
              <a:buFont typeface="+mj-lt"/>
              <a:buAutoNum type="arabicPeriod"/>
            </a:pPr>
            <a:r>
              <a:rPr lang="nb-NO"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Individopplysninger kan i noen tilfeller deles med kommunelegene, smittevernlegene ved sykehusene og Referanselaboratoriene</a:t>
            </a:r>
          </a:p>
          <a:p>
            <a:pPr marL="228600" indent="-228600">
              <a:buClr>
                <a:srgbClr val="FF0000"/>
              </a:buClr>
              <a:buFont typeface="+mj-lt"/>
              <a:buAutoNum type="arabicPeriod"/>
            </a:pPr>
            <a:r>
              <a:rPr lang="nb-NO"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Digital infrastruktur for varsling og hendelsesovervåking utvikles</a:t>
            </a:r>
          </a:p>
          <a:p>
            <a:pPr marL="228600" indent="-228600">
              <a:buClr>
                <a:srgbClr val="FF0000"/>
              </a:buClr>
              <a:buFont typeface="+mj-lt"/>
              <a:buAutoNum type="arabicPeriod"/>
            </a:pPr>
            <a:r>
              <a:rPr lang="nb-NO"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Avløpsovervåking gjøres varig</a:t>
            </a:r>
          </a:p>
          <a:p>
            <a:pPr marL="228600" indent="-228600">
              <a:buClr>
                <a:srgbClr val="FF0000"/>
              </a:buClr>
              <a:buFont typeface="+mj-lt"/>
              <a:buAutoNum type="arabicPeriod"/>
            </a:pPr>
            <a:r>
              <a:rPr lang="nb-NO"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Nye datastrømmer prøves ut, inkludert med kunstig intelligens</a:t>
            </a:r>
          </a:p>
          <a:p>
            <a:pPr marL="228600" indent="-228600">
              <a:buClr>
                <a:srgbClr val="FF0000"/>
              </a:buClr>
              <a:buFont typeface="+mj-lt"/>
              <a:buAutoNum type="arabicPeriod"/>
            </a:pPr>
            <a:r>
              <a:rPr lang="nb-NO" kern="100">
                <a:solidFill>
                  <a:schemeClr val="tx2"/>
                </a:solidFill>
                <a:effectLst/>
                <a:latin typeface="Aptos" panose="020B0004020202020204" pitchFamily="34" charset="0"/>
                <a:ea typeface="Aptos" panose="020B0004020202020204" pitchFamily="34" charset="0"/>
                <a:cs typeface="Times New Roman" panose="02020603050405020304" pitchFamily="18" charset="0"/>
              </a:rPr>
              <a:t>Utvalgsundersøkelser blir en del av overvåkingen</a:t>
            </a:r>
          </a:p>
          <a:p>
            <a:pPr marL="171450" indent="-171450">
              <a:buFont typeface="Arial" panose="020B0604020202020204" pitchFamily="34" charset="0"/>
              <a:buChar char="•"/>
            </a:pPr>
            <a:endParaRPr lang="nb-NO"/>
          </a:p>
        </p:txBody>
      </p:sp>
      <p:sp>
        <p:nvSpPr>
          <p:cNvPr id="4" name="Plassholder for lysbildenummer 3">
            <a:extLst>
              <a:ext uri="{FF2B5EF4-FFF2-40B4-BE49-F238E27FC236}">
                <a16:creationId xmlns:a16="http://schemas.microsoft.com/office/drawing/2014/main" id="{A320A806-58BF-FC60-B5D9-933AA127C382}"/>
              </a:ext>
            </a:extLst>
          </p:cNvPr>
          <p:cNvSpPr>
            <a:spLocks noGrp="1"/>
          </p:cNvSpPr>
          <p:nvPr>
            <p:ph type="sldNum" sz="quarter" idx="5"/>
          </p:nvPr>
        </p:nvSpPr>
        <p:spPr/>
        <p:txBody>
          <a:bodyPr/>
          <a:lstStyle/>
          <a:p>
            <a:fld id="{65A8DC33-68FE-4667-A616-CE1EDB9B2F02}" type="slidenum">
              <a:rPr lang="nb-NO" smtClean="0"/>
              <a:t>22</a:t>
            </a:fld>
            <a:endParaRPr lang="nb-NO"/>
          </a:p>
        </p:txBody>
      </p:sp>
    </p:spTree>
    <p:extLst>
      <p:ext uri="{BB962C8B-B14F-4D97-AF65-F5344CB8AC3E}">
        <p14:creationId xmlns:p14="http://schemas.microsoft.com/office/powerpoint/2010/main" val="3797725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5A8DC33-68FE-4667-A616-CE1EDB9B2F02}" type="slidenum">
              <a:rPr lang="nb-NO" smtClean="0"/>
              <a:t>23</a:t>
            </a:fld>
            <a:endParaRPr lang="nb-NO"/>
          </a:p>
        </p:txBody>
      </p:sp>
    </p:spTree>
    <p:extLst>
      <p:ext uri="{BB962C8B-B14F-4D97-AF65-F5344CB8AC3E}">
        <p14:creationId xmlns:p14="http://schemas.microsoft.com/office/powerpoint/2010/main" val="4104135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a:solidFill>
                  <a:srgbClr val="111111"/>
                </a:solidFill>
                <a:effectLst/>
                <a:latin typeface="Segoe UI" panose="020B0502040204020203" pitchFamily="34" charset="0"/>
              </a:rPr>
              <a:t>Folkehelseinstituttet (FHI) ivaretar informasjonssikkerheten i helseregistrene ved å implementere et sikkerhetsrammeverk basert på Nasjonal Sikkerhetsmyndighet (NSM) sine grunnprinsipper, samt ved å følge lov om digital sikkerhet og personvernforordningen (GDPR) for å sikre etisk forsvarlig behandling av helseopplysninger</a:t>
            </a:r>
            <a:endParaRPr lang="nb-NO"/>
          </a:p>
        </p:txBody>
      </p:sp>
      <p:sp>
        <p:nvSpPr>
          <p:cNvPr id="4" name="Plassholder for lysbildenummer 3"/>
          <p:cNvSpPr>
            <a:spLocks noGrp="1"/>
          </p:cNvSpPr>
          <p:nvPr>
            <p:ph type="sldNum" sz="quarter" idx="5"/>
          </p:nvPr>
        </p:nvSpPr>
        <p:spPr/>
        <p:txBody>
          <a:bodyPr/>
          <a:lstStyle/>
          <a:p>
            <a:fld id="{65A8DC33-68FE-4667-A616-CE1EDB9B2F02}" type="slidenum">
              <a:rPr lang="nb-NO" smtClean="0"/>
              <a:t>29</a:t>
            </a:fld>
            <a:endParaRPr lang="nb-NO"/>
          </a:p>
        </p:txBody>
      </p:sp>
    </p:spTree>
    <p:extLst>
      <p:ext uri="{BB962C8B-B14F-4D97-AF65-F5344CB8AC3E}">
        <p14:creationId xmlns:p14="http://schemas.microsoft.com/office/powerpoint/2010/main" val="2015281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buFont typeface="Arial" panose="020B0604020202020204" pitchFamily="34" charset="0"/>
              <a:buChar char="•"/>
            </a:pPr>
            <a:r>
              <a:rPr lang="nb-NO" sz="1800">
                <a:effectLst/>
                <a:latin typeface="Segoe UI" panose="020B0502040204020203" pitchFamily="34" charset="0"/>
              </a:rPr>
              <a:t>Lepraregisteret ble etablert i 1856, var verdens første nasjonale pasientregister og lå i Bergen. </a:t>
            </a:r>
          </a:p>
          <a:p>
            <a:pPr marL="285750" indent="-285750">
              <a:buFont typeface="Arial" panose="020B0604020202020204" pitchFamily="34" charset="0"/>
              <a:buChar char="•"/>
            </a:pPr>
            <a:r>
              <a:rPr lang="nb-NO" sz="1800">
                <a:effectLst/>
                <a:latin typeface="Segoe UI" panose="020B0502040204020203" pitchFamily="34" charset="0"/>
              </a:rPr>
              <a:t>Fra 1943 startet innsamling av helsedata i bred skala.</a:t>
            </a:r>
          </a:p>
          <a:p>
            <a:pPr marL="285750" indent="-285750">
              <a:buFont typeface="Arial" panose="020B0604020202020204" pitchFamily="34" charset="0"/>
              <a:buChar char="•"/>
            </a:pPr>
            <a:r>
              <a:rPr lang="no" sz="1200"/>
              <a:t>Helsedatafeltet i Norge har vokst og utviklet seg mye over 80 år </a:t>
            </a:r>
          </a:p>
          <a:p>
            <a:pPr marL="285750" indent="-285750">
              <a:buFont typeface="Arial" panose="020B0604020202020204" pitchFamily="34" charset="0"/>
              <a:buChar char="•"/>
            </a:pPr>
            <a:r>
              <a:rPr lang="no" sz="1200"/>
              <a:t>Feltet startet fragmentert, både organisatorisk og teknisk </a:t>
            </a:r>
          </a:p>
          <a:p>
            <a:pPr marL="285750" indent="-285750">
              <a:buFont typeface="Arial" panose="020B0604020202020204" pitchFamily="34" charset="0"/>
              <a:buChar char="•"/>
            </a:pPr>
            <a:r>
              <a:rPr lang="no" sz="1200">
                <a:cs typeface="Calibri" panose="020F0502020204030204"/>
              </a:rPr>
              <a:t>Hovedfokus i mange år har vært "data inn"</a:t>
            </a:r>
            <a:endParaRPr lang="no" sz="1200"/>
          </a:p>
          <a:p>
            <a:pPr marL="285750" indent="-285750">
              <a:buFont typeface="Arial" panose="020B0604020202020204" pitchFamily="34" charset="0"/>
              <a:buChar char="•"/>
            </a:pPr>
            <a:r>
              <a:rPr lang="no" sz="1200"/>
              <a:t>For ca 15 år siden startet arbeidet med å samordne, modernisere og digitalisere helsedatafeltet i et helhetlig perspektiv.</a:t>
            </a:r>
          </a:p>
          <a:p>
            <a:pPr marL="285750" indent="-285750">
              <a:buFont typeface="Arial" panose="020B0604020202020204" pitchFamily="34" charset="0"/>
              <a:buChar char="•"/>
            </a:pPr>
            <a:r>
              <a:rPr lang="no" sz="1200"/>
              <a:t>Det har vært gradvis økende fokus på at data skal komme samfunnet til nytte gjennom mange former for bruk</a:t>
            </a:r>
          </a:p>
          <a:p>
            <a:pPr marL="285750" indent="-285750">
              <a:buFont typeface="Arial" panose="020B0604020202020204" pitchFamily="34" charset="0"/>
              <a:buChar char="•"/>
            </a:pPr>
            <a:r>
              <a:rPr lang="no" sz="1200"/>
              <a:t>Over tid har helsedatafeltet fått økende oppmerksomhet både nasjonalt og internasjonalt</a:t>
            </a:r>
          </a:p>
          <a:p>
            <a:pPr marL="285750" indent="-285750">
              <a:buFont typeface="Arial" panose="020B0604020202020204" pitchFamily="34" charset="0"/>
              <a:buChar char="•"/>
            </a:pPr>
            <a:r>
              <a:rPr lang="no" sz="1200"/>
              <a:t>Utviklingen av det norske helsedatafeltet skjer i stadig tettere berøring med det europeiske helsedatafeltet </a:t>
            </a:r>
          </a:p>
          <a:p>
            <a:pPr marL="285750" indent="-285750">
              <a:buFont typeface="Arial" panose="020B0604020202020204" pitchFamily="34" charset="0"/>
              <a:buChar char="•"/>
            </a:pPr>
            <a:r>
              <a:rPr lang="no" sz="1000"/>
              <a:t>15 år i dette utviklingsperspektivet er egentlig ikke så lenge (kun 18% av den totale tiden) – viktig å minne oss selv på at vi er </a:t>
            </a:r>
            <a:r>
              <a:rPr lang="no" sz="1000" i="1" u="none"/>
              <a:t>underveis</a:t>
            </a:r>
            <a:r>
              <a:rPr lang="no" sz="1000"/>
              <a:t> i endringen</a:t>
            </a:r>
          </a:p>
          <a:p>
            <a:endParaRPr lang="nb-NO" sz="100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8DC33-68FE-4667-A616-CE1EDB9B2F0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221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kumimoji="0" lang="nb-NO" sz="1200" b="0" i="0" u="none" strike="noStrike" kern="1200" cap="none" spc="0" normalizeH="0" baseline="0" noProof="0">
                <a:ln>
                  <a:noFill/>
                </a:ln>
                <a:solidFill>
                  <a:srgbClr val="D14641"/>
                </a:solidFill>
                <a:effectLst/>
                <a:uLnTx/>
                <a:uFillTx/>
                <a:latin typeface="Calibri" panose="020F0502020204030204"/>
                <a:ea typeface="+mn-ea"/>
                <a:cs typeface="+mn-cs"/>
              </a:rPr>
              <a:t>Vår største oppgave er å holde hjulene i gang</a:t>
            </a:r>
          </a:p>
          <a:p>
            <a:pPr marL="171450" indent="-171450">
              <a:buFont typeface="Arial" panose="020B0604020202020204" pitchFamily="34" charset="0"/>
              <a:buChar char="•"/>
            </a:pPr>
            <a:r>
              <a:rPr lang="nb-NO"/>
              <a:t>Strategien vil ikke synliggjøre alle aktiviteter vi jobber med til daglig, vår «</a:t>
            </a:r>
            <a:r>
              <a:rPr lang="nb-NO" err="1"/>
              <a:t>running</a:t>
            </a:r>
            <a:r>
              <a:rPr lang="nb-NO"/>
              <a:t> business»</a:t>
            </a:r>
          </a:p>
          <a:p>
            <a:pPr marL="171450" indent="-171450">
              <a:buFont typeface="Arial" panose="020B0604020202020204" pitchFamily="34" charset="0"/>
              <a:buChar char="•"/>
            </a:pPr>
            <a:r>
              <a:rPr lang="nb-NO"/>
              <a:t>Det betyr ikke at disse er nedprioritert eller uviktige</a:t>
            </a:r>
          </a:p>
          <a:p>
            <a:pPr marL="171450" indent="-171450">
              <a:buFont typeface="Arial" panose="020B0604020202020204" pitchFamily="34" charset="0"/>
              <a:buChar char="•"/>
            </a:pPr>
            <a:r>
              <a:rPr lang="nb-NO"/>
              <a:t>Hver dag samles, bearbeides, sikres og tilgjengeliggjøres store mengder data</a:t>
            </a:r>
          </a:p>
          <a:p>
            <a:pPr marL="171450" indent="-171450">
              <a:buFont typeface="Arial" panose="020B0604020202020204" pitchFamily="34" charset="0"/>
              <a:buChar char="•"/>
            </a:pPr>
            <a:r>
              <a:rPr lang="nb-NO"/>
              <a:t>Disse oppgavene utfører vi med faglig integritet og åpenhet (</a:t>
            </a:r>
            <a:r>
              <a:rPr lang="nb-NO" err="1"/>
              <a:t>FHIs</a:t>
            </a:r>
            <a:r>
              <a:rPr lang="nb-NO"/>
              <a:t> verdier)    </a:t>
            </a: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31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660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algn="l" rtl="0" eaLnBrk="1" fontAlgn="t" latinLnBrk="0" hangingPunct="1">
              <a:spcBef>
                <a:spcPts val="0"/>
              </a:spcBef>
              <a:spcAft>
                <a:spcPts val="0"/>
              </a:spcAft>
            </a:pPr>
            <a:r>
              <a:rPr lang="nb-NO" sz="1200" b="1" i="0" u="none" strike="noStrike" kern="1200">
                <a:solidFill>
                  <a:srgbClr val="000000"/>
                </a:solidFill>
                <a:effectLst/>
                <a:latin typeface="Calibri" panose="020F0502020204030204" pitchFamily="34" charset="0"/>
              </a:rPr>
              <a:t>Vi kan glede oss over:</a:t>
            </a:r>
            <a:endParaRPr lang="nb-NO" sz="2800" b="0" i="0" u="none" strike="noStrike">
              <a:effectLst/>
              <a:latin typeface="Arial" panose="020B0604020202020204" pitchFamily="34" charset="0"/>
            </a:endParaRPr>
          </a:p>
          <a:p>
            <a:pPr marL="0" marR="0" indent="0" algn="l" rtl="0" eaLnBrk="1" fontAlgn="auto" latinLnBrk="0" hangingPunct="1">
              <a:spcBef>
                <a:spcPts val="0"/>
              </a:spcBef>
              <a:spcAft>
                <a:spcPts val="0"/>
              </a:spcAft>
            </a:pPr>
            <a:endParaRPr lang="nb-NO" sz="1200" b="0" i="0" u="none" strike="noStrike" kern="1200">
              <a:solidFill>
                <a:srgbClr val="000000"/>
              </a:solidFill>
              <a:effectLst/>
              <a:latin typeface="Calibri" panose="020F0502020204030204" pitchFamily="34" charset="0"/>
            </a:endParaRPr>
          </a:p>
          <a:p>
            <a:pPr marL="0" marR="0" indent="0" algn="l" rtl="0" eaLnBrk="1" fontAlgn="auto" latinLnBrk="0" hangingPunct="1">
              <a:spcBef>
                <a:spcPts val="0"/>
              </a:spcBef>
              <a:spcAft>
                <a:spcPts val="0"/>
              </a:spcAft>
            </a:pPr>
            <a:r>
              <a:rPr lang="nb-NO" sz="1200" b="0" i="0" u="sng" strike="noStrike" kern="1200">
                <a:solidFill>
                  <a:srgbClr val="000000"/>
                </a:solidFill>
                <a:effectLst/>
                <a:latin typeface="Calibri" panose="020F0502020204030204" pitchFamily="34" charset="0"/>
              </a:rPr>
              <a:t>Datasamlinger med kvalitet i verdensklasse, under «samme tak»</a:t>
            </a:r>
            <a:endParaRPr lang="nb-NO" sz="2800" b="0" i="0" u="sng"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Helsedata «fra vugge til grav» er nå samlet i samme organisasjon</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Datasamlingene har svært høy kvalitet: hele befolkningen er med, data kan kobles gjennom fødselsnummer</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Vi er et samlet, kraftfullt og kompetent miljø. Vi deler nå innsikt og erfaringer, lærer av hverandre og forbedrer kontinuerlig</a:t>
            </a:r>
            <a:endParaRPr lang="nb-NO" sz="2800" b="0" i="0" u="none" strike="noStrike">
              <a:effectLst/>
              <a:latin typeface="Arial" panose="020B0604020202020204" pitchFamily="34" charset="0"/>
            </a:endParaRPr>
          </a:p>
          <a:p>
            <a:pPr marL="0" marR="0" indent="0" algn="l" rtl="0" eaLnBrk="1" fontAlgn="auto" latinLnBrk="0" hangingPunct="1">
              <a:spcBef>
                <a:spcPts val="0"/>
              </a:spcBef>
              <a:spcAft>
                <a:spcPts val="0"/>
              </a:spcAft>
            </a:pPr>
            <a:endParaRPr lang="nb-NO" sz="1200" b="0" i="0" u="none" strike="noStrike" kern="1200">
              <a:solidFill>
                <a:srgbClr val="000000"/>
              </a:solidFill>
              <a:effectLst/>
              <a:latin typeface="Calibri" panose="020F0502020204030204" pitchFamily="34" charset="0"/>
            </a:endParaRPr>
          </a:p>
          <a:p>
            <a:pPr marL="0" marR="0" indent="0" algn="l" rtl="0" eaLnBrk="1" fontAlgn="auto" latinLnBrk="0" hangingPunct="1">
              <a:spcBef>
                <a:spcPts val="0"/>
              </a:spcBef>
              <a:spcAft>
                <a:spcPts val="0"/>
              </a:spcAft>
            </a:pPr>
            <a:r>
              <a:rPr lang="nb-NO" sz="1200" b="0" i="0" u="sng" strike="noStrike" kern="1200">
                <a:solidFill>
                  <a:srgbClr val="000000"/>
                </a:solidFill>
                <a:effectLst/>
                <a:latin typeface="Calibri" panose="020F0502020204030204" pitchFamily="34" charset="0"/>
              </a:rPr>
              <a:t>Ett samlet søknadsmottak med vedtaksmyndighet</a:t>
            </a:r>
            <a:endParaRPr lang="nb-NO" sz="2800" b="0" i="0" u="sng" strike="noStrike">
              <a:effectLst/>
              <a:latin typeface="Arial" panose="020B0604020202020204" pitchFamily="34" charset="0"/>
            </a:endParaRPr>
          </a:p>
          <a:p>
            <a:pPr marL="283464" marR="0" indent="-283464" algn="l" rtl="0" eaLnBrk="1" fontAlgn="auto"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Helsedataservice etablert i 2021</a:t>
            </a:r>
            <a:endParaRPr lang="nb-NO" sz="2800" b="0" i="0" u="none" strike="noStrike">
              <a:effectLst/>
              <a:latin typeface="Arial" panose="020B0604020202020204" pitchFamily="34" charset="0"/>
            </a:endParaRPr>
          </a:p>
          <a:p>
            <a:pPr marL="283464" marR="0" indent="-283464" algn="l" rtl="0" eaLnBrk="1" fontAlgn="auto"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De fleste andre land har ikke en slik funksjon. Finland, Danmark og Frankrike er sammen med oss blant få land som har dette på plass.</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En slik funksjon kommer som krav som en del av EHDS-forordningen. Vi var tidlig ute. </a:t>
            </a:r>
            <a:endParaRPr lang="nb-NO" sz="2800" b="0" i="0" u="none" strike="noStrike">
              <a:effectLst/>
              <a:latin typeface="Arial" panose="020B0604020202020204" pitchFamily="34" charset="0"/>
            </a:endParaRPr>
          </a:p>
          <a:p>
            <a:pPr marL="171450" marR="0" indent="-171450" algn="l" rtl="0" eaLnBrk="1" fontAlgn="auto"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Samlet informasjon om innhold i datakildene (helsedata.no)</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pPr>
            <a:endParaRPr lang="nb-NO" sz="1200" b="0" i="0" u="none" strike="noStrike" kern="1200">
              <a:solidFill>
                <a:srgbClr val="000000"/>
              </a:solidFill>
              <a:effectLst/>
              <a:latin typeface="Calibri" panose="020F0502020204030204" pitchFamily="34" charset="0"/>
            </a:endParaRPr>
          </a:p>
          <a:p>
            <a:pPr marL="283464" indent="-283464" algn="l" rtl="0" eaLnBrk="1" fontAlgn="t" latinLnBrk="0" hangingPunct="1">
              <a:spcBef>
                <a:spcPts val="0"/>
              </a:spcBef>
              <a:spcAft>
                <a:spcPts val="0"/>
              </a:spcAft>
            </a:pPr>
            <a:r>
              <a:rPr lang="nb-NO" sz="1200" b="0" i="0" u="sng" strike="noStrike" kern="1200">
                <a:solidFill>
                  <a:srgbClr val="000000"/>
                </a:solidFill>
                <a:effectLst/>
                <a:latin typeface="Calibri" panose="020F0502020204030204" pitchFamily="34" charset="0"/>
              </a:rPr>
              <a:t>Vi har en nasjonal metadataportal med informasjon om kilder og variabler. </a:t>
            </a: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Denne har vi jobbet med siden 2017.</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Kildebeskrivelser for nærmere 100 datakilder og metadatakatalog og variabelutforsker for 27 datakilder</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Variabelutforsker med beskrivelse av 32 236 variabler, og vi utvikler katalogen kontinuerlig. </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Vi er helt i europatoppen med denne typen løsning. Vi etterlever på denne måten FAIR-prinsippene langt på vei</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Helsedata.no er også inngangsport til felles søknadsskjema</a:t>
            </a:r>
            <a:endParaRPr lang="nb-NO" sz="2800" b="0" i="0" u="none" strike="noStrike">
              <a:effectLst/>
              <a:latin typeface="Arial" panose="020B0604020202020204" pitchFamily="34" charset="0"/>
            </a:endParaRPr>
          </a:p>
          <a:p>
            <a:pPr marL="0" marR="0" indent="0" algn="l" rtl="0" eaLnBrk="1" fontAlgn="auto" latinLnBrk="0" hangingPunct="1">
              <a:spcBef>
                <a:spcPts val="0"/>
              </a:spcBef>
              <a:spcAft>
                <a:spcPts val="0"/>
              </a:spcAft>
            </a:pPr>
            <a:endParaRPr lang="nb-NO" sz="1200" b="0" i="0" u="none" strike="noStrike" kern="1200">
              <a:solidFill>
                <a:srgbClr val="000000"/>
              </a:solidFill>
              <a:effectLst/>
              <a:latin typeface="Calibri" panose="020F0502020204030204" pitchFamily="34" charset="0"/>
            </a:endParaRPr>
          </a:p>
          <a:p>
            <a:pPr marL="0" marR="0" indent="0" algn="l" rtl="0" eaLnBrk="1" fontAlgn="auto" latinLnBrk="0" hangingPunct="1">
              <a:spcBef>
                <a:spcPts val="0"/>
              </a:spcBef>
              <a:spcAft>
                <a:spcPts val="0"/>
              </a:spcAft>
            </a:pPr>
            <a:r>
              <a:rPr lang="nb-NO" sz="1200" b="0" i="0" u="sng" strike="noStrike" kern="1200">
                <a:solidFill>
                  <a:srgbClr val="000000"/>
                </a:solidFill>
                <a:effectLst/>
                <a:latin typeface="Calibri" panose="020F0502020204030204" pitchFamily="34" charset="0"/>
              </a:rPr>
              <a:t>Rask saksbehandling av veldig mye</a:t>
            </a:r>
            <a:endParaRPr lang="nb-NO" sz="2800" b="0" i="0" u="sng" strike="noStrike">
              <a:effectLst/>
              <a:latin typeface="Arial" panose="020B0604020202020204" pitchFamily="34" charset="0"/>
            </a:endParaRPr>
          </a:p>
          <a:p>
            <a:pPr marL="283464" marR="0" indent="-283464" algn="l" rtl="0" eaLnBrk="1" fontAlgn="auto"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Å få tilgjengeliggjort data etter søknad tar i dag i gjennomsnitt </a:t>
            </a:r>
            <a:r>
              <a:rPr lang="nb-NO" sz="1200" b="0" i="0" u="none" strike="noStrike" kern="1200" err="1">
                <a:solidFill>
                  <a:srgbClr val="000000"/>
                </a:solidFill>
                <a:effectLst/>
                <a:latin typeface="Calibri" panose="020F0502020204030204" pitchFamily="34" charset="0"/>
              </a:rPr>
              <a:t>ca</a:t>
            </a:r>
            <a:r>
              <a:rPr lang="nb-NO" sz="1200" b="0" i="0" u="none" strike="noStrike" kern="1200">
                <a:solidFill>
                  <a:srgbClr val="000000"/>
                </a:solidFill>
                <a:effectLst/>
                <a:latin typeface="Calibri" panose="020F0502020204030204" pitchFamily="34" charset="0"/>
              </a:rPr>
              <a:t> 8-12 </a:t>
            </a:r>
            <a:r>
              <a:rPr lang="nb-NO" sz="1200" b="0" i="0" u="none" strike="noStrike" kern="1200" err="1">
                <a:solidFill>
                  <a:srgbClr val="000000"/>
                </a:solidFill>
                <a:effectLst/>
                <a:latin typeface="Calibri" panose="020F0502020204030204" pitchFamily="34" charset="0"/>
              </a:rPr>
              <a:t>mnd</a:t>
            </a:r>
            <a:r>
              <a:rPr lang="nb-NO" sz="1200" b="0" i="0" u="none" strike="noStrike" kern="1200">
                <a:solidFill>
                  <a:srgbClr val="000000"/>
                </a:solidFill>
                <a:effectLst/>
                <a:latin typeface="Calibri" panose="020F0502020204030204" pitchFamily="34" charset="0"/>
              </a:rPr>
              <a:t> </a:t>
            </a:r>
          </a:p>
          <a:p>
            <a:pPr marL="283464" marR="0" indent="-283464" algn="l" rtl="0" eaLnBrk="1" fontAlgn="auto"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Mange saker behandles raskere (enkle saker), og innenfor fristene</a:t>
            </a:r>
            <a:endParaRPr lang="nb-NO" sz="2800" b="0" i="0" u="none" strike="noStrike">
              <a:effectLst/>
              <a:latin typeface="Arial" panose="020B0604020202020204" pitchFamily="34" charset="0"/>
            </a:endParaRPr>
          </a:p>
          <a:p>
            <a:pPr marL="283464" marR="0" indent="-283464" algn="l" rtl="0" eaLnBrk="1" fontAlgn="auto"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Det kan høres lenge ut, men vi må se på utviklingen. For noen år tilbake tok det i gjennomsnitt </a:t>
            </a:r>
            <a:r>
              <a:rPr lang="nb-NO" sz="1200" b="0" i="0" u="none" strike="noStrike" kern="1200" err="1">
                <a:solidFill>
                  <a:srgbClr val="000000"/>
                </a:solidFill>
                <a:effectLst/>
                <a:latin typeface="Calibri" panose="020F0502020204030204" pitchFamily="34" charset="0"/>
              </a:rPr>
              <a:t>ca</a:t>
            </a:r>
            <a:r>
              <a:rPr lang="nb-NO" sz="1200" b="0" i="0" u="none" strike="noStrike" kern="1200">
                <a:solidFill>
                  <a:srgbClr val="000000"/>
                </a:solidFill>
                <a:effectLst/>
                <a:latin typeface="Calibri" panose="020F0502020204030204" pitchFamily="34" charset="0"/>
              </a:rPr>
              <a:t> 2 år</a:t>
            </a:r>
            <a:endParaRPr lang="nb-NO" sz="2800" b="0" i="0" u="none" strike="noStrike">
              <a:effectLst/>
              <a:latin typeface="Arial" panose="020B0604020202020204" pitchFamily="34" charset="0"/>
            </a:endParaRPr>
          </a:p>
          <a:p>
            <a:pPr marL="283464" marR="0" indent="-283464" algn="l" rtl="0" eaLnBrk="1" fontAlgn="auto"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Og dessuten: den positive nedgangen i saksbehandlingstid har foregått i en periode hvor kompleksiteten i sakene samtidig har gått OPP (ønske om store datamengder og mange kilder). Det er all grunn til å være stolt av dette.  </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Vi må også ta med oss at det positive i at vi nå har </a:t>
            </a:r>
            <a:r>
              <a:rPr lang="nb-NO" sz="1200" b="0" i="1" u="none" strike="noStrike" kern="1200">
                <a:solidFill>
                  <a:srgbClr val="000000"/>
                </a:solidFill>
                <a:effectLst/>
                <a:latin typeface="Calibri" panose="020F0502020204030204" pitchFamily="34" charset="0"/>
              </a:rPr>
              <a:t>forutsigbarhet</a:t>
            </a:r>
            <a:r>
              <a:rPr lang="nb-NO" sz="1200" b="0" i="0" u="none" strike="noStrike" kern="1200">
                <a:solidFill>
                  <a:srgbClr val="000000"/>
                </a:solidFill>
                <a:effectLst/>
                <a:latin typeface="Calibri" panose="020F0502020204030204" pitchFamily="34" charset="0"/>
              </a:rPr>
              <a:t>. Brukere av data kan planlegge rundt en forventet dataleveranse. Det er også en stor forbedring. </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Og ser vi rundt oss kan vi også være fornøyde. Mange peker på Finland som «best i klassen». Går vi på Findata.fi ser vi at de viser de til gjennomsnittlig saksbehandlingstid på 6-11 </a:t>
            </a:r>
            <a:r>
              <a:rPr lang="nb-NO" sz="1200" b="0" i="0" u="none" strike="noStrike" kern="1200" err="1">
                <a:solidFill>
                  <a:srgbClr val="000000"/>
                </a:solidFill>
                <a:effectLst/>
                <a:latin typeface="Calibri" panose="020F0502020204030204" pitchFamily="34" charset="0"/>
              </a:rPr>
              <a:t>mnd</a:t>
            </a:r>
            <a:r>
              <a:rPr lang="nb-NO" sz="1200" b="0" i="0" u="none" strike="noStrike" kern="1200">
                <a:solidFill>
                  <a:srgbClr val="000000"/>
                </a:solidFill>
                <a:effectLst/>
                <a:latin typeface="Calibri" panose="020F0502020204030204" pitchFamily="34" charset="0"/>
              </a:rPr>
              <a:t> (3-5 </a:t>
            </a:r>
            <a:r>
              <a:rPr lang="nb-NO" sz="1200" b="0" i="0" u="none" strike="noStrike" kern="1200" err="1">
                <a:solidFill>
                  <a:srgbClr val="000000"/>
                </a:solidFill>
                <a:effectLst/>
                <a:latin typeface="Calibri" panose="020F0502020204030204" pitchFamily="34" charset="0"/>
              </a:rPr>
              <a:t>mnd</a:t>
            </a:r>
            <a:r>
              <a:rPr lang="nb-NO" sz="1200" b="0" i="0" u="none" strike="noStrike" kern="1200">
                <a:solidFill>
                  <a:srgbClr val="000000"/>
                </a:solidFill>
                <a:effectLst/>
                <a:latin typeface="Calibri" panose="020F0502020204030204" pitchFamily="34" charset="0"/>
              </a:rPr>
              <a:t> på vedtak, 3-6 </a:t>
            </a:r>
            <a:r>
              <a:rPr lang="nb-NO" sz="1200" b="0" i="0" u="none" strike="noStrike" kern="1200" err="1">
                <a:solidFill>
                  <a:srgbClr val="000000"/>
                </a:solidFill>
                <a:effectLst/>
                <a:latin typeface="Calibri" panose="020F0502020204030204" pitchFamily="34" charset="0"/>
              </a:rPr>
              <a:t>mnd</a:t>
            </a:r>
            <a:r>
              <a:rPr lang="nb-NO" sz="1200" b="0" i="0" u="none" strike="noStrike" kern="1200">
                <a:solidFill>
                  <a:srgbClr val="000000"/>
                </a:solidFill>
                <a:effectLst/>
                <a:latin typeface="Calibri" panose="020F0502020204030204" pitchFamily="34" charset="0"/>
              </a:rPr>
              <a:t> på tilgjengeliggjøring av data).  </a:t>
            </a:r>
            <a:endParaRPr lang="nb-NO" sz="2800" b="0" i="0" u="none" strike="noStrike">
              <a:effectLst/>
              <a:latin typeface="Arial" panose="020B0604020202020204" pitchFamily="34" charset="0"/>
            </a:endParaRPr>
          </a:p>
          <a:p>
            <a:pPr marL="0" marR="0" indent="0" algn="l" rtl="0" eaLnBrk="1" fontAlgn="auto" latinLnBrk="0" hangingPunct="1">
              <a:spcBef>
                <a:spcPts val="0"/>
              </a:spcBef>
              <a:spcAft>
                <a:spcPts val="0"/>
              </a:spcAft>
            </a:pPr>
            <a:endParaRPr lang="nb-NO" sz="1200" b="0" i="0" u="none" strike="noStrike" kern="1200">
              <a:solidFill>
                <a:srgbClr val="000000"/>
              </a:solidFill>
              <a:effectLst/>
              <a:latin typeface="Calibri" panose="020F0502020204030204" pitchFamily="34" charset="0"/>
            </a:endParaRPr>
          </a:p>
          <a:p>
            <a:pPr marL="0" marR="0" indent="0" algn="l" rtl="0" eaLnBrk="1" fontAlgn="auto" latinLnBrk="0" hangingPunct="1">
              <a:spcBef>
                <a:spcPts val="0"/>
              </a:spcBef>
              <a:spcAft>
                <a:spcPts val="0"/>
              </a:spcAft>
            </a:pPr>
            <a:r>
              <a:rPr lang="nb-NO" sz="1200" b="0" i="0" u="sng" strike="noStrike" kern="1200">
                <a:solidFill>
                  <a:srgbClr val="000000"/>
                </a:solidFill>
                <a:effectLst/>
                <a:latin typeface="Calibri" panose="020F0502020204030204" pitchFamily="34" charset="0"/>
              </a:rPr>
              <a:t>Statistikk lett tilgjengelig (i vekst)</a:t>
            </a:r>
            <a:endParaRPr lang="nb-NO" sz="2800" b="0" i="0" u="sng"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I 2023 lanserte FHI ny statistikkbank, med mulighet for å velge og sammenstille data i egne tabeller og grafiske fremstillinger</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Noe statistikk (fra MSIS og deler av SYSVAK) er tilgjengelig i den nye løsningen og vi er i prosess med å løfte mer statistikk tilknyttet de ulike registrene over på denne nye, brukervennlige løsningen (trinnvis)</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Vi gjør samtidig statistikken tilgjengelig gjennom i Åpent API, slik at den blir maskinlesbar og lettere kan hentes og brukes i andre systemer for videre analyse, visualisering og formidling av relevant informasjon </a:t>
            </a:r>
            <a:endParaRPr lang="nb-NO" sz="2800" b="0" i="0" u="none" strike="noStrike">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Kreftregisteret har allerede en svært god statistikkbank, med mulighet for å lage egne tabeller, figurer og kartvisning. Denne utvides stadig med nytt innhold</a:t>
            </a:r>
            <a:endParaRPr lang="nb-NO" sz="2800" b="0" i="0" u="none" strike="noStrike">
              <a:effectLst/>
              <a:latin typeface="Arial" panose="020B0604020202020204" pitchFamily="34" charset="0"/>
            </a:endParaRPr>
          </a:p>
          <a:p>
            <a:pPr marL="171450" marR="0" indent="-171450" algn="l" rtl="0" eaLnBrk="1" fontAlgn="auto" latinLnBrk="0" hangingPunct="1">
              <a:spcBef>
                <a:spcPts val="0"/>
              </a:spcBef>
              <a:spcAft>
                <a:spcPts val="0"/>
              </a:spcAft>
              <a:buFont typeface="Arial" panose="020B0604020202020204" pitchFamily="34" charset="0"/>
              <a:buChar char="•"/>
            </a:pPr>
            <a:endParaRPr lang="nb-NO" sz="1200" b="0" i="0" u="none" strike="noStrike" kern="1200">
              <a:solidFill>
                <a:srgbClr val="000000"/>
              </a:solidFill>
              <a:effectLst/>
              <a:latin typeface="Calibri" panose="020F0502020204030204" pitchFamily="34" charset="0"/>
            </a:endParaRPr>
          </a:p>
          <a:p>
            <a:pPr marL="0" marR="0" indent="0" algn="l" rtl="0" eaLnBrk="1" fontAlgn="auto" latinLnBrk="0" hangingPunct="1">
              <a:spcBef>
                <a:spcPts val="0"/>
              </a:spcBef>
              <a:spcAft>
                <a:spcPts val="0"/>
              </a:spcAft>
              <a:buFont typeface="Arial" panose="020B0604020202020204" pitchFamily="34" charset="0"/>
              <a:buNone/>
            </a:pPr>
            <a:r>
              <a:rPr lang="nb-NO" sz="1200" b="0" i="0" u="sng" strike="noStrike" kern="1200">
                <a:solidFill>
                  <a:srgbClr val="000000"/>
                </a:solidFill>
                <a:effectLst/>
                <a:latin typeface="Calibri" panose="020F0502020204030204" pitchFamily="34" charset="0"/>
              </a:rPr>
              <a:t>Brukertilpassede dataprodukter og tjenester (i vekst)   </a:t>
            </a: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Utvikler stadig flere tilpassede dataprodukter for å gjøre data tilgjengelig og relevant for bruk, for eksempel i helsetjenesten</a:t>
            </a:r>
          </a:p>
          <a:p>
            <a:pPr marL="283464" indent="-283464" algn="l" rtl="0" eaLnBrk="1" fontAlgn="t" latinLnBrk="0" hangingPunct="1">
              <a:spcBef>
                <a:spcPts val="0"/>
              </a:spcBef>
              <a:spcAft>
                <a:spcPts val="0"/>
              </a:spcAft>
              <a:buFont typeface="Arial" panose="020B0604020202020204" pitchFamily="34" charset="0"/>
              <a:buChar char="•"/>
            </a:pPr>
            <a:r>
              <a:rPr lang="nb-NO" sz="1800" b="1" i="0" u="none" strike="noStrike" kern="1200">
                <a:solidFill>
                  <a:srgbClr val="000000"/>
                </a:solidFill>
                <a:effectLst/>
                <a:latin typeface="Calibri" panose="020F0502020204030204" pitchFamily="34" charset="0"/>
              </a:rPr>
              <a:t>Statistikk til kommuneoverleger for overvåking </a:t>
            </a:r>
            <a:r>
              <a:rPr lang="nb-NO" sz="1800" b="0" i="0" u="none" strike="noStrike" kern="1200">
                <a:solidFill>
                  <a:srgbClr val="000000"/>
                </a:solidFill>
                <a:effectLst/>
                <a:latin typeface="Calibri" panose="020F0502020204030204" pitchFamily="34" charset="0"/>
              </a:rPr>
              <a:t>av smittsomme sykdommer (bak pålogging – indirekte identifiserbar).</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Fra og med denne </a:t>
            </a:r>
            <a:r>
              <a:rPr lang="nb-NO" sz="1800" b="0" i="0" u="none" strike="noStrike" kern="1200" err="1">
                <a:solidFill>
                  <a:srgbClr val="000000"/>
                </a:solidFill>
                <a:effectLst/>
                <a:latin typeface="Calibri" panose="020F0502020204030204" pitchFamily="34" charset="0"/>
              </a:rPr>
              <a:t>influensaesongen</a:t>
            </a:r>
            <a:r>
              <a:rPr lang="nb-NO" sz="1800" b="0" i="0" u="none" strike="noStrike" kern="1200">
                <a:solidFill>
                  <a:srgbClr val="000000"/>
                </a:solidFill>
                <a:effectLst/>
                <a:latin typeface="Calibri" panose="020F0502020204030204" pitchFamily="34" charset="0"/>
              </a:rPr>
              <a:t> vil 8 (pilot) kommuneoverleger få tilgang til sensitiv smittestatistikk bak sikker pålogging (med helse ID, blant annet via Helsedirektoratets tjenesteportal for helsepersonell). De vil få statistikk over utbredelse av influensa, vaksinasjon og testing for sin kommune, med mulighet for å sammenlikne med andre kommuner, sortere på kjønn og alder og sammenholde med fjorårets statistikk. Denne typen data har de ikke hatt tilgang til før. Setter kommuneoverlegene i en mye bedre posisjon til å overvåke og iverksette tiltak</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Løsningen vil bli utvidet med andre sykdommer etterhvert, kan brukes for eks </a:t>
            </a:r>
            <a:r>
              <a:rPr lang="nb-NO" sz="1800" b="0" i="0" u="none" strike="noStrike" kern="1200" err="1">
                <a:solidFill>
                  <a:srgbClr val="000000"/>
                </a:solidFill>
                <a:effectLst/>
                <a:latin typeface="Calibri" panose="020F0502020204030204" pitchFamily="34" charset="0"/>
              </a:rPr>
              <a:t>covid</a:t>
            </a:r>
            <a:r>
              <a:rPr lang="nb-NO" sz="1800" b="0" i="0" u="none" strike="noStrike" kern="1200">
                <a:solidFill>
                  <a:srgbClr val="000000"/>
                </a:solidFill>
                <a:effectLst/>
                <a:latin typeface="Calibri" panose="020F0502020204030204" pitchFamily="34" charset="0"/>
              </a:rPr>
              <a:t>, kikhoste m.m.    </a:t>
            </a:r>
            <a:endParaRPr lang="nb-NO" sz="1800" b="0" i="0" u="none" strike="noStrike" kern="1200">
              <a:solidFill>
                <a:schemeClr val="tx1"/>
              </a:solidFill>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800" b="1" i="0" u="none" strike="noStrike" kern="1200">
                <a:solidFill>
                  <a:srgbClr val="000000"/>
                </a:solidFill>
                <a:effectLst/>
                <a:latin typeface="Calibri" panose="020F0502020204030204" pitchFamily="34" charset="0"/>
              </a:rPr>
              <a:t>Allmennlegedata til fastleger og kommuneoverleger</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Påloggingsløsning (via Helsedirektoratets tjenesteportal for helsepersonell) for fastleger og kommuneoverleger med tilgang til statistikk basert på oppgjørsdata for fastleger. Statistikken forteller om fastlegenes aktivitet. Kom i 2022/23, er i kontinuerlig forbedring</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Fastleger kan se statistikk over egen aktivitet og sammenlikne med andres. Kommuneleger kan se aktivitet i egen kommune og sammenlikne med andre kommuner. Data kommer inn daglig, men publiseres med en forsinkelse på 60 dager for at data skal være komplett (ujevn innsending av oppgjør) og statistikken skal være god</a:t>
            </a:r>
            <a:endParaRPr lang="nb-NO" sz="1800" b="0" i="0" u="none" strike="noStrike" kern="1200">
              <a:solidFill>
                <a:schemeClr val="tx1"/>
              </a:solidFill>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800" b="1" i="0" u="none" strike="noStrike" kern="1200">
                <a:solidFill>
                  <a:srgbClr val="000000"/>
                </a:solidFill>
                <a:effectLst/>
                <a:latin typeface="Calibri" panose="020F0502020204030204" pitchFamily="34" charset="0"/>
              </a:rPr>
              <a:t>Forskrivningsstatistikk til fastleger («</a:t>
            </a:r>
            <a:r>
              <a:rPr lang="nb-NO" sz="1800" b="1" i="0" u="none" strike="noStrike" kern="1200" err="1">
                <a:solidFill>
                  <a:srgbClr val="000000"/>
                </a:solidFill>
                <a:effectLst/>
                <a:latin typeface="Calibri" panose="020F0502020204030204" pitchFamily="34" charset="0"/>
              </a:rPr>
              <a:t>Antibiotikarapport</a:t>
            </a:r>
            <a:r>
              <a:rPr lang="nb-NO" sz="1800" b="1" i="0" u="none" strike="noStrike" kern="1200">
                <a:solidFill>
                  <a:srgbClr val="000000"/>
                </a:solidFill>
                <a:effectLst/>
                <a:latin typeface="Calibri" panose="020F0502020204030204" pitchFamily="34" charset="0"/>
              </a:rPr>
              <a:t>»)</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Løsning publisert i 2024. Pålogging (via Helsedirektoratets tjenesteportal for helsepersonell). Fastleger får tilgang på detaljerte og gjennomarbeidete oversikter over hvor mye og til hvilke sykdommer de har foreskrevet antibiotika</a:t>
            </a:r>
            <a:r>
              <a:rPr lang="nb-NO" sz="1800" b="0" i="0" u="none" strike="noStrike" kern="1200">
                <a:solidFill>
                  <a:schemeClr val="tx1"/>
                </a:solidFill>
                <a:effectLst/>
                <a:latin typeface="Arial" panose="020B0604020202020204" pitchFamily="34" charset="0"/>
              </a:rPr>
              <a:t>. </a:t>
            </a:r>
          </a:p>
          <a:p>
            <a:pPr marL="283464" indent="-283464" algn="l" rtl="0" eaLnBrk="1" fontAlgn="t" latinLnBrk="0" hangingPunct="1">
              <a:spcBef>
                <a:spcPts val="0"/>
              </a:spcBef>
              <a:spcAft>
                <a:spcPts val="0"/>
              </a:spcAft>
              <a:buFont typeface="Arial" panose="020B0604020202020204" pitchFamily="34" charset="0"/>
              <a:buChar char="•"/>
            </a:pPr>
            <a:r>
              <a:rPr lang="nb-NO" sz="1800" b="1" i="0" u="none" strike="noStrike" kern="1200">
                <a:solidFill>
                  <a:srgbClr val="000000"/>
                </a:solidFill>
                <a:effectLst/>
                <a:latin typeface="Calibri" panose="020F0502020204030204" pitchFamily="34" charset="0"/>
              </a:rPr>
              <a:t>Kreftstatistikk, og etter hvert KPR og NPR-statistikk på microdata.no. </a:t>
            </a:r>
            <a:r>
              <a:rPr lang="nb-NO" sz="1800" b="0" i="0" u="none" strike="noStrike" kern="1200">
                <a:solidFill>
                  <a:srgbClr val="000000"/>
                </a:solidFill>
                <a:effectLst/>
                <a:latin typeface="Calibri" panose="020F0502020204030204" pitchFamily="34" charset="0"/>
              </a:rPr>
              <a:t>FHI samarbeider med SSB og Sikt om å gjøre kreftstatistikk tilgjengelig via microdata.no</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Vil (bak påloggingsløsning) bli mulig å sammenstille kreftdata med sosioøkonomiske data fra SSB, lage egne tabeller og grafiske visninger</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Brukere må autoriseres av egen institusjon og må autentisere seg via ID-porten</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Sluttbruker ser aldri individdata, kun resultat av analysene etter at de har gått gjennom et anonymiseringslag</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Vi er nå i testfase for å sikre at løsningen fungerer som den skal (med spesiell fokus på anonymiseringslaget). Før vi kan sette i produksjon, må vi avklare tolkningen av Helseregisterloven § 19 sammen med HOD og </a:t>
            </a:r>
            <a:r>
              <a:rPr lang="nb-NO" sz="1800" b="0" i="0" u="none" strike="noStrike" kern="1200" err="1">
                <a:solidFill>
                  <a:srgbClr val="000000"/>
                </a:solidFill>
                <a:effectLst/>
                <a:latin typeface="Calibri" panose="020F0502020204030204" pitchFamily="34" charset="0"/>
              </a:rPr>
              <a:t>Hdir</a:t>
            </a:r>
            <a:r>
              <a:rPr lang="nb-NO" sz="1800" b="0" i="0" u="none" strike="noStrike" kern="1200">
                <a:solidFill>
                  <a:srgbClr val="000000"/>
                </a:solidFill>
                <a:effectLst/>
                <a:latin typeface="Calibri" panose="020F0502020204030204" pitchFamily="34" charset="0"/>
              </a:rPr>
              <a:t>. Diskusjonen er hvorvidt data kan anses som anonyme hvis det finnes en nøkkel for sammenstilling noe sted i systemet. NPR er også godt i gang ligger rett bak i løypa.</a:t>
            </a:r>
            <a:endParaRPr lang="nb-NO" sz="1800" b="0" i="0" u="none" strike="noStrike">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nb-NO" sz="1800" b="1" i="0" u="none" strike="noStrike" kern="1200">
                <a:solidFill>
                  <a:srgbClr val="000000"/>
                </a:solidFill>
                <a:effectLst/>
                <a:latin typeface="Calibri" panose="020F0502020204030204" pitchFamily="34" charset="0"/>
              </a:rPr>
              <a:t>Hyppigere oppdatering og bredere datagrunnlag i KPR for </a:t>
            </a:r>
            <a:r>
              <a:rPr lang="nb-NO" sz="1800" b="1" i="0" u="none" strike="noStrike" kern="1200" err="1">
                <a:solidFill>
                  <a:srgbClr val="000000"/>
                </a:solidFill>
                <a:effectLst/>
                <a:latin typeface="Calibri" panose="020F0502020204030204" pitchFamily="34" charset="0"/>
              </a:rPr>
              <a:t>tilbakedeling</a:t>
            </a:r>
            <a:r>
              <a:rPr lang="nb-NO" sz="1800" b="1" i="0" u="none" strike="noStrike" kern="1200">
                <a:solidFill>
                  <a:srgbClr val="000000"/>
                </a:solidFill>
                <a:effectLst/>
                <a:latin typeface="Calibri" panose="020F0502020204030204" pitchFamily="34" charset="0"/>
              </a:rPr>
              <a:t> til tjenesten</a:t>
            </a:r>
            <a:r>
              <a:rPr lang="nb-NO" sz="1800" b="1"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Med ny dataplattform for KPR og NPR vil data og statistikk bli mye hyppigere oppdatert. KPR-data oppdateres nå årlig og NPR-data månedlig. Vi vil hente inn nye data (skolehelsetjeneste og helsestasjon i første omgang) til ny plattform. Da vil data oppdateres daglig. Gradvis vil vi også innholdet i dagens KPR og NPR hentes inn til ny plattform og bli daglig oppdatert.   Utvidet data om kommunale helsetjenester i KPR, med </a:t>
            </a:r>
            <a:r>
              <a:rPr lang="nb-NO" sz="1800" b="0" i="0" u="none" strike="noStrike" kern="1200" err="1">
                <a:solidFill>
                  <a:srgbClr val="000000"/>
                </a:solidFill>
                <a:effectLst/>
                <a:latin typeface="Calibri" panose="020F0502020204030204" pitchFamily="34" charset="0"/>
              </a:rPr>
              <a:t>tilbakedeling</a:t>
            </a:r>
            <a:r>
              <a:rPr lang="nb-NO" sz="1800" b="0" i="0" u="none" strike="noStrike" kern="1200">
                <a:solidFill>
                  <a:srgbClr val="000000"/>
                </a:solidFill>
                <a:effectLst/>
                <a:latin typeface="Calibri" panose="020F0502020204030204" pitchFamily="34" charset="0"/>
              </a:rPr>
              <a:t> til tjenesten</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KPR utvides med flere data om den kommunale helsetjenesten. I løpet av 2025 vil data om skolehelsetjeneste og helsestasjon bli tilgjengelig i KPR.</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Fra 2026 vil data om tannhelsetjenesten bli tilgjengelig. Disse dataene vil vi gjerne dele tilbake til tjenesten, tilpasset tjenestens behov. Litt på samme måte som vi nå deler tilbake allmennlegestatistikk til fastleger, og smittestatistikk til kommuneoverlege. For å få til dette vil vi søke HOD om midler i statsbudsjettets «satsingsforslag». </a:t>
            </a:r>
            <a:endParaRPr lang="nb-NO" sz="1800" b="0" i="0" u="none" strike="noStrike" kern="1200">
              <a:solidFill>
                <a:schemeClr val="tx1"/>
              </a:solidFill>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nb-NO" sz="1800" b="1" i="0" u="none" strike="noStrike" kern="1200">
                <a:solidFill>
                  <a:srgbClr val="000000"/>
                </a:solidFill>
                <a:effectLst/>
                <a:latin typeface="Calibri" panose="020F0502020204030204" pitchFamily="34" charset="0"/>
              </a:rPr>
              <a:t>Informasjon om legemidler gitt ved sykehus i legemiddelregisteret</a:t>
            </a:r>
            <a:r>
              <a:rPr lang="nb-NO" sz="1800" b="1"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Legemiddelregisteret utvides nå med informasjon om legemidler tildelt ved institusjoner. I første omgang sykehusene, etter hvert også institusjoner i kommunale helsetjenester. Med dette vil vi kunne gjøre statistikk tilgjengelig for institusjonene, for sammenlikning på tvers, følge utvikling over tid </a:t>
            </a:r>
            <a:r>
              <a:rPr lang="nb-NO" sz="1800" b="0" i="0" u="none" strike="noStrike" kern="1200" err="1">
                <a:solidFill>
                  <a:srgbClr val="000000"/>
                </a:solidFill>
                <a:effectLst/>
                <a:latin typeface="Calibri" panose="020F0502020204030204" pitchFamily="34" charset="0"/>
              </a:rPr>
              <a:t>m.m</a:t>
            </a:r>
            <a:r>
              <a:rPr lang="nb-NO" sz="1800" b="0" i="0" u="none" strike="noStrike" kern="1200">
                <a:solidFill>
                  <a:srgbClr val="000000"/>
                </a:solidFill>
                <a:effectLst/>
                <a:latin typeface="Calibri" panose="020F0502020204030204" pitchFamily="34" charset="0"/>
              </a:rPr>
              <a:t> så de bedre kan se trender i for eksempel </a:t>
            </a:r>
            <a:r>
              <a:rPr lang="nb-NO" sz="1800" b="0" i="0" u="none" strike="noStrike" kern="1200" err="1">
                <a:solidFill>
                  <a:srgbClr val="000000"/>
                </a:solidFill>
                <a:effectLst/>
                <a:latin typeface="Calibri" panose="020F0502020204030204" pitchFamily="34" charset="0"/>
              </a:rPr>
              <a:t>antibiotikabruk</a:t>
            </a:r>
            <a:r>
              <a:rPr lang="nb-NO" sz="1800" b="0" i="0" u="none" strike="noStrike" kern="1200">
                <a:solidFill>
                  <a:srgbClr val="000000"/>
                </a:solidFill>
                <a:effectLst/>
                <a:latin typeface="Calibri" panose="020F0502020204030204" pitchFamily="34" charset="0"/>
              </a:rPr>
              <a:t> i og på tvers av institusjoner (noe som ofte overvåkes per institusjon i dag).</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Helsemyndigheter får bedre oversikt over hvordan og for hvilke tilstander medisiner brukes i institusjoner.</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Det gir også bedre mulighet til å fange opp farlige eller hyppig forekommende bivirkninger av medisiner gitt både på resept (registrert i LMR i dag) og i institusjoner.</a:t>
            </a:r>
            <a:endParaRPr lang="nb-NO" sz="1800" b="0" i="0" u="none" strike="noStrike" kern="1200">
              <a:solidFill>
                <a:schemeClr val="tx1"/>
              </a:solidFill>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nb-NO" sz="1800" b="1" i="0" u="none" strike="noStrike" kern="1200">
                <a:solidFill>
                  <a:srgbClr val="000000"/>
                </a:solidFill>
                <a:effectLst/>
                <a:latin typeface="Calibri" panose="020F0502020204030204" pitchFamily="34" charset="0"/>
              </a:rPr>
              <a:t>System for rask produksjon av skreddersydd statistikk innen kreft basert på store datasett</a:t>
            </a:r>
            <a:r>
              <a:rPr lang="nb-NO" sz="1800" b="1"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Et system for skreddersydd statistikk som inneholder:</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Kartlegging av relevant infrastruktur</a:t>
            </a:r>
            <a:r>
              <a:rPr lang="en-US" sz="1800" b="0" i="0" u="none" strike="noStrike" kern="1200">
                <a:solidFill>
                  <a:srgbClr val="000000"/>
                </a:solidFill>
                <a:effectLst/>
                <a:latin typeface="Calibri" panose="020F0502020204030204" pitchFamily="34" charset="0"/>
              </a:rPr>
              <a:t>, </a:t>
            </a:r>
            <a:r>
              <a:rPr lang="nb-NO" sz="1800" b="0" i="0" u="none" strike="noStrike" kern="1200">
                <a:solidFill>
                  <a:srgbClr val="000000"/>
                </a:solidFill>
                <a:effectLst/>
                <a:latin typeface="Calibri" panose="020F0502020204030204" pitchFamily="34" charset="0"/>
              </a:rPr>
              <a:t>datakilder og behov.</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Bedre arbeidsflyt, herunder se på mulighetene til forenklet søknadsprosess i HDS</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Forslag til rutine for analyseprotokoller for skreddersydd statistikk</a:t>
            </a:r>
            <a:r>
              <a:rPr lang="en-US" sz="1800" b="0" i="0" u="none" strike="noStrike" kern="1200">
                <a:solidFill>
                  <a:srgbClr val="000000"/>
                </a:solidFill>
                <a:effectLst/>
                <a:latin typeface="Calibri" panose="020F0502020204030204" pitchFamily="34" charset="0"/>
              </a:rPr>
              <a:t>, </a:t>
            </a:r>
            <a:r>
              <a:rPr lang="nb-NO" sz="1800" b="0" i="0" u="none" strike="noStrike" kern="1200">
                <a:solidFill>
                  <a:srgbClr val="000000"/>
                </a:solidFill>
                <a:effectLst/>
                <a:latin typeface="Calibri" panose="020F0502020204030204" pitchFamily="34" charset="0"/>
              </a:rPr>
              <a:t>anonymiseringsrutiner</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Finansieringsmodell</a:t>
            </a:r>
            <a:endParaRPr lang="nb-NO" sz="1800" b="0" i="0" u="none" strike="noStrike">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nb-NO" sz="1800" b="1" i="0" u="none" strike="noStrike" kern="1200" err="1">
                <a:solidFill>
                  <a:srgbClr val="000000"/>
                </a:solidFill>
                <a:effectLst/>
                <a:latin typeface="Calibri" panose="020F0502020204030204" pitchFamily="34" charset="0"/>
              </a:rPr>
              <a:t>Federerte</a:t>
            </a:r>
            <a:r>
              <a:rPr lang="nb-NO" sz="1800" b="1" i="0" u="none" strike="noStrike" kern="1200">
                <a:solidFill>
                  <a:srgbClr val="000000"/>
                </a:solidFill>
                <a:effectLst/>
                <a:latin typeface="Calibri" panose="020F0502020204030204" pitchFamily="34" charset="0"/>
              </a:rPr>
              <a:t> analyser og syntetiske datasett i Kreftregisteret</a:t>
            </a:r>
            <a:r>
              <a:rPr lang="nb-NO" sz="1800" b="1"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Vi jobber med flere løsninger for å gjøre data tilgjengelig uten at individdata skal tas ut av registrene og distribueres</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Konkret: </a:t>
            </a:r>
            <a:r>
              <a:rPr lang="nb-NO" sz="1800" b="0" i="0" u="none" strike="noStrike" kern="1200" err="1">
                <a:solidFill>
                  <a:srgbClr val="000000"/>
                </a:solidFill>
                <a:effectLst/>
                <a:latin typeface="Calibri" panose="020F0502020204030204" pitchFamily="34" charset="0"/>
              </a:rPr>
              <a:t>federerte</a:t>
            </a:r>
            <a:r>
              <a:rPr lang="nb-NO" sz="1800" b="0" i="0" u="none" strike="noStrike" kern="1200">
                <a:solidFill>
                  <a:srgbClr val="000000"/>
                </a:solidFill>
                <a:effectLst/>
                <a:latin typeface="Calibri" panose="020F0502020204030204" pitchFamily="34" charset="0"/>
              </a:rPr>
              <a:t> analyser og at vi jobber med å få på plass gode syntetiske data som skal kunne brukes til endel formål for å unngå å bruke reelle data.</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Dette kan bli en mulighet for forskere til å utforske dataformater og -strukturer og preparere skript før de får tilgang til reelle data etc</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På denne måten kan både forskere og vi spare tid på at søknadene blir mer presise.</a:t>
            </a:r>
            <a:endParaRPr lang="nb-NO" sz="1800" b="0" i="0" u="none" strike="noStrike" kern="1200">
              <a:solidFill>
                <a:schemeClr val="tx1"/>
              </a:solidFill>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nb-NO" sz="1800" b="1" i="0" u="none" strike="noStrike" kern="1200">
                <a:solidFill>
                  <a:srgbClr val="000000"/>
                </a:solidFill>
                <a:effectLst/>
                <a:latin typeface="Calibri" panose="020F0502020204030204" pitchFamily="34" charset="0"/>
              </a:rPr>
              <a:t>Trygg deling og analyse gjennom samarbeid om sikre analyserom, sikker datatransport og nedlastningskontroll</a:t>
            </a:r>
            <a:r>
              <a:rPr lang="nb-NO" sz="1800" b="0" i="0" u="none" strike="noStrike" kern="1200">
                <a:solidFill>
                  <a:srgbClr val="000000"/>
                </a:solidFill>
                <a:effectLst/>
                <a:latin typeface="Calibri" panose="020F0502020204030204" pitchFamily="34" charset="0"/>
              </a:rPr>
              <a:t>.</a:t>
            </a:r>
            <a:r>
              <a:rPr lang="nb-NO" sz="1800" b="0" i="0" u="none" strike="noStrike" kern="1200">
                <a:solidFill>
                  <a:schemeClr val="tx1"/>
                </a:solidFill>
                <a:effectLst/>
                <a:latin typeface="Arial" panose="020B0604020202020204" pitchFamily="34" charset="0"/>
              </a:rPr>
              <a:t> </a:t>
            </a:r>
            <a:r>
              <a:rPr lang="nb-NO" sz="1800" b="0" i="0" u="none" strike="noStrike" kern="1200">
                <a:solidFill>
                  <a:srgbClr val="000000"/>
                </a:solidFill>
                <a:effectLst/>
                <a:latin typeface="Calibri" panose="020F0502020204030204" pitchFamily="34" charset="0"/>
              </a:rPr>
              <a:t>Når det gjelder sensitive helsedata kan vi ikke bare ha som mål at det skal gå raskt, det må også være trygt.  I en urolig tid er dette viktigere enn noen gang. I samarbeid med universitetssektoren utarbeider vi nå veiledning/kravspesifikasjoner for hva som er sikre analyserom med blant annet nedlastningskontroll og krav tom sikker datatransport inn i analyserom. Arbeidet legger grunnlag for å kunne stille krav og kontrollere etterlevelse, slik at vi hever sikkerheten rundt tilgjengeliggjøring av helsedata.  </a:t>
            </a:r>
            <a:endParaRPr lang="nb-NO" sz="1200" b="0" i="0" u="none" strike="noStrike" kern="1200">
              <a:solidFill>
                <a:srgbClr val="000000"/>
              </a:solidFill>
              <a:effectLst/>
              <a:latin typeface="Calibri" panose="020F050202020403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endParaRPr lang="nb-NO" sz="1200" b="0" i="0" u="none" strike="noStrike" kern="1200">
              <a:solidFill>
                <a:srgbClr val="000000"/>
              </a:solidFill>
              <a:effectLst/>
              <a:latin typeface="Calibri" panose="020F0502020204030204" pitchFamily="34" charset="0"/>
            </a:endParaRPr>
          </a:p>
          <a:p>
            <a:pPr marL="0" marR="0" indent="0" algn="l" defTabSz="914400" rtl="0" eaLnBrk="1" fontAlgn="auto" latinLnBrk="0" hangingPunct="1">
              <a:spcBef>
                <a:spcPts val="0"/>
              </a:spcBef>
              <a:spcAft>
                <a:spcPts val="0"/>
              </a:spcAft>
              <a:buFont typeface="Arial" panose="020B0604020202020204" pitchFamily="34" charset="0"/>
              <a:buNone/>
            </a:pPr>
            <a:r>
              <a:rPr lang="nb-NO" sz="1200" b="0" i="0" u="sng" strike="noStrike" kern="1200">
                <a:solidFill>
                  <a:srgbClr val="000000"/>
                </a:solidFill>
                <a:effectLst/>
                <a:latin typeface="Calibri" panose="020F0502020204030204" pitchFamily="34" charset="0"/>
                <a:ea typeface="+mn-ea"/>
                <a:cs typeface="+mn-cs"/>
              </a:rPr>
              <a:t>Arenaer for involvering og dialog med brukerne av data</a:t>
            </a: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Helsedatarådet for involvering og innspill til utviklingen på helsedatafeltet , med representasjon fra KS, </a:t>
            </a:r>
            <a:r>
              <a:rPr lang="nb-NO" sz="1200" b="0" i="0" u="none" strike="noStrike" kern="1200" err="1">
                <a:solidFill>
                  <a:srgbClr val="000000"/>
                </a:solidFill>
                <a:effectLst/>
                <a:latin typeface="Calibri" panose="020F0502020204030204" pitchFamily="34" charset="0"/>
              </a:rPr>
              <a:t>RHF’ene</a:t>
            </a:r>
            <a:r>
              <a:rPr lang="nb-NO" sz="1200" b="0" i="0" u="none" strike="noStrike" kern="1200">
                <a:solidFill>
                  <a:srgbClr val="000000"/>
                </a:solidFill>
                <a:effectLst/>
                <a:latin typeface="Calibri" panose="020F0502020204030204" pitchFamily="34" charset="0"/>
              </a:rPr>
              <a:t>, UH-sektoren, institutt-sektoren, legemiddelindustrien, nasjonal forskningsetisk komité for medisin og helse (NEM), pasient- og brukerorganisasjoner, Norsk Helsenett, Kunnskapsdepartementet, </a:t>
            </a:r>
            <a:r>
              <a:rPr lang="nb-NO" sz="1200" b="0" i="0" u="none" strike="noStrike" kern="1200" err="1">
                <a:solidFill>
                  <a:srgbClr val="000000"/>
                </a:solidFill>
                <a:effectLst/>
                <a:latin typeface="Calibri" panose="020F0502020204030204" pitchFamily="34" charset="0"/>
              </a:rPr>
              <a:t>IKT-norge</a:t>
            </a:r>
            <a:r>
              <a:rPr lang="nb-NO" sz="1200" b="0" i="0" u="none" strike="noStrike" kern="1200">
                <a:solidFill>
                  <a:srgbClr val="000000"/>
                </a:solidFill>
                <a:effectLst/>
                <a:latin typeface="Calibri" panose="020F0502020204030204" pitchFamily="34" charset="0"/>
              </a:rPr>
              <a:t>, Kunnskapssektorens tjenesteleverandør (SIKT), Direktoratet for høyere utdanning og kompetanse, Direktoratet for medisinske produkter, Forskningsrådet, Statistisk sentralbyrå, Senter for klinisk dokumentasjon og evaluering (SKDE), Helsedirektoratet (og snart Direktoratet for strålevern og atomsikkerhet DSA)</a:t>
            </a:r>
            <a:endParaRPr lang="nb-NO" sz="2800" b="0" i="0" u="none" strike="noStrike" kern="1200">
              <a:solidFill>
                <a:schemeClr val="tx1"/>
              </a:solidFill>
              <a:effectLst/>
              <a:latin typeface="Arial" panose="020B0604020202020204" pitchFamily="34" charset="0"/>
            </a:endParaRP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Rådsmodellen for </a:t>
            </a:r>
            <a:r>
              <a:rPr lang="nb-NO" sz="1200" b="0" i="0" u="none" strike="noStrike" kern="1200" err="1">
                <a:solidFill>
                  <a:srgbClr val="000000"/>
                </a:solidFill>
                <a:effectLst/>
                <a:latin typeface="Calibri" panose="020F0502020204030204" pitchFamily="34" charset="0"/>
              </a:rPr>
              <a:t>e-helse</a:t>
            </a:r>
            <a:r>
              <a:rPr lang="nb-NO" sz="1200" b="0" i="0" u="none" strike="noStrike" kern="1200">
                <a:solidFill>
                  <a:srgbClr val="000000"/>
                </a:solidFill>
                <a:effectLst/>
                <a:latin typeface="Calibri" panose="020F0502020204030204" pitchFamily="34" charset="0"/>
              </a:rPr>
              <a:t> for koordinering av utvikling av nasjonale digitale tjenester med representanter fra alle deler av helsesektor, i tre nivåer</a:t>
            </a:r>
          </a:p>
          <a:p>
            <a:pPr marL="283464" indent="-283464" algn="l" rtl="0" eaLnBrk="1" fontAlgn="t" latinLnBrk="0" hangingPunct="1">
              <a:spcBef>
                <a:spcPts val="0"/>
              </a:spcBef>
              <a:spcAft>
                <a:spcPts val="0"/>
              </a:spcAft>
              <a:buFont typeface="Arial" panose="020B0604020202020204" pitchFamily="34" charset="0"/>
              <a:buChar char="•"/>
            </a:pPr>
            <a:r>
              <a:rPr lang="nb-NO" sz="1200" b="0" i="0" u="none" strike="noStrike" kern="1200">
                <a:solidFill>
                  <a:srgbClr val="000000"/>
                </a:solidFill>
                <a:effectLst/>
                <a:latin typeface="Calibri" panose="020F0502020204030204" pitchFamily="34" charset="0"/>
              </a:rPr>
              <a:t>Samarbeidsavtaler med hhv Helsedirektoratet, Direktoratet for medisinske produkter, og Direktoratet for strålevern og atomsikkerhet  </a:t>
            </a:r>
            <a:endParaRPr lang="nb-NO" sz="2800" b="0" i="0" u="none" strike="noStrike">
              <a:effectLst/>
              <a:latin typeface="Arial" panose="020B0604020202020204" pitchFamily="34" charset="0"/>
            </a:endParaRPr>
          </a:p>
          <a:p>
            <a:pPr marL="171450" indent="-171450">
              <a:buFont typeface="Arial" panose="020B0604020202020204" pitchFamily="34" charset="0"/>
              <a:buChar char="•"/>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75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lgn="l" rtl="0" fontAlgn="base">
              <a:buFont typeface="Arial" panose="020B0604020202020204" pitchFamily="34" charset="0"/>
              <a:buChar char="•"/>
            </a:pPr>
            <a:r>
              <a:rPr lang="nb-NO" sz="1200" b="0" i="0" u="none" strike="noStrike">
                <a:solidFill>
                  <a:srgbClr val="333333"/>
                </a:solidFill>
                <a:effectLst/>
                <a:latin typeface="Calibri" panose="020F0502020204030204" pitchFamily="34" charset="0"/>
              </a:rPr>
              <a:t>Fra 1.1.2024 er Kreftregisteret, pasientregistrene fra Helsedirektoratet og Helsedataservice fra Direktoratet for </a:t>
            </a:r>
            <a:r>
              <a:rPr lang="nb-NO" sz="1200" b="0" i="0" u="none" strike="noStrike" err="1">
                <a:solidFill>
                  <a:srgbClr val="333333"/>
                </a:solidFill>
                <a:effectLst/>
                <a:latin typeface="Calibri" panose="020F0502020204030204" pitchFamily="34" charset="0"/>
              </a:rPr>
              <a:t>e-helse</a:t>
            </a:r>
            <a:r>
              <a:rPr lang="nb-NO" sz="1200" b="0" i="0" u="none" strike="noStrike">
                <a:solidFill>
                  <a:srgbClr val="333333"/>
                </a:solidFill>
                <a:effectLst/>
                <a:latin typeface="Calibri" panose="020F0502020204030204" pitchFamily="34" charset="0"/>
              </a:rPr>
              <a:t> innlemmet i Folkehelseinstituttet. </a:t>
            </a:r>
            <a:r>
              <a:rPr lang="en-US" sz="1200" b="0" i="0">
                <a:solidFill>
                  <a:srgbClr val="000000"/>
                </a:solidFill>
                <a:effectLst/>
                <a:latin typeface="Calibri" panose="020F0502020204030204" pitchFamily="34" charset="0"/>
              </a:rPr>
              <a:t>​</a:t>
            </a:r>
            <a:endParaRPr lang="en-US" sz="1000" b="0" i="0" u="none" strike="noStrike">
              <a:solidFill>
                <a:srgbClr val="000000"/>
              </a:solidFill>
              <a:effectLst/>
              <a:latin typeface="Arial" panose="020B0604020202020204" pitchFamily="34" charset="0"/>
            </a:endParaRPr>
          </a:p>
          <a:p>
            <a:pPr marL="285750" indent="-285750" algn="l" rtl="0" fontAlgn="base">
              <a:buFont typeface="Arial" panose="020B0604020202020204" pitchFamily="34" charset="0"/>
              <a:buChar char="•"/>
            </a:pPr>
            <a:r>
              <a:rPr lang="nb-NO" sz="1200" b="0" i="0" u="none" strike="noStrike">
                <a:solidFill>
                  <a:srgbClr val="333333"/>
                </a:solidFill>
                <a:effectLst/>
                <a:latin typeface="Calibri" panose="020F0502020204030204" pitchFamily="34" charset="0"/>
              </a:rPr>
              <a:t>Etter omorganiseringen har FHI et samlet ansvar for nasjonale helseregistre og helseundersøkelser</a:t>
            </a:r>
            <a:r>
              <a:rPr lang="en-US" sz="1200" b="0" i="0">
                <a:solidFill>
                  <a:srgbClr val="000000"/>
                </a:solidFill>
                <a:effectLst/>
                <a:latin typeface="Calibri" panose="020F0502020204030204" pitchFamily="34" charset="0"/>
              </a:rPr>
              <a:t>​ - et slags “Helse-SSB”</a:t>
            </a:r>
            <a:endParaRPr lang="en-US" sz="1000" b="0" i="0" u="none" strike="noStrike">
              <a:solidFill>
                <a:srgbClr val="000000"/>
              </a:solidFill>
              <a:effectLst/>
              <a:latin typeface="Arial" panose="020B0604020202020204" pitchFamily="34" charset="0"/>
            </a:endParaRPr>
          </a:p>
          <a:p>
            <a:pPr marL="285750" marR="0" lvl="0" indent="-285750" algn="l" defTabSz="914263"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b-NO"/>
              <a:t>Datakildene som nå er samlet i Folkehelseinstituttet gir i sum innsikt i faktorer i utviklingen av helse helt fra barnet i mors mage, gjennom oppvekst, gjennom sykdom med mottak av behandling og helsetjenester, til alderdom frem til livets slutt.  </a:t>
            </a:r>
          </a:p>
          <a:p>
            <a:pPr marL="285750" indent="-285750" algn="l" rtl="0" fontAlgn="base">
              <a:buFont typeface="Arial" panose="020B0604020202020204" pitchFamily="34" charset="0"/>
              <a:buChar char="•"/>
            </a:pPr>
            <a:r>
              <a:rPr lang="nb-NO" sz="1200" b="0" i="0" u="none" strike="noStrike">
                <a:solidFill>
                  <a:srgbClr val="333333"/>
                </a:solidFill>
                <a:effectLst/>
                <a:latin typeface="Calibri" panose="020F0502020204030204" pitchFamily="34" charset="0"/>
              </a:rPr>
              <a:t>Ny organisering av den sentrale helseforvaltningen gir nye rammebetingelser for den videre utviklingen av helsedatafeltet</a:t>
            </a:r>
          </a:p>
          <a:p>
            <a:pPr marL="285750" indent="-285750" algn="l" rtl="0" fontAlgn="base">
              <a:buFont typeface="Arial" panose="020B0604020202020204" pitchFamily="34" charset="0"/>
              <a:buChar char="•"/>
            </a:pPr>
            <a:r>
              <a:rPr lang="nb-NO" sz="1200" b="0" i="0" u="none" strike="noStrike">
                <a:solidFill>
                  <a:srgbClr val="333333"/>
                </a:solidFill>
                <a:effectLst/>
                <a:latin typeface="Calibri" panose="020F0502020204030204" pitchFamily="34" charset="0"/>
              </a:rPr>
              <a:t>Det gir oss mulighet til å utforske fellesfunksjoner på tvers av helsedatakilder og forbedre prosessene </a:t>
            </a:r>
            <a:r>
              <a:rPr lang="nb-NO" sz="1200" b="0" i="0">
                <a:solidFill>
                  <a:srgbClr val="000000"/>
                </a:solidFill>
                <a:effectLst/>
                <a:latin typeface="Calibri" panose="020F0502020204030204" pitchFamily="34" charset="0"/>
              </a:rPr>
              <a:t>​i verdikjeden</a:t>
            </a:r>
          </a:p>
          <a:p>
            <a:pPr marL="285750" indent="-285750" algn="l" rtl="0" fontAlgn="base">
              <a:buFont typeface="Arial" panose="020B0604020202020204" pitchFamily="34" charset="0"/>
              <a:buChar char="•"/>
            </a:pPr>
            <a:r>
              <a:rPr lang="nb-NO" sz="1200" b="0" i="0">
                <a:solidFill>
                  <a:srgbClr val="000000"/>
                </a:solidFill>
                <a:effectLst/>
                <a:latin typeface="Calibri" panose="020F0502020204030204" pitchFamily="34" charset="0"/>
              </a:rPr>
              <a:t>Vi er entusiastiske over denne muligheten, vi er allerede godt i gang</a:t>
            </a:r>
            <a:endParaRPr lang="nb-NO"/>
          </a:p>
          <a:p>
            <a:pPr marL="171450" indent="-171450">
              <a:buFont typeface="Arial" panose="020B0604020202020204" pitchFamily="34" charset="0"/>
              <a:buChar char="•"/>
            </a:pPr>
            <a:endParaRPr lang="nb-NO"/>
          </a:p>
          <a:p>
            <a:pPr marL="171450" indent="-171450">
              <a:buFont typeface="Arial" panose="020B0604020202020204" pitchFamily="34" charset="0"/>
              <a:buChar char="•"/>
            </a:pPr>
            <a:r>
              <a:rPr lang="nb-NO"/>
              <a:t>Ett område hvor vi tror vi gjennom ny organisering kan få til nye og bedre prosesser er på sammenstilling av flere datakilder</a:t>
            </a:r>
          </a:p>
          <a:p>
            <a:pPr marL="171450" indent="-171450">
              <a:buFont typeface="Arial" panose="020B0604020202020204" pitchFamily="34" charset="0"/>
              <a:buChar char="•"/>
            </a:pPr>
            <a:r>
              <a:rPr lang="nb-NO"/>
              <a:t>Datakildene vi nå har samlet i FHI gir mulighet for en ufattelig kunnskap om sammenhenger, risikofaktorer og forklaringer på vår tids og fremtidens helseutfordringer </a:t>
            </a:r>
          </a:p>
          <a:p>
            <a:pPr marL="171450" indent="-171450">
              <a:buFont typeface="Arial" panose="020B0604020202020204" pitchFamily="34" charset="0"/>
              <a:buChar char="•"/>
            </a:pPr>
            <a:r>
              <a:rPr lang="nb-NO"/>
              <a:t>Det er unike muligheter vi har gjennom norske data, fordi vi har en koblingsnøkkel for hele befolkningens data: nemlig personnummer</a:t>
            </a:r>
          </a:p>
          <a:p>
            <a:pPr marL="171450" indent="-171450">
              <a:buFont typeface="Arial" panose="020B0604020202020204" pitchFamily="34" charset="0"/>
              <a:buChar char="•"/>
            </a:pPr>
            <a:r>
              <a:rPr lang="nb-NO"/>
              <a:t>Det er lett å tenke på dette som en selvfølge, men det er det altså ikke. Mange land har ikke denne muligheten.</a:t>
            </a:r>
          </a:p>
          <a:p>
            <a:pPr marL="171450" marR="0" lvl="0"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Etterspørsel etter sammenkoblede data er stor</a:t>
            </a:r>
          </a:p>
          <a:p>
            <a:pPr marL="171450" indent="-171450">
              <a:buFont typeface="Arial" panose="020B0604020202020204" pitchFamily="34" charset="0"/>
              <a:buChar char="•"/>
            </a:pPr>
            <a:r>
              <a:rPr lang="nb-NO"/>
              <a:t>Likevel, av flere grunner, blant annet lovverk, organisering og digital infrastruktur, er dette søknader som ofte tar lang tid å behandle</a:t>
            </a:r>
          </a:p>
          <a:p>
            <a:pPr marL="171450" marR="0" lvl="0"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Disse barrierene vil vi nå, sakte men sikkert få bukt med   </a:t>
            </a:r>
          </a:p>
          <a:p>
            <a:pPr marL="171450" marR="0" lvl="0"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a:p>
          <a:p>
            <a:pPr marL="171450" indent="-171450">
              <a:buFont typeface="Arial" panose="020B0604020202020204" pitchFamily="34" charset="0"/>
              <a:buChar char="•"/>
            </a:pPr>
            <a:r>
              <a:rPr lang="nb-NO"/>
              <a:t>Noe av dette arbeidet vil nødvendigvis ta litt tid, som for eksempel når vi støter på lovverk. </a:t>
            </a:r>
          </a:p>
          <a:p>
            <a:pPr marL="171450" marR="0" lvl="0"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Reglene om sammenstilling av opplysninger i helseregistrene finnes i helseregisterloven §19 c, og er ikke endret. Mulighetene og begrensningene er de samme som før omorganiseringen.</a:t>
            </a:r>
          </a:p>
          <a:p>
            <a:pPr marL="171450" marR="0" lvl="0"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Våre muligheter på kort sikt er å samordne oss rundt for eksempel tolkning og praktisering av regelverk. </a:t>
            </a:r>
          </a:p>
          <a:p>
            <a:pPr marL="171450" marR="0" lvl="0"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På lengre sikt kan lov- og regelverk endres.</a:t>
            </a:r>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635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10c8b8cc8d1_2_108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10c8b8cc8d1_2_1089:notes"/>
          <p:cNvSpPr txBox="1">
            <a:spLocks noGrp="1"/>
          </p:cNvSpPr>
          <p:nvPr>
            <p:ph type="body" idx="1"/>
          </p:nvPr>
        </p:nvSpPr>
        <p:spPr>
          <a:xfrm>
            <a:off x="679768" y="4777194"/>
            <a:ext cx="5438140" cy="3908777"/>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solidFill>
                  <a:srgbClr val="D14641"/>
                </a:solidFill>
              </a:rPr>
              <a:t>Behov knyttet til bruk av data er utgangspunkt for alt vi gjør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solidFill>
                  <a:srgbClr val="D14641"/>
                </a:solidFill>
              </a:rPr>
              <a:t>Prosessene i vårt arbeid med data er i realiteten hverken sekvensiell eller strømlinjeformet, 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solidFill>
                  <a:srgbClr val="D14641"/>
                </a:solidFill>
              </a:rPr>
              <a:t>Kjerneprosessene i dataansvaret er å hente inn, forvalte og tilgjengeliggjøre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solidFill>
                  <a:srgbClr val="D14641"/>
                </a:solidFill>
              </a:rPr>
              <a:t>Med Helsedataservice i FHI har vi «hele verdikjeden» </a:t>
            </a:r>
          </a:p>
          <a:p>
            <a:pPr marL="0" lvl="0" indent="0" algn="l" rtl="0">
              <a:spcBef>
                <a:spcPts val="0"/>
              </a:spcBef>
              <a:spcAft>
                <a:spcPts val="0"/>
              </a:spcAft>
              <a:buFont typeface="Arial" panose="020B0604020202020204" pitchFamily="34" charset="0"/>
              <a:buNone/>
            </a:pPr>
            <a:endParaRPr/>
          </a:p>
        </p:txBody>
      </p:sp>
      <p:sp>
        <p:nvSpPr>
          <p:cNvPr id="1223" name="Google Shape;1223;g10c8b8cc8d1_2_1089:notes"/>
          <p:cNvSpPr txBox="1">
            <a:spLocks noGrp="1"/>
          </p:cNvSpPr>
          <p:nvPr>
            <p:ph type="sldNum" idx="12"/>
          </p:nvPr>
        </p:nvSpPr>
        <p:spPr>
          <a:xfrm>
            <a:off x="3850443" y="9428583"/>
            <a:ext cx="2945659" cy="49796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no"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277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Helsedata er «roten til mye godt»</a:t>
            </a:r>
          </a:p>
          <a:p>
            <a:pPr marL="171450" indent="-171450">
              <a:buFont typeface="Arial" panose="020B0604020202020204" pitchFamily="34" charset="0"/>
              <a:buChar char="•"/>
            </a:pPr>
            <a:r>
              <a:rPr lang="nb-NO"/>
              <a:t>Helseregistre, helseundersøkelser, screeningsprogrammer og teknologi er en del av den samlede infrastrukturen for kunnskapsutvikling.</a:t>
            </a:r>
          </a:p>
          <a:p>
            <a:pPr marL="171450" indent="-171450">
              <a:buFont typeface="Arial" panose="020B0604020202020204" pitchFamily="34" charset="0"/>
              <a:buChar char="•"/>
            </a:pPr>
            <a:r>
              <a:rPr lang="nb-NO"/>
              <a:t>Med helsedata og tilhørende infrastruktur utvikles kunnskap om befolkningens helse og om helsetjenestene</a:t>
            </a:r>
          </a:p>
          <a:p>
            <a:pPr marL="171450" marR="0" lvl="0"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Kunnskapen brukes til </a:t>
            </a:r>
          </a:p>
          <a:p>
            <a:pPr marL="628582" marR="0" lvl="1"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Tjenesteutforming og beredskap: Utforming av helsetjenester og o</a:t>
            </a:r>
            <a:r>
              <a:rPr kumimoji="0" lang="nb-NO" sz="1200" b="0" i="0" u="none" strike="noStrike" kern="1200" cap="none" spc="0" normalizeH="0" baseline="0" noProof="0" err="1">
                <a:ln>
                  <a:noFill/>
                </a:ln>
                <a:solidFill>
                  <a:prstClr val="black"/>
                </a:solidFill>
                <a:effectLst/>
                <a:uLnTx/>
                <a:uFillTx/>
                <a:latin typeface="Calibri" panose="020F0502020204030204"/>
                <a:ea typeface="+mn-ea"/>
                <a:cs typeface="+mn-cs"/>
              </a:rPr>
              <a:t>vervåking</a:t>
            </a: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 av smitte og miljø, rådgivning og krisehåndtering </a:t>
            </a:r>
          </a:p>
          <a:p>
            <a:pPr marL="628582" marR="0" lvl="1"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Styring og formidling: finansiering av helsetjenester, ressursadministrasjon og måling av forbruk, formidling av «rikets tilstand»</a:t>
            </a:r>
          </a:p>
          <a:p>
            <a:pPr marL="628582" marR="0" lvl="1"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Innovasjon: utvikling av nye behandlingsmetoder, utstyr og medikamenter (både i offentlig og privat regi)</a:t>
            </a:r>
          </a:p>
          <a:p>
            <a:pPr marL="171450" marR="0" lvl="0"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Som i sin tur gir gode helsetjenester og til slutt bedre helse</a:t>
            </a:r>
          </a:p>
          <a:p>
            <a:pPr marL="171450" indent="-171450">
              <a:buFont typeface="Arial" panose="020B0604020202020204" pitchFamily="34" charset="0"/>
              <a:buChar char="•"/>
            </a:pPr>
            <a:r>
              <a:rPr lang="nb-NO" sz="1200"/>
              <a:t>Og forvaltning av nasjonale helsedata er en oppgave bare vi har</a:t>
            </a:r>
          </a:p>
          <a:p>
            <a:pPr marL="171450" indent="-171450">
              <a:buFont typeface="Arial" panose="020B0604020202020204" pitchFamily="34" charset="0"/>
              <a:buChar char="•"/>
            </a:pPr>
            <a:r>
              <a:rPr lang="nb-NO" sz="1200"/>
              <a:t>Vår plass i verdikjeden, som utgangspunkt for verdiskaping av mange andre i senere ledd betyr at mange er avhengige av at vi gjør vår jobb godt. </a:t>
            </a:r>
          </a:p>
          <a:p>
            <a:pPr marL="171450" indent="-171450">
              <a:buFont typeface="Arial" panose="020B0604020202020204" pitchFamily="34" charset="0"/>
              <a:buChar char="•"/>
            </a:pPr>
            <a:r>
              <a:rPr lang="nb-NO" sz="1200"/>
              <a:t>Vår rolle som eneleverandør av nasjonale helsedata tilsier at oppgaven bør ha høy prioritet ved instituttet </a:t>
            </a:r>
          </a:p>
          <a:p>
            <a:pPr marL="628582" marR="0" lvl="1"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indent="-171450">
              <a:buFont typeface="Arial" panose="020B0604020202020204" pitchFamily="34" charset="0"/>
              <a:buChar char="•"/>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08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Våre brukere kan grovt sorteres i syv grupper</a:t>
            </a:r>
          </a:p>
          <a:p>
            <a:pPr marL="171450" indent="-171450">
              <a:buFont typeface="Arial" panose="020B0604020202020204" pitchFamily="34" charset="0"/>
              <a:buChar char="•"/>
            </a:pPr>
            <a:r>
              <a:rPr lang="nb-NO"/>
              <a:t>I tillegg er befolkningen en viktig interessent, som </a:t>
            </a:r>
            <a:r>
              <a:rPr lang="nb-NO" err="1"/>
              <a:t>avgiver</a:t>
            </a:r>
            <a:r>
              <a:rPr lang="nb-NO"/>
              <a:t> av data under tillit til oss og brukerne av data</a:t>
            </a:r>
          </a:p>
          <a:p>
            <a:pPr marL="171450" indent="-171450">
              <a:buFont typeface="Arial" panose="020B0604020202020204" pitchFamily="34" charset="0"/>
              <a:buChar char="•"/>
            </a:pPr>
            <a:r>
              <a:rPr lang="nb-NO"/>
              <a:t>Bruk og behov varierer mye</a:t>
            </a:r>
          </a:p>
          <a:p>
            <a:pPr marL="171450" indent="-171450">
              <a:buFont typeface="Arial" panose="020B0604020202020204" pitchFamily="34" charset="0"/>
              <a:buChar char="•"/>
            </a:pPr>
            <a:r>
              <a:rPr lang="nb-NO"/>
              <a:t>Stor variasjon i bruk og behov stiller store krav til vår rolle og vår produksjon</a:t>
            </a:r>
          </a:p>
          <a:p>
            <a:pPr marL="171450" indent="-171450">
              <a:buFont typeface="Arial" panose="020B0604020202020204" pitchFamily="34" charset="0"/>
              <a:buChar char="•"/>
            </a:pPr>
            <a:r>
              <a:rPr lang="nb-NO"/>
              <a:t>Det er derfor viktig at vi lytter til våre brukere og har dialog om vår strategiske retning</a:t>
            </a:r>
          </a:p>
          <a:p>
            <a:pPr marL="171450" indent="-171450">
              <a:buFont typeface="Arial" panose="020B0604020202020204" pitchFamily="34" charset="0"/>
              <a:buChar char="•"/>
            </a:pPr>
            <a:endParaRPr lang="nb-NO"/>
          </a:p>
          <a:p>
            <a:pPr marL="171450" indent="-171450">
              <a:buFont typeface="Arial" panose="020B0604020202020204" pitchFamily="34" charset="0"/>
              <a:buChar char="•"/>
            </a:pPr>
            <a:endParaRPr lang="nb-NO"/>
          </a:p>
          <a:p>
            <a:pPr marL="171450" indent="-171450">
              <a:buFont typeface="Arial" panose="020B0604020202020204" pitchFamily="34" charset="0"/>
              <a:buChar char="•"/>
            </a:pPr>
            <a:endParaRPr lang="nb-NO" sz="1200"/>
          </a:p>
          <a:p>
            <a:pPr marL="628582" marR="0" lvl="1"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171450" indent="-171450">
              <a:buFont typeface="Arial" panose="020B0604020202020204" pitchFamily="34" charset="0"/>
              <a:buChar char="•"/>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94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a:t>Selv om vi har kommet langt og fått til mye, strever vi fortsatt med å hente mer nytte ut av helsedata gjennom bruk</a:t>
            </a:r>
          </a:p>
          <a:p>
            <a:pPr marL="171450" marR="0" lvl="0"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a:solidFill>
                  <a:srgbClr val="000000"/>
                </a:solidFill>
                <a:latin typeface="Calibri" panose="020F0502020204030204"/>
                <a:sym typeface="Crimson Pro"/>
              </a:rPr>
              <a:t>Mye klokt er tenkt og skrevet om behov og retning for helsedatafeltet fra før. Det bygger vi videre på. </a:t>
            </a:r>
          </a:p>
          <a:p>
            <a:pPr marL="171450" marR="0" lvl="0" indent="-171450" algn="l" defTabSz="91426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Utfordringsbildet i dag består delvis i «gamle kjenninger», men noe er også nytt, og det må vi ta hensyn til  når vi nå tar ny sats under nye rammebetingelser.</a:t>
            </a:r>
          </a:p>
          <a:p>
            <a:pPr marL="171450" indent="-171450">
              <a:buFont typeface="Arial" panose="020B0604020202020204" pitchFamily="34" charset="0"/>
              <a:buChar char="•"/>
            </a:pPr>
            <a:endParaRPr lang="nb-NO" sz="1200" b="0" i="0">
              <a:solidFill>
                <a:srgbClr val="000000"/>
              </a:solidFill>
              <a:latin typeface="Calibri" panose="020F0502020204030204"/>
              <a:sym typeface="Crimson Pro"/>
            </a:endParaRPr>
          </a:p>
          <a:p>
            <a:pPr marL="457200" indent="-457200">
              <a:lnSpc>
                <a:spcPct val="107000"/>
              </a:lnSpc>
              <a:spcAft>
                <a:spcPts val="800"/>
              </a:spcAft>
              <a:buFont typeface="Arial" panose="020B0604020202020204" pitchFamily="34" charset="0"/>
              <a:buChar char="•"/>
            </a:pPr>
            <a:r>
              <a:rPr lang="nb-NO" sz="1200" b="1">
                <a:solidFill>
                  <a:schemeClr val="accent4"/>
                </a:solidFill>
                <a:ea typeface="Calibri" panose="020F0502020204030204" pitchFamily="34" charset="0"/>
                <a:cs typeface="Arial"/>
              </a:rPr>
              <a:t>Ny organisering. </a:t>
            </a:r>
            <a:r>
              <a:rPr lang="nb-NO" sz="1200">
                <a:solidFill>
                  <a:srgbClr val="333333"/>
                </a:solidFill>
                <a:ea typeface="Calibri" panose="020F0502020204030204" pitchFamily="34" charset="0"/>
                <a:cs typeface="Arial"/>
              </a:rPr>
              <a:t>Fra</a:t>
            </a:r>
            <a:r>
              <a:rPr lang="nb-NO" sz="1200">
                <a:solidFill>
                  <a:srgbClr val="333333"/>
                </a:solidFill>
                <a:effectLst/>
                <a:ea typeface="Calibri" panose="020F0502020204030204" pitchFamily="34" charset="0"/>
                <a:cs typeface="Arial"/>
              </a:rPr>
              <a:t> 1.1.2024 </a:t>
            </a:r>
            <a:r>
              <a:rPr lang="nb-NO" sz="1200">
                <a:solidFill>
                  <a:srgbClr val="333333"/>
                </a:solidFill>
                <a:ea typeface="Calibri" panose="020F0502020204030204" pitchFamily="34" charset="0"/>
                <a:cs typeface="Arial"/>
              </a:rPr>
              <a:t>er pasientregistrene, Kreftregisteret og Helsedataservice innlemmet</a:t>
            </a:r>
            <a:r>
              <a:rPr lang="nb-NO" sz="1200">
                <a:solidFill>
                  <a:srgbClr val="333333"/>
                </a:solidFill>
                <a:effectLst/>
                <a:ea typeface="Calibri" panose="020F0502020204030204" pitchFamily="34" charset="0"/>
                <a:cs typeface="Arial"/>
              </a:rPr>
              <a:t> i Folkehelseinstituttet</a:t>
            </a:r>
            <a:r>
              <a:rPr lang="nb-NO" sz="1200">
                <a:solidFill>
                  <a:srgbClr val="333333"/>
                </a:solidFill>
                <a:ea typeface="Calibri" panose="020F0502020204030204" pitchFamily="34" charset="0"/>
                <a:cs typeface="Arial"/>
              </a:rPr>
              <a:t>. E</a:t>
            </a:r>
            <a:r>
              <a:rPr lang="nb-NO" sz="1200">
                <a:solidFill>
                  <a:srgbClr val="333333"/>
                </a:solidFill>
                <a:effectLst/>
                <a:ea typeface="Calibri" panose="020F0502020204030204" pitchFamily="34" charset="0"/>
                <a:cs typeface="Arial"/>
              </a:rPr>
              <a:t>tter omorganiseringen har FHI et </a:t>
            </a:r>
            <a:r>
              <a:rPr lang="nb-NO" sz="1200">
                <a:solidFill>
                  <a:srgbClr val="333333"/>
                </a:solidFill>
                <a:ea typeface="Calibri" panose="020F0502020204030204" pitchFamily="34" charset="0"/>
                <a:cs typeface="Arial"/>
              </a:rPr>
              <a:t>samlet ansvar </a:t>
            </a:r>
            <a:r>
              <a:rPr lang="nb-NO" sz="1200">
                <a:solidFill>
                  <a:srgbClr val="333333"/>
                </a:solidFill>
                <a:cs typeface="Arial"/>
              </a:rPr>
              <a:t>for nasjonale helseregistre og helseundersøkelser, inkludert Helsedataservice. Ny organisering av den sentrale helseforvaltningen gir nye rammebetingelser for den videre utviklingen av helsedatafeltet. </a:t>
            </a:r>
          </a:p>
          <a:p>
            <a:pPr marL="457200" indent="-457200">
              <a:lnSpc>
                <a:spcPct val="107000"/>
              </a:lnSpc>
              <a:spcAft>
                <a:spcPts val="800"/>
              </a:spcAft>
              <a:buFont typeface="Arial" panose="020B0604020202020204" pitchFamily="34" charset="0"/>
              <a:buChar char="•"/>
            </a:pPr>
            <a:r>
              <a:rPr lang="nb-NO" sz="1200" b="1">
                <a:solidFill>
                  <a:schemeClr val="accent4"/>
                </a:solidFill>
                <a:cs typeface="Arial"/>
              </a:rPr>
              <a:t>Kommunale helsetjenester i fokus. </a:t>
            </a:r>
            <a:r>
              <a:rPr lang="nb-NO" sz="1200">
                <a:solidFill>
                  <a:srgbClr val="333333"/>
                </a:solidFill>
                <a:cs typeface="Arial"/>
              </a:rPr>
              <a:t>Nye helsetrusler av svært forskjellig karakter preger tidsbildet. Vi registrerer økning i forekomsten av psykiske plager og lidelser blant unge, smittsomme sykdommer sprer seg på nye måter, og livsstilssykdommer fortsetter å øke. Helseutfordringer som i stor grad treffer kommunale helsetjenester. Utgiftene til helsetjenester øker mer i kommunal sektor enn i statlig sektor. Samtidig mangler vi data og kunnskap om våre kommunale helsetjenester. </a:t>
            </a:r>
          </a:p>
          <a:p>
            <a:pPr marL="457200" indent="-457200">
              <a:lnSpc>
                <a:spcPct val="107000"/>
              </a:lnSpc>
              <a:spcAft>
                <a:spcPts val="800"/>
              </a:spcAft>
              <a:buFont typeface="Arial" panose="020B0604020202020204" pitchFamily="34" charset="0"/>
              <a:buChar char="•"/>
            </a:pPr>
            <a:r>
              <a:rPr lang="nb-NO" sz="1200" b="1">
                <a:solidFill>
                  <a:schemeClr val="accent4"/>
                </a:solidFill>
                <a:cs typeface="Arial"/>
              </a:rPr>
              <a:t>Europeisk helsedataarbeid. </a:t>
            </a:r>
            <a:r>
              <a:rPr lang="nb-NO" sz="1200">
                <a:solidFill>
                  <a:srgbClr val="32323B"/>
                </a:solidFill>
              </a:rPr>
              <a:t>Helsedatafeltet i EU er i stor utvikling og Norge er en aktiv bidragsyter. </a:t>
            </a:r>
            <a:r>
              <a:rPr lang="nb-NO" sz="1200" b="0" i="0">
                <a:solidFill>
                  <a:srgbClr val="32323B"/>
                </a:solidFill>
                <a:effectLst/>
              </a:rPr>
              <a:t>European Health Data Space (EHDS) er forslag til forordning for et felles europeisk område for sikker tilgang til helsedata på tvers av landegrenser. Norge deltar i en rekke europeiske samarbeidsprosjekter for å videreutvikle </a:t>
            </a:r>
            <a:r>
              <a:rPr lang="nb-NO" sz="1200">
                <a:solidFill>
                  <a:srgbClr val="32323B"/>
                </a:solidFill>
              </a:rPr>
              <a:t>helsedata</a:t>
            </a:r>
            <a:r>
              <a:rPr lang="nb-NO" sz="1200" b="0" i="0">
                <a:solidFill>
                  <a:srgbClr val="32323B"/>
                </a:solidFill>
                <a:effectLst/>
              </a:rPr>
              <a:t>feltet i Europa.</a:t>
            </a:r>
            <a:endParaRPr lang="nb-NO" sz="1200" b="1">
              <a:solidFill>
                <a:schemeClr val="accent4"/>
              </a:solidFill>
              <a:cs typeface="Arial"/>
            </a:endParaRPr>
          </a:p>
          <a:p>
            <a:pPr marL="457200" indent="-457200">
              <a:lnSpc>
                <a:spcPct val="107000"/>
              </a:lnSpc>
              <a:spcAft>
                <a:spcPts val="800"/>
              </a:spcAft>
              <a:buFont typeface="Arial" panose="020B0604020202020204" pitchFamily="34" charset="0"/>
              <a:buChar char="•"/>
            </a:pPr>
            <a:r>
              <a:rPr lang="nb-NO" sz="1200" b="1">
                <a:solidFill>
                  <a:schemeClr val="accent4"/>
                </a:solidFill>
                <a:cs typeface="Arial"/>
              </a:rPr>
              <a:t>Kunstig intelligens. </a:t>
            </a:r>
            <a:r>
              <a:rPr lang="nb-NO" sz="1200">
                <a:solidFill>
                  <a:srgbClr val="333333"/>
                </a:solidFill>
                <a:cs typeface="Arial"/>
              </a:rPr>
              <a:t>Kunstig intelligens fører til raskere endringer enn forventet og omstillingen er i gang. Nye verktøy påvirker allerede blant annet forskning, dataforvaltning, administrasjon og kommunikasjon. Det vil ha stor betydning for brukerne våre om vi klarer å utnytte mulighetene for å skape mer relevante og tidsriktige leveranser av høyere kvalitet, og samtidig ivareta personvern og informasjonssikkerhet.</a:t>
            </a:r>
          </a:p>
          <a:p>
            <a:pPr marL="457200" indent="-457200">
              <a:lnSpc>
                <a:spcPct val="107000"/>
              </a:lnSpc>
              <a:spcAft>
                <a:spcPts val="800"/>
              </a:spcAft>
              <a:buFont typeface="Arial" panose="020B0604020202020204" pitchFamily="34" charset="0"/>
              <a:buChar char="•"/>
            </a:pPr>
            <a:r>
              <a:rPr lang="nb-NO" sz="1200" b="1">
                <a:solidFill>
                  <a:schemeClr val="accent4"/>
                </a:solidFill>
                <a:cs typeface="Arial"/>
              </a:rPr>
              <a:t>Geopolitikk. </a:t>
            </a:r>
            <a:r>
              <a:rPr lang="nb-NO" sz="1200">
                <a:solidFill>
                  <a:srgbClr val="333333"/>
                </a:solidFill>
                <a:cs typeface="Arial"/>
              </a:rPr>
              <a:t>Krig i Europa og endringer i globale maktforhold, endrer også trusselbildet og nasjonale prioriteringer. Beredskap og informasjonssikkerhet får økt betydning. Samtidig legger geopolitikken press på offentlige utgifter og gir stramme økonomiske rammer. Vi forventer en vedvarende presset ressurssituasjon.</a:t>
            </a:r>
          </a:p>
          <a:p>
            <a:pPr marL="0" indent="0">
              <a:buFont typeface="Arial" panose="020B0604020202020204" pitchFamily="34" charset="0"/>
              <a:buNone/>
            </a:pPr>
            <a:endParaRPr lang="nb-NO" sz="1200" b="0" i="0">
              <a:solidFill>
                <a:srgbClr val="000000"/>
              </a:solidFill>
              <a:latin typeface="Calibri" panose="020F0502020204030204"/>
              <a:sym typeface="Crimson Pro"/>
            </a:endParaRPr>
          </a:p>
          <a:p>
            <a:pPr marL="0" indent="0">
              <a:buFont typeface="Arial" panose="020B0604020202020204" pitchFamily="34" charset="0"/>
              <a:buNone/>
            </a:pPr>
            <a:endParaRPr lang="nb-NO" sz="1200" b="0" i="0">
              <a:solidFill>
                <a:srgbClr val="000000"/>
              </a:solidFill>
              <a:latin typeface="Calibri" panose="020F0502020204030204"/>
              <a:sym typeface="Crimson Pro"/>
            </a:endParaRPr>
          </a:p>
          <a:p>
            <a:pPr marL="171450" indent="-171450" algn="l">
              <a:buFont typeface="Arial" panose="020B0604020202020204" pitchFamily="34" charset="0"/>
              <a:buChar char="•"/>
            </a:pPr>
            <a:r>
              <a:rPr lang="nb-NO" sz="1200" b="0" i="0">
                <a:solidFill>
                  <a:srgbClr val="000000"/>
                </a:solidFill>
                <a:effectLst/>
                <a:latin typeface="Times New Roman" panose="02020603050405020304" pitchFamily="18" charset="0"/>
              </a:rPr>
              <a:t>1. </a:t>
            </a:r>
            <a:r>
              <a:rPr lang="nb-NO" sz="1200" b="1" i="0">
                <a:solidFill>
                  <a:srgbClr val="000000"/>
                </a:solidFill>
                <a:effectLst/>
                <a:latin typeface="Times New Roman" panose="02020603050405020304" pitchFamily="18" charset="0"/>
              </a:rPr>
              <a:t>Fragmentert sektor gir mange avhengigheter</a:t>
            </a:r>
            <a:r>
              <a:rPr lang="nb-NO" sz="1200" b="0" i="0">
                <a:solidFill>
                  <a:srgbClr val="000000"/>
                </a:solidFill>
                <a:effectLst/>
                <a:latin typeface="Times New Roman" panose="02020603050405020304" pitchFamily="18" charset="0"/>
              </a:rPr>
              <a:t>. Gjennomføringstakten må ta hensyn til dette. Sekundærdata hviler på primærdokumentasjon. Et fragmentert landskap av beslutningstakere, prioriteringer, ressurser og teknologi virker inn på vår gjennomføring, både takt, rekkefølge og ambisjonsnivå.  </a:t>
            </a:r>
          </a:p>
          <a:p>
            <a:pPr marL="171450" indent="-171450" algn="l">
              <a:buFont typeface="Arial" panose="020B0604020202020204" pitchFamily="34" charset="0"/>
              <a:buChar char="•"/>
            </a:pPr>
            <a:r>
              <a:rPr lang="nb-NO" sz="1200" b="0" i="0">
                <a:solidFill>
                  <a:srgbClr val="000000"/>
                </a:solidFill>
                <a:effectLst/>
                <a:latin typeface="Times New Roman" panose="02020603050405020304" pitchFamily="18" charset="0"/>
              </a:rPr>
              <a:t>2</a:t>
            </a:r>
            <a:r>
              <a:rPr lang="nb-NO" sz="1200" b="1" i="0">
                <a:solidFill>
                  <a:srgbClr val="000000"/>
                </a:solidFill>
                <a:effectLst/>
                <a:latin typeface="Times New Roman" panose="02020603050405020304" pitchFamily="18" charset="0"/>
              </a:rPr>
              <a:t>. Omstilling og endring tar tid. </a:t>
            </a:r>
            <a:r>
              <a:rPr lang="nb-NO" sz="1200" b="0" i="0">
                <a:solidFill>
                  <a:srgbClr val="000000"/>
                </a:solidFill>
                <a:effectLst/>
                <a:latin typeface="Times New Roman" panose="02020603050405020304" pitchFamily="18" charset="0"/>
              </a:rPr>
              <a:t>Gjennomføringstakten må også ta hensyn til dette. Forventningene til leveranser og resultater må stå i forhold til ressursene til rådighet.</a:t>
            </a:r>
          </a:p>
          <a:p>
            <a:pPr marL="171450" indent="-171450" algn="l">
              <a:buFont typeface="Arial" panose="020B0604020202020204" pitchFamily="34" charset="0"/>
              <a:buChar char="•"/>
            </a:pPr>
            <a:r>
              <a:rPr lang="nb-NO" sz="1200" b="0" i="0">
                <a:solidFill>
                  <a:srgbClr val="000000"/>
                </a:solidFill>
                <a:effectLst/>
                <a:latin typeface="Times New Roman" panose="02020603050405020304" pitchFamily="18" charset="0"/>
              </a:rPr>
              <a:t>3. </a:t>
            </a:r>
            <a:r>
              <a:rPr lang="nb-NO" sz="1200" b="1" i="0">
                <a:solidFill>
                  <a:srgbClr val="000000"/>
                </a:solidFill>
                <a:effectLst/>
                <a:latin typeface="Times New Roman" panose="02020603050405020304" pitchFamily="18" charset="0"/>
              </a:rPr>
              <a:t>Prioritering gir gjennomføringskraft. </a:t>
            </a:r>
            <a:r>
              <a:rPr lang="nb-NO" sz="1200" b="0" i="0">
                <a:solidFill>
                  <a:srgbClr val="000000"/>
                </a:solidFill>
                <a:effectLst/>
                <a:latin typeface="Times New Roman" panose="02020603050405020304" pitchFamily="18" charset="0"/>
              </a:rPr>
              <a:t>Vi er tjent med å samle kraften rundt utvalgte oppgaver og leveranser, heller enn å smøre innsatsen tynt utover.</a:t>
            </a:r>
          </a:p>
          <a:p>
            <a:pPr marL="0" indent="0">
              <a:buFont typeface="Arial" panose="020B0604020202020204" pitchFamily="34" charset="0"/>
              <a:buNone/>
            </a:pPr>
            <a:endParaRPr lang="nb-NO" sz="1200" b="0" i="0">
              <a:solidFill>
                <a:srgbClr val="000000"/>
              </a:solidFill>
              <a:latin typeface="Calibri" panose="020F0502020204030204"/>
              <a:sym typeface="Crimson Pro"/>
            </a:endParaRPr>
          </a:p>
          <a:p>
            <a:pPr marL="0" indent="0">
              <a:buFont typeface="Arial" panose="020B0604020202020204" pitchFamily="34" charset="0"/>
              <a:buNone/>
            </a:pPr>
            <a:endParaRPr lang="nb-NO" sz="1200" b="0" i="0">
              <a:solidFill>
                <a:srgbClr val="000000"/>
              </a:solidFill>
              <a:latin typeface="Calibri" panose="020F0502020204030204"/>
              <a:sym typeface="Crimson Pro"/>
            </a:endParaRPr>
          </a:p>
          <a:p>
            <a:pPr marL="0" indent="0">
              <a:buFont typeface="Arial" panose="020B0604020202020204" pitchFamily="34" charset="0"/>
              <a:buNone/>
            </a:pPr>
            <a:r>
              <a:rPr lang="nb-NO" sz="1200" b="0" i="0">
                <a:solidFill>
                  <a:srgbClr val="000000"/>
                </a:solidFill>
                <a:latin typeface="Calibri" panose="020F0502020204030204"/>
                <a:sym typeface="Crimson Pro"/>
              </a:rPr>
              <a:t>Til sammen gir dette oss fine muligheter, men også noen utfordringer</a:t>
            </a:r>
            <a:endParaRPr lang="nb-NO" sz="1200" i="0"/>
          </a:p>
          <a:p>
            <a:pPr marL="171450" indent="-171450">
              <a:buFont typeface="Arial" panose="020B0604020202020204" pitchFamily="34" charset="0"/>
              <a:buChar char="•"/>
            </a:pPr>
            <a:endParaRPr lang="nb-NO"/>
          </a:p>
        </p:txBody>
      </p:sp>
      <p:sp>
        <p:nvSpPr>
          <p:cNvPr id="4" name="Plassholder for lysbildenummer 3"/>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E28AD8F3-0350-44BA-933B-98872F5805A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306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a:t>Helsedatastrategi for FHI må være i tråd med overordnete føringer:  </a:t>
            </a:r>
          </a:p>
          <a:p>
            <a:pPr marL="0" indent="0">
              <a:buFont typeface="Arial" panose="020B0604020202020204" pitchFamily="34" charset="0"/>
              <a:buNone/>
            </a:pPr>
            <a:endParaRPr lang="nb-NO"/>
          </a:p>
          <a:p>
            <a:pPr marL="171450" indent="-171450">
              <a:buFont typeface="Arial" panose="020B0604020202020204" pitchFamily="34" charset="0"/>
              <a:buChar char="•"/>
            </a:pPr>
            <a:r>
              <a:rPr lang="nb-NO"/>
              <a:t>Nasjonal helse- og samhandlingsplan peker på to store utfordringer: 1. Mangel på personell 2. For dårlig sammenheng mellom tjenestene 3.Likeverdig tilgang på helsetjenester</a:t>
            </a:r>
          </a:p>
          <a:p>
            <a:pPr marL="171450" indent="-171450">
              <a:buFont typeface="Arial" panose="020B0604020202020204" pitchFamily="34" charset="0"/>
              <a:buChar char="•"/>
            </a:pPr>
            <a:r>
              <a:rPr lang="nb-NO"/>
              <a:t>Helsepersonellkommisjonens rapport utdyper utfordringene med mangel på helsepersonell og peker blant annet på behovet for omdisponering av personell til kommunale tjenester, prioritering og innovasjon for mer effektiv bruk av helsepersonell </a:t>
            </a:r>
          </a:p>
          <a:p>
            <a:pPr marL="171450" indent="-171450">
              <a:buFont typeface="Arial" panose="020B0604020202020204" pitchFamily="34" charset="0"/>
              <a:buChar char="•"/>
            </a:pPr>
            <a:r>
              <a:rPr lang="nb-NO"/>
              <a:t>Folkehelsemeldingen er tydelig på overordnet ambisjon: Utjevne sosiale helseforskjeller</a:t>
            </a:r>
          </a:p>
          <a:p>
            <a:pPr marL="171450" indent="-171450">
              <a:buFont typeface="Arial" panose="020B0604020202020204" pitchFamily="34" charset="0"/>
              <a:buChar char="•"/>
            </a:pPr>
            <a:r>
              <a:rPr lang="nb-NO"/>
              <a:t>En motstandsdyktig helseberedskap snakker om to viktige «grep»: Legge til rette for skalering fra fredstid til krise. Sikring gjennom nasjonalt og internasjonalt samarbeid.</a:t>
            </a:r>
          </a:p>
          <a:p>
            <a:pPr marL="171450" indent="-171450">
              <a:buFont typeface="Arial" panose="020B0604020202020204" pitchFamily="34" charset="0"/>
              <a:buChar char="•"/>
            </a:pPr>
            <a:r>
              <a:rPr lang="nb-NO"/>
              <a:t>Nasjonal e-helsestrategi har som mål å understøtte: 1. Kvalitet og sammenheng i tjenestene 2. Bærekraftig helse- og omsorgssektor 3. Innovasjonskraft</a:t>
            </a:r>
          </a:p>
          <a:p>
            <a:pPr marL="0" indent="0">
              <a:buFont typeface="Arial" panose="020B0604020202020204" pitchFamily="34" charset="0"/>
              <a:buNone/>
            </a:pPr>
            <a:endParaRPr lang="nb-NO"/>
          </a:p>
          <a:p>
            <a:pPr marL="0" indent="0">
              <a:buFont typeface="Arial" panose="020B0604020202020204" pitchFamily="34" charset="0"/>
              <a:buNone/>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A8DC33-68FE-4667-A616-CE1EDB9B2F0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20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05C8C-B597-4AF8-DFCC-78DBE2BCF41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734D422-3D42-8D84-12D3-98787E1A77F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6EFE56A-6C7C-F38D-C405-838EB475ED1F}"/>
              </a:ext>
            </a:extLst>
          </p:cNvPr>
          <p:cNvSpPr>
            <a:spLocks noGrp="1"/>
          </p:cNvSpPr>
          <p:nvPr>
            <p:ph type="body" idx="1"/>
          </p:nvPr>
        </p:nvSpPr>
        <p:spPr/>
        <p:txBody>
          <a:bodyPr/>
          <a:lstStyle/>
          <a:p>
            <a:pPr marL="171450" indent="-171450">
              <a:buFont typeface="Arial" panose="020B0604020202020204" pitchFamily="34" charset="0"/>
              <a:buChar char="•"/>
            </a:pPr>
            <a:r>
              <a:rPr lang="nb-NO"/>
              <a:t>Med utgangspunkt i historikk, utfordringsbilde og overordnete føringer har vi utviklet en strategi i fem mål med delmål. </a:t>
            </a:r>
          </a:p>
          <a:p>
            <a:pPr marL="171450" indent="-171450">
              <a:buFont typeface="Arial" panose="020B0604020202020204" pitchFamily="34" charset="0"/>
              <a:buChar char="•"/>
            </a:pPr>
            <a:r>
              <a:rPr lang="nb-NO"/>
              <a:t>Samt et internt mål, som handler om hvordan vi skal hvordan vi skal jobbe for å nå målene i strategien. </a:t>
            </a:r>
          </a:p>
        </p:txBody>
      </p:sp>
      <p:sp>
        <p:nvSpPr>
          <p:cNvPr id="4" name="Plassholder for lysbildenummer 3">
            <a:extLst>
              <a:ext uri="{FF2B5EF4-FFF2-40B4-BE49-F238E27FC236}">
                <a16:creationId xmlns:a16="http://schemas.microsoft.com/office/drawing/2014/main" id="{8916A95B-0D57-B2D7-9C77-E9360F7B739D}"/>
              </a:ext>
            </a:extLst>
          </p:cNvPr>
          <p:cNvSpPr>
            <a:spLocks noGrp="1"/>
          </p:cNvSpPr>
          <p:nvPr>
            <p:ph type="sldNum" sz="quarter" idx="5"/>
          </p:nvPr>
        </p:nvSpPr>
        <p:spPr/>
        <p:txBody>
          <a:bodyPr/>
          <a:lstStyle/>
          <a:p>
            <a:pPr marL="0" marR="0" lvl="0" indent="0" algn="r" defTabSz="228600" rtl="0" eaLnBrk="1" fontAlgn="auto" latinLnBrk="0" hangingPunct="1">
              <a:lnSpc>
                <a:spcPct val="100000"/>
              </a:lnSpc>
              <a:spcBef>
                <a:spcPts val="0"/>
              </a:spcBef>
              <a:spcAft>
                <a:spcPts val="0"/>
              </a:spcAft>
              <a:buClrTx/>
              <a:buSzTx/>
              <a:buFontTx/>
              <a:buNone/>
              <a:tabLst/>
              <a:defRPr/>
            </a:pPr>
            <a:fld id="{65A8DC33-68FE-4667-A616-CE1EDB9B2F02}"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2286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629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yRtFzT4kNrk" TargetMode="External"/><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6.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yRtFzT4kNrk" TargetMode="External"/><Relationship Id="rId1" Type="http://schemas.openxmlformats.org/officeDocument/2006/relationships/slideMaster" Target="../slideMasters/slideMaster6.xml"/><Relationship Id="rId4" Type="http://schemas.openxmlformats.org/officeDocument/2006/relationships/image" Target="../media/image5.sv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8.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yRtFzT4kNrk" TargetMode="External"/><Relationship Id="rId1" Type="http://schemas.openxmlformats.org/officeDocument/2006/relationships/slideMaster" Target="../slideMasters/slideMaster8.xml"/><Relationship Id="rId4" Type="http://schemas.openxmlformats.org/officeDocument/2006/relationships/image" Target="../media/image5.sv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yRtFzT4kNrk" TargetMode="External"/><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58471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7470272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killeside 6">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21FB4E31-90E1-86CA-0A73-6798A247854B}"/>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4571482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ammenlignin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F013E2A5-157B-D855-CC71-AC13845C56D1}"/>
              </a:ext>
            </a:extLst>
          </p:cNvPr>
          <p:cNvSpPr>
            <a:spLocks noGrp="1"/>
          </p:cNvSpPr>
          <p:nvPr>
            <p:ph type="title"/>
          </p:nvPr>
        </p:nvSpPr>
        <p:spPr>
          <a:xfrm>
            <a:off x="839788" y="410095"/>
            <a:ext cx="10515600" cy="1325563"/>
          </a:xfrm>
        </p:spPr>
        <p:txBody>
          <a:bodyPr/>
          <a:lstStyle/>
          <a:p>
            <a:r>
              <a:rPr lang="nb-NO"/>
              <a:t>Klikk for å redigere tittelstil</a:t>
            </a:r>
          </a:p>
        </p:txBody>
      </p:sp>
      <p:sp>
        <p:nvSpPr>
          <p:cNvPr id="4" name="Plassholder for tekst 2">
            <a:extLst>
              <a:ext uri="{FF2B5EF4-FFF2-40B4-BE49-F238E27FC236}">
                <a16:creationId xmlns:a16="http://schemas.microsoft.com/office/drawing/2014/main" id="{8605592A-D189-7275-AC8C-1E73BB8DE77D}"/>
              </a:ext>
            </a:extLst>
          </p:cNvPr>
          <p:cNvSpPr>
            <a:spLocks noGrp="1"/>
          </p:cNvSpPr>
          <p:nvPr>
            <p:ph type="body" idx="1"/>
          </p:nvPr>
        </p:nvSpPr>
        <p:spPr>
          <a:xfrm>
            <a:off x="839788" y="1726133"/>
            <a:ext cx="5157787" cy="823912"/>
          </a:xfrm>
        </p:spPr>
        <p:txBody>
          <a:bodyPr/>
          <a:lstStyle>
            <a:lvl1pPr marL="0" indent="0">
              <a:buNone/>
              <a:defRPr>
                <a:solidFill>
                  <a:srgbClr val="D14641"/>
                </a:solidFill>
              </a:defRPr>
            </a:lvl1pPr>
          </a:lstStyle>
          <a:p>
            <a:pPr lvl="0"/>
            <a:r>
              <a:rPr lang="nb-NO"/>
              <a:t>Klikk for å redigere tekststiler i malen</a:t>
            </a:r>
          </a:p>
        </p:txBody>
      </p:sp>
      <p:sp>
        <p:nvSpPr>
          <p:cNvPr id="5" name="Plassholder for innhold 3">
            <a:extLst>
              <a:ext uri="{FF2B5EF4-FFF2-40B4-BE49-F238E27FC236}">
                <a16:creationId xmlns:a16="http://schemas.microsoft.com/office/drawing/2014/main" id="{4834F227-282A-9775-77E1-B2F08CDF8E82}"/>
              </a:ext>
            </a:extLst>
          </p:cNvPr>
          <p:cNvSpPr>
            <a:spLocks noGrp="1"/>
          </p:cNvSpPr>
          <p:nvPr>
            <p:ph sz="half" idx="2"/>
          </p:nvPr>
        </p:nvSpPr>
        <p:spPr>
          <a:xfrm>
            <a:off x="839788" y="2550045"/>
            <a:ext cx="5157787" cy="3684588"/>
          </a:xfrm>
        </p:spPr>
        <p:txBody>
          <a:bodyPr/>
          <a:lstStyle/>
          <a:p>
            <a:pPr lvl="0"/>
            <a:r>
              <a:rPr lang="nb-NO"/>
              <a:t>Klikk for å redigere tekststiler i malen</a:t>
            </a:r>
          </a:p>
        </p:txBody>
      </p:sp>
      <p:sp>
        <p:nvSpPr>
          <p:cNvPr id="6" name="Plassholder for tekst 4">
            <a:extLst>
              <a:ext uri="{FF2B5EF4-FFF2-40B4-BE49-F238E27FC236}">
                <a16:creationId xmlns:a16="http://schemas.microsoft.com/office/drawing/2014/main" id="{D5334712-BA61-F709-1702-19E09B64E38C}"/>
              </a:ext>
            </a:extLst>
          </p:cNvPr>
          <p:cNvSpPr>
            <a:spLocks noGrp="1"/>
          </p:cNvSpPr>
          <p:nvPr>
            <p:ph type="body" sz="quarter" idx="3"/>
          </p:nvPr>
        </p:nvSpPr>
        <p:spPr>
          <a:xfrm>
            <a:off x="6172200" y="1726133"/>
            <a:ext cx="5183188" cy="823912"/>
          </a:xfrm>
        </p:spPr>
        <p:txBody>
          <a:bodyPr/>
          <a:lstStyle>
            <a:lvl1pPr marL="0" indent="0">
              <a:buNone/>
              <a:defRPr baseline="0">
                <a:solidFill>
                  <a:srgbClr val="D14641"/>
                </a:solidFill>
              </a:defRPr>
            </a:lvl1pPr>
          </a:lstStyle>
          <a:p>
            <a:pPr lvl="0"/>
            <a:r>
              <a:rPr lang="nb-NO"/>
              <a:t>Klikk for å redigere tekststiler i malen</a:t>
            </a:r>
          </a:p>
        </p:txBody>
      </p:sp>
      <p:sp>
        <p:nvSpPr>
          <p:cNvPr id="7" name="Plassholder for innhold 5">
            <a:extLst>
              <a:ext uri="{FF2B5EF4-FFF2-40B4-BE49-F238E27FC236}">
                <a16:creationId xmlns:a16="http://schemas.microsoft.com/office/drawing/2014/main" id="{5247CFDF-11F8-3326-1670-A62CA3CC92E0}"/>
              </a:ext>
            </a:extLst>
          </p:cNvPr>
          <p:cNvSpPr>
            <a:spLocks noGrp="1"/>
          </p:cNvSpPr>
          <p:nvPr>
            <p:ph sz="quarter" idx="4"/>
          </p:nvPr>
        </p:nvSpPr>
        <p:spPr>
          <a:xfrm>
            <a:off x="6172200" y="2550045"/>
            <a:ext cx="5183188" cy="3684588"/>
          </a:xfrm>
        </p:spPr>
        <p:txBody>
          <a:bodyPr/>
          <a:lstStyle/>
          <a:p>
            <a:pPr lvl="0"/>
            <a:r>
              <a:rPr lang="nb-NO"/>
              <a:t>Klikk for å redigere tekststiler i malen</a:t>
            </a:r>
          </a:p>
        </p:txBody>
      </p:sp>
      <p:pic>
        <p:nvPicPr>
          <p:cNvPr id="10" name="Grafikk 9">
            <a:extLst>
              <a:ext uri="{FF2B5EF4-FFF2-40B4-BE49-F238E27FC236}">
                <a16:creationId xmlns:a16="http://schemas.microsoft.com/office/drawing/2014/main" id="{6ED7BFEA-76FC-F900-766F-0412F10A5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209752"/>
            <a:ext cx="967283" cy="575294"/>
          </a:xfrm>
          <a:prstGeom prst="rect">
            <a:avLst/>
          </a:prstGeom>
        </p:spPr>
      </p:pic>
    </p:spTree>
    <p:extLst>
      <p:ext uri="{BB962C8B-B14F-4D97-AF65-F5344CB8AC3E}">
        <p14:creationId xmlns:p14="http://schemas.microsoft.com/office/powerpoint/2010/main" val="1062898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e med tekst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172200" y="0"/>
            <a:ext cx="6019800" cy="6858000"/>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0BFB8354-F98C-EF93-8295-35F9864698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36941154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096000" y="464694"/>
            <a:ext cx="5588833" cy="5876145"/>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85F483C4-E6EB-C9C3-6388-4B62328827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322177"/>
            <a:ext cx="967283" cy="575294"/>
          </a:xfrm>
          <a:prstGeom prst="rect">
            <a:avLst/>
          </a:prstGeom>
        </p:spPr>
      </p:pic>
    </p:spTree>
    <p:extLst>
      <p:ext uri="{BB962C8B-B14F-4D97-AF65-F5344CB8AC3E}">
        <p14:creationId xmlns:p14="http://schemas.microsoft.com/office/powerpoint/2010/main" val="11712288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Fullskjerm video eller bilde">
    <p:spTree>
      <p:nvGrpSpPr>
        <p:cNvPr id="1" name=""/>
        <p:cNvGrpSpPr/>
        <p:nvPr/>
      </p:nvGrpSpPr>
      <p:grpSpPr>
        <a:xfrm>
          <a:off x="0" y="0"/>
          <a:ext cx="0" cy="0"/>
          <a:chOff x="0" y="0"/>
          <a:chExt cx="0" cy="0"/>
        </a:xfrm>
      </p:grpSpPr>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hasCustomPrompt="1"/>
          </p:nvPr>
        </p:nvSpPr>
        <p:spPr>
          <a:xfrm>
            <a:off x="0" y="0"/>
            <a:ext cx="12192000" cy="6858000"/>
          </a:xfrm>
        </p:spPr>
        <p:txBody>
          <a:bodyPr/>
          <a:lstStyle>
            <a:lvl1pPr marL="0" indent="0">
              <a:buNone/>
              <a:defRPr/>
            </a:lvl1pPr>
          </a:lstStyle>
          <a:p>
            <a:r>
              <a:rPr lang="nb-NO"/>
              <a:t>Fullskjerm video eller bilde</a:t>
            </a:r>
          </a:p>
        </p:txBody>
      </p:sp>
    </p:spTree>
    <p:extLst>
      <p:ext uri="{BB962C8B-B14F-4D97-AF65-F5344CB8AC3E}">
        <p14:creationId xmlns:p14="http://schemas.microsoft.com/office/powerpoint/2010/main" val="39101082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rgbClr val="D8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8" name="Plassholder for tekst 7">
            <a:extLst>
              <a:ext uri="{FF2B5EF4-FFF2-40B4-BE49-F238E27FC236}">
                <a16:creationId xmlns:a16="http://schemas.microsoft.com/office/drawing/2014/main" id="{93B30C22-34D8-4698-9474-D7F62BC95145}"/>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chemeClr val="tx2"/>
                </a:solidFill>
              </a:defRPr>
            </a:lvl1pPr>
          </a:lstStyle>
          <a:p>
            <a:pPr lvl="0"/>
            <a:r>
              <a:rPr lang="nb-NO"/>
              <a:t>«Klikk for å sette inn et sitat»</a:t>
            </a:r>
          </a:p>
        </p:txBody>
      </p:sp>
      <p:pic>
        <p:nvPicPr>
          <p:cNvPr id="3" name="Grafikk 2">
            <a:extLst>
              <a:ext uri="{FF2B5EF4-FFF2-40B4-BE49-F238E27FC236}">
                <a16:creationId xmlns:a16="http://schemas.microsoft.com/office/drawing/2014/main" id="{B7B5D010-522D-05DA-1EC4-893CFA961F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9542" y="6119812"/>
            <a:ext cx="967283" cy="575294"/>
          </a:xfrm>
          <a:prstGeom prst="rect">
            <a:avLst/>
          </a:prstGeom>
        </p:spPr>
      </p:pic>
      <p:sp>
        <p:nvSpPr>
          <p:cNvPr id="6" name="Plassholder for tekst 5">
            <a:extLst>
              <a:ext uri="{FF2B5EF4-FFF2-40B4-BE49-F238E27FC236}">
                <a16:creationId xmlns:a16="http://schemas.microsoft.com/office/drawing/2014/main" id="{649D3A60-FE48-52AA-0285-2C05ED8A3BD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a:lvl1pPr>
          </a:lstStyle>
          <a:p>
            <a:pPr lvl="0"/>
            <a:r>
              <a:rPr lang="nb-NO"/>
              <a:t>Klikk for å redigere kilde for sitat</a:t>
            </a:r>
          </a:p>
        </p:txBody>
      </p:sp>
    </p:spTree>
    <p:extLst>
      <p:ext uri="{BB962C8B-B14F-4D97-AF65-F5344CB8AC3E}">
        <p14:creationId xmlns:p14="http://schemas.microsoft.com/office/powerpoint/2010/main" val="1126150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5" name="Plassholder for tekst 7">
            <a:extLst>
              <a:ext uri="{FF2B5EF4-FFF2-40B4-BE49-F238E27FC236}">
                <a16:creationId xmlns:a16="http://schemas.microsoft.com/office/drawing/2014/main" id="{43D418DC-0CFF-B8A3-DACF-B18BE6F7C121}"/>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rgbClr val="FFFFFF"/>
                </a:solidFill>
              </a:defRPr>
            </a:lvl1pPr>
          </a:lstStyle>
          <a:p>
            <a:pPr lvl="0"/>
            <a:r>
              <a:rPr lang="nb-NO"/>
              <a:t>«Klikk for å sette inn et sitat»</a:t>
            </a:r>
          </a:p>
        </p:txBody>
      </p:sp>
      <p:pic>
        <p:nvPicPr>
          <p:cNvPr id="7" name="Grafikk 6">
            <a:extLst>
              <a:ext uri="{FF2B5EF4-FFF2-40B4-BE49-F238E27FC236}">
                <a16:creationId xmlns:a16="http://schemas.microsoft.com/office/drawing/2014/main" id="{0E56D826-E349-1BF7-4422-57080DA14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067" y="6119812"/>
            <a:ext cx="967283" cy="575294"/>
          </a:xfrm>
          <a:prstGeom prst="rect">
            <a:avLst/>
          </a:prstGeom>
        </p:spPr>
      </p:pic>
      <p:sp>
        <p:nvSpPr>
          <p:cNvPr id="9" name="Plassholder for tekst 5">
            <a:extLst>
              <a:ext uri="{FF2B5EF4-FFF2-40B4-BE49-F238E27FC236}">
                <a16:creationId xmlns:a16="http://schemas.microsoft.com/office/drawing/2014/main" id="{17905DDC-67D3-D4D9-DBFA-A5C3817FE1A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baseline="0">
                <a:solidFill>
                  <a:srgbClr val="FFFFFF"/>
                </a:solidFill>
              </a:defRPr>
            </a:lvl1pPr>
          </a:lstStyle>
          <a:p>
            <a:pPr lvl="0"/>
            <a:r>
              <a:rPr lang="nb-NO"/>
              <a:t>Klikk for å redigere kilde for sitat</a:t>
            </a:r>
          </a:p>
        </p:txBody>
      </p:sp>
    </p:spTree>
    <p:extLst>
      <p:ext uri="{BB962C8B-B14F-4D97-AF65-F5344CB8AC3E}">
        <p14:creationId xmlns:p14="http://schemas.microsoft.com/office/powerpoint/2010/main" val="20121770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am med navn og bil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EA9C1-9FD2-4227-8E89-7D7C40717CDC}"/>
              </a:ext>
            </a:extLst>
          </p:cNvPr>
          <p:cNvSpPr>
            <a:spLocks noGrp="1"/>
          </p:cNvSpPr>
          <p:nvPr>
            <p:ph type="title"/>
          </p:nvPr>
        </p:nvSpPr>
        <p:spPr>
          <a:xfrm>
            <a:off x="1015458" y="752493"/>
            <a:ext cx="10161084" cy="644151"/>
          </a:xfrm>
        </p:spPr>
        <p:txBody>
          <a:bodyPr/>
          <a:lstStyle>
            <a:lvl1pPr>
              <a:defRPr/>
            </a:lvl1pPr>
          </a:lstStyle>
          <a:p>
            <a:r>
              <a:rPr lang="nb-NO"/>
              <a:t>Klikk for å redigere tittelstil</a:t>
            </a:r>
            <a:endParaRPr lang="en-US"/>
          </a:p>
        </p:txBody>
      </p:sp>
      <p:sp>
        <p:nvSpPr>
          <p:cNvPr id="17" name="Picture Placeholder 6"/>
          <p:cNvSpPr>
            <a:spLocks noGrp="1"/>
          </p:cNvSpPr>
          <p:nvPr>
            <p:ph type="pic" sz="quarter" idx="24" hasCustomPrompt="1"/>
          </p:nvPr>
        </p:nvSpPr>
        <p:spPr>
          <a:xfrm>
            <a:off x="1015458"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2" name="Picture Placeholder 6"/>
          <p:cNvSpPr>
            <a:spLocks noGrp="1"/>
          </p:cNvSpPr>
          <p:nvPr>
            <p:ph type="pic" sz="quarter" idx="25" hasCustomPrompt="1"/>
          </p:nvPr>
        </p:nvSpPr>
        <p:spPr>
          <a:xfrm>
            <a:off x="3122882" y="1697314"/>
            <a:ext cx="183087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3" name="Picture Placeholder 6"/>
          <p:cNvSpPr>
            <a:spLocks noGrp="1"/>
          </p:cNvSpPr>
          <p:nvPr>
            <p:ph type="pic" sz="quarter" idx="26" hasCustomPrompt="1"/>
          </p:nvPr>
        </p:nvSpPr>
        <p:spPr>
          <a:xfrm>
            <a:off x="5206396" y="1697314"/>
            <a:ext cx="181736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4" name="Picture Placeholder 6"/>
          <p:cNvSpPr>
            <a:spLocks noGrp="1"/>
          </p:cNvSpPr>
          <p:nvPr>
            <p:ph type="pic" sz="quarter" idx="27" hasCustomPrompt="1"/>
          </p:nvPr>
        </p:nvSpPr>
        <p:spPr>
          <a:xfrm>
            <a:off x="7276400" y="1697314"/>
            <a:ext cx="1817367"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6" name="Picture Placeholder 6"/>
          <p:cNvSpPr>
            <a:spLocks noGrp="1"/>
          </p:cNvSpPr>
          <p:nvPr>
            <p:ph type="pic" sz="quarter" idx="28" hasCustomPrompt="1"/>
          </p:nvPr>
        </p:nvSpPr>
        <p:spPr>
          <a:xfrm>
            <a:off x="9356664"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14" name="Text Placeholder 4">
            <a:extLst>
              <a:ext uri="{FF2B5EF4-FFF2-40B4-BE49-F238E27FC236}">
                <a16:creationId xmlns:a16="http://schemas.microsoft.com/office/drawing/2014/main" id="{08A0766A-0302-437E-A735-9F697DDEB56A}"/>
              </a:ext>
            </a:extLst>
          </p:cNvPr>
          <p:cNvSpPr>
            <a:spLocks noGrp="1"/>
          </p:cNvSpPr>
          <p:nvPr>
            <p:ph type="body" sz="quarter" idx="33" hasCustomPrompt="1"/>
          </p:nvPr>
        </p:nvSpPr>
        <p:spPr>
          <a:xfrm>
            <a:off x="1011259" y="4875017"/>
            <a:ext cx="1819878"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5" name="Text Placeholder 4">
            <a:extLst>
              <a:ext uri="{FF2B5EF4-FFF2-40B4-BE49-F238E27FC236}">
                <a16:creationId xmlns:a16="http://schemas.microsoft.com/office/drawing/2014/main" id="{08A0766A-0302-437E-A735-9F697DDEB56A}"/>
              </a:ext>
            </a:extLst>
          </p:cNvPr>
          <p:cNvSpPr>
            <a:spLocks noGrp="1"/>
          </p:cNvSpPr>
          <p:nvPr>
            <p:ph type="body" sz="quarter" idx="34" hasCustomPrompt="1"/>
          </p:nvPr>
        </p:nvSpPr>
        <p:spPr>
          <a:xfrm>
            <a:off x="3122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6" name="Text Placeholder 4">
            <a:extLst>
              <a:ext uri="{FF2B5EF4-FFF2-40B4-BE49-F238E27FC236}">
                <a16:creationId xmlns:a16="http://schemas.microsoft.com/office/drawing/2014/main" id="{08A0766A-0302-437E-A735-9F697DDEB56A}"/>
              </a:ext>
            </a:extLst>
          </p:cNvPr>
          <p:cNvSpPr>
            <a:spLocks noGrp="1"/>
          </p:cNvSpPr>
          <p:nvPr>
            <p:ph type="body" sz="quarter" idx="35" hasCustomPrompt="1"/>
          </p:nvPr>
        </p:nvSpPr>
        <p:spPr>
          <a:xfrm>
            <a:off x="5206396" y="4875017"/>
            <a:ext cx="1830876" cy="1176867"/>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8" name="Text Placeholder 4">
            <a:extLst>
              <a:ext uri="{FF2B5EF4-FFF2-40B4-BE49-F238E27FC236}">
                <a16:creationId xmlns:a16="http://schemas.microsoft.com/office/drawing/2014/main" id="{08A0766A-0302-437E-A735-9F697DDEB56A}"/>
              </a:ext>
            </a:extLst>
          </p:cNvPr>
          <p:cNvSpPr>
            <a:spLocks noGrp="1"/>
          </p:cNvSpPr>
          <p:nvPr>
            <p:ph type="body" sz="quarter" idx="36" hasCustomPrompt="1"/>
          </p:nvPr>
        </p:nvSpPr>
        <p:spPr>
          <a:xfrm>
            <a:off x="7278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9" name="Text Placeholder 4">
            <a:extLst>
              <a:ext uri="{FF2B5EF4-FFF2-40B4-BE49-F238E27FC236}">
                <a16:creationId xmlns:a16="http://schemas.microsoft.com/office/drawing/2014/main" id="{08A0766A-0302-437E-A735-9F697DDEB56A}"/>
              </a:ext>
            </a:extLst>
          </p:cNvPr>
          <p:cNvSpPr>
            <a:spLocks noGrp="1"/>
          </p:cNvSpPr>
          <p:nvPr>
            <p:ph type="body" sz="quarter" idx="37" hasCustomPrompt="1"/>
          </p:nvPr>
        </p:nvSpPr>
        <p:spPr>
          <a:xfrm>
            <a:off x="9379068" y="4875017"/>
            <a:ext cx="1796933"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4" name="Plassholder for tekst 3">
            <a:extLst>
              <a:ext uri="{FF2B5EF4-FFF2-40B4-BE49-F238E27FC236}">
                <a16:creationId xmlns:a16="http://schemas.microsoft.com/office/drawing/2014/main" id="{73AEB3A5-954A-4E7B-9822-25580AF0B37B}"/>
              </a:ext>
            </a:extLst>
          </p:cNvPr>
          <p:cNvSpPr>
            <a:spLocks noGrp="1"/>
          </p:cNvSpPr>
          <p:nvPr>
            <p:ph type="body" sz="quarter" idx="38" hasCustomPrompt="1"/>
          </p:nvPr>
        </p:nvSpPr>
        <p:spPr>
          <a:xfrm>
            <a:off x="9379067" y="1431883"/>
            <a:ext cx="1796933" cy="230187"/>
          </a:xfrm>
        </p:spPr>
        <p:txBody>
          <a:bodyPr>
            <a:noAutofit/>
          </a:bodyPr>
          <a:lstStyle>
            <a:lvl1pPr marL="0" indent="0">
              <a:buNone/>
              <a:defRPr sz="1400">
                <a:solidFill>
                  <a:schemeClr val="accent2"/>
                </a:solidFill>
              </a:defRPr>
            </a:lvl1pPr>
          </a:lstStyle>
          <a:p>
            <a:pPr lvl="0"/>
            <a:r>
              <a:rPr lang="nb-NO"/>
              <a:t>Sett inn navn</a:t>
            </a:r>
          </a:p>
        </p:txBody>
      </p:sp>
      <p:sp>
        <p:nvSpPr>
          <p:cNvPr id="20" name="Plassholder for tekst 3">
            <a:extLst>
              <a:ext uri="{FF2B5EF4-FFF2-40B4-BE49-F238E27FC236}">
                <a16:creationId xmlns:a16="http://schemas.microsoft.com/office/drawing/2014/main" id="{7FE8E7F1-1979-4F4A-B066-FF0C45CDB6E9}"/>
              </a:ext>
            </a:extLst>
          </p:cNvPr>
          <p:cNvSpPr>
            <a:spLocks noGrp="1"/>
          </p:cNvSpPr>
          <p:nvPr>
            <p:ph type="body" sz="quarter" idx="39" hasCustomPrompt="1"/>
          </p:nvPr>
        </p:nvSpPr>
        <p:spPr>
          <a:xfrm>
            <a:off x="3125845"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1" name="Plassholder for tekst 3">
            <a:extLst>
              <a:ext uri="{FF2B5EF4-FFF2-40B4-BE49-F238E27FC236}">
                <a16:creationId xmlns:a16="http://schemas.microsoft.com/office/drawing/2014/main" id="{15094034-1D55-4E1B-9DC5-6611A0FC6034}"/>
              </a:ext>
            </a:extLst>
          </p:cNvPr>
          <p:cNvSpPr>
            <a:spLocks noGrp="1"/>
          </p:cNvSpPr>
          <p:nvPr>
            <p:ph type="body" sz="quarter" idx="40" hasCustomPrompt="1"/>
          </p:nvPr>
        </p:nvSpPr>
        <p:spPr>
          <a:xfrm>
            <a:off x="5206396"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5" name="Plassholder for tekst 3">
            <a:extLst>
              <a:ext uri="{FF2B5EF4-FFF2-40B4-BE49-F238E27FC236}">
                <a16:creationId xmlns:a16="http://schemas.microsoft.com/office/drawing/2014/main" id="{4625233E-CB7C-4779-A76D-F0C8334816F4}"/>
              </a:ext>
            </a:extLst>
          </p:cNvPr>
          <p:cNvSpPr>
            <a:spLocks noGrp="1"/>
          </p:cNvSpPr>
          <p:nvPr>
            <p:ph type="body" sz="quarter" idx="41" hasCustomPrompt="1"/>
          </p:nvPr>
        </p:nvSpPr>
        <p:spPr>
          <a:xfrm>
            <a:off x="7278085" y="143740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7" name="Plassholder for tekst 3">
            <a:extLst>
              <a:ext uri="{FF2B5EF4-FFF2-40B4-BE49-F238E27FC236}">
                <a16:creationId xmlns:a16="http://schemas.microsoft.com/office/drawing/2014/main" id="{5DFB3E57-C1A1-426C-99AB-F08D765655CB}"/>
              </a:ext>
            </a:extLst>
          </p:cNvPr>
          <p:cNvSpPr>
            <a:spLocks noGrp="1"/>
          </p:cNvSpPr>
          <p:nvPr>
            <p:ph type="body" sz="quarter" idx="42" hasCustomPrompt="1"/>
          </p:nvPr>
        </p:nvSpPr>
        <p:spPr>
          <a:xfrm>
            <a:off x="1011259" y="1431885"/>
            <a:ext cx="1819878" cy="230187"/>
          </a:xfrm>
        </p:spPr>
        <p:txBody>
          <a:bodyPr>
            <a:noAutofit/>
          </a:bodyPr>
          <a:lstStyle>
            <a:lvl1pPr marL="0" indent="0">
              <a:buNone/>
              <a:defRPr sz="1400">
                <a:solidFill>
                  <a:schemeClr val="accent2"/>
                </a:solidFill>
              </a:defRPr>
            </a:lvl1pPr>
          </a:lstStyle>
          <a:p>
            <a:pPr lvl="0"/>
            <a:r>
              <a:rPr lang="nb-NO"/>
              <a:t>Sett inn navn</a:t>
            </a:r>
          </a:p>
        </p:txBody>
      </p:sp>
      <p:pic>
        <p:nvPicPr>
          <p:cNvPr id="6" name="Grafikk 5">
            <a:extLst>
              <a:ext uri="{FF2B5EF4-FFF2-40B4-BE49-F238E27FC236}">
                <a16:creationId xmlns:a16="http://schemas.microsoft.com/office/drawing/2014/main" id="{A6078DE7-6C3C-3526-F1FB-44EE145CA7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824186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llustrasjon/bilde på side">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F141F88-203A-3982-C475-286A1701E426}"/>
              </a:ext>
            </a:extLst>
          </p:cNvPr>
          <p:cNvSpPr>
            <a:spLocks noGrp="1"/>
          </p:cNvSpPr>
          <p:nvPr>
            <p:ph type="title"/>
          </p:nvPr>
        </p:nvSpPr>
        <p:spPr>
          <a:xfrm>
            <a:off x="2664542" y="662815"/>
            <a:ext cx="8866516" cy="644097"/>
          </a:xfrm>
        </p:spPr>
        <p:txBody>
          <a:bodyPr/>
          <a:lstStyle/>
          <a:p>
            <a:r>
              <a:rPr lang="nb-NO"/>
              <a:t>Klikk for å redigere tittelstil</a:t>
            </a:r>
          </a:p>
        </p:txBody>
      </p:sp>
      <p:sp>
        <p:nvSpPr>
          <p:cNvPr id="3" name="Plassholder for bilde 2">
            <a:extLst>
              <a:ext uri="{FF2B5EF4-FFF2-40B4-BE49-F238E27FC236}">
                <a16:creationId xmlns:a16="http://schemas.microsoft.com/office/drawing/2014/main" id="{2A121433-8804-A8E0-AD92-F8BE12700259}"/>
              </a:ext>
            </a:extLst>
          </p:cNvPr>
          <p:cNvSpPr>
            <a:spLocks noGrp="1"/>
          </p:cNvSpPr>
          <p:nvPr>
            <p:ph type="pic" sz="quarter" idx="10" hasCustomPrompt="1"/>
          </p:nvPr>
        </p:nvSpPr>
        <p:spPr>
          <a:xfrm>
            <a:off x="531813" y="663574"/>
            <a:ext cx="1866900" cy="5332491"/>
          </a:xfrm>
        </p:spPr>
        <p:txBody>
          <a:bodyPr/>
          <a:lstStyle>
            <a:lvl1pPr marL="0" indent="0">
              <a:buNone/>
              <a:defRPr/>
            </a:lvl1pPr>
          </a:lstStyle>
          <a:p>
            <a:r>
              <a:rPr lang="nb-NO"/>
              <a:t>Illustrasjon</a:t>
            </a:r>
          </a:p>
        </p:txBody>
      </p:sp>
      <p:sp>
        <p:nvSpPr>
          <p:cNvPr id="6" name="Plassholder for tekst 7">
            <a:extLst>
              <a:ext uri="{FF2B5EF4-FFF2-40B4-BE49-F238E27FC236}">
                <a16:creationId xmlns:a16="http://schemas.microsoft.com/office/drawing/2014/main" id="{EB876A5B-0EA9-4756-0555-6E700A1C2248}"/>
              </a:ext>
            </a:extLst>
          </p:cNvPr>
          <p:cNvSpPr>
            <a:spLocks noGrp="1"/>
          </p:cNvSpPr>
          <p:nvPr>
            <p:ph type="body" sz="quarter" idx="22"/>
          </p:nvPr>
        </p:nvSpPr>
        <p:spPr>
          <a:xfrm>
            <a:off x="2664542" y="1586955"/>
            <a:ext cx="8866516" cy="4409110"/>
          </a:xfrm>
        </p:spPr>
        <p:txBody>
          <a:bodyPr/>
          <a:lstStyle>
            <a:lvl1pPr marL="270054" indent="-270054">
              <a:buFont typeface="Arial" panose="020B0604020202020204" pitchFamily="34" charset="0"/>
              <a:buChar char="•"/>
              <a:defRPr/>
            </a:lvl1pPr>
            <a:lvl2pPr marL="540108" indent="-180036">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845DE25C-EED2-46A4-63FF-A5658D3176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4629985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cxnSp>
        <p:nvCxnSpPr>
          <p:cNvPr id="4" name="Rett linje 3">
            <a:extLst>
              <a:ext uri="{FF2B5EF4-FFF2-40B4-BE49-F238E27FC236}">
                <a16:creationId xmlns:a16="http://schemas.microsoft.com/office/drawing/2014/main" id="{6344F45C-044F-4F58-B39A-424740567BD3}"/>
              </a:ext>
            </a:extLst>
          </p:cNvPr>
          <p:cNvCxnSpPr>
            <a:cxnSpLocks/>
          </p:cNvCxnSpPr>
          <p:nvPr userDrawn="1"/>
        </p:nvCxnSpPr>
        <p:spPr>
          <a:xfrm>
            <a:off x="3316361" y="1408220"/>
            <a:ext cx="0" cy="5077748"/>
          </a:xfrm>
          <a:prstGeom prst="line">
            <a:avLst/>
          </a:prstGeom>
          <a:ln>
            <a:solidFill>
              <a:schemeClr val="accent2"/>
            </a:solidFill>
          </a:ln>
        </p:spPr>
        <p:style>
          <a:lnRef idx="1">
            <a:schemeClr val="accent4"/>
          </a:lnRef>
          <a:fillRef idx="0">
            <a:schemeClr val="accent4"/>
          </a:fillRef>
          <a:effectRef idx="0">
            <a:schemeClr val="accent4"/>
          </a:effectRef>
          <a:fontRef idx="minor">
            <a:schemeClr val="tx1"/>
          </a:fontRef>
        </p:style>
      </p:cxnSp>
      <p:sp>
        <p:nvSpPr>
          <p:cNvPr id="6" name="Plassholder for tekst 5">
            <a:extLst>
              <a:ext uri="{FF2B5EF4-FFF2-40B4-BE49-F238E27FC236}">
                <a16:creationId xmlns:a16="http://schemas.microsoft.com/office/drawing/2014/main" id="{FE7B14AC-8F7D-47E9-87A7-B3DAF791841E}"/>
              </a:ext>
            </a:extLst>
          </p:cNvPr>
          <p:cNvSpPr>
            <a:spLocks noGrp="1"/>
          </p:cNvSpPr>
          <p:nvPr>
            <p:ph type="body" sz="quarter" idx="10" hasCustomPrompt="1"/>
          </p:nvPr>
        </p:nvSpPr>
        <p:spPr>
          <a:xfrm>
            <a:off x="2241082" y="154345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8" name="Plassholder for tekst 5">
            <a:extLst>
              <a:ext uri="{FF2B5EF4-FFF2-40B4-BE49-F238E27FC236}">
                <a16:creationId xmlns:a16="http://schemas.microsoft.com/office/drawing/2014/main" id="{555FF45B-93CC-49AD-A331-3D266349B232}"/>
              </a:ext>
            </a:extLst>
          </p:cNvPr>
          <p:cNvSpPr>
            <a:spLocks noGrp="1"/>
          </p:cNvSpPr>
          <p:nvPr>
            <p:ph type="body" sz="quarter" idx="12" hasCustomPrompt="1"/>
          </p:nvPr>
        </p:nvSpPr>
        <p:spPr>
          <a:xfrm>
            <a:off x="2241082" y="216175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0" name="Plassholder for tekst 5">
            <a:extLst>
              <a:ext uri="{FF2B5EF4-FFF2-40B4-BE49-F238E27FC236}">
                <a16:creationId xmlns:a16="http://schemas.microsoft.com/office/drawing/2014/main" id="{B418AA3D-BBE0-46E6-8552-E9B834F3B1F7}"/>
              </a:ext>
            </a:extLst>
          </p:cNvPr>
          <p:cNvSpPr>
            <a:spLocks noGrp="1"/>
          </p:cNvSpPr>
          <p:nvPr>
            <p:ph type="body" sz="quarter" idx="14" hasCustomPrompt="1"/>
          </p:nvPr>
        </p:nvSpPr>
        <p:spPr>
          <a:xfrm>
            <a:off x="2241082" y="278006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2" name="Plassholder for tekst 5">
            <a:extLst>
              <a:ext uri="{FF2B5EF4-FFF2-40B4-BE49-F238E27FC236}">
                <a16:creationId xmlns:a16="http://schemas.microsoft.com/office/drawing/2014/main" id="{B7E858B7-F7EE-43F9-8155-AEE886CA219E}"/>
              </a:ext>
            </a:extLst>
          </p:cNvPr>
          <p:cNvSpPr>
            <a:spLocks noGrp="1"/>
          </p:cNvSpPr>
          <p:nvPr>
            <p:ph type="body" sz="quarter" idx="16" hasCustomPrompt="1"/>
          </p:nvPr>
        </p:nvSpPr>
        <p:spPr>
          <a:xfrm>
            <a:off x="2241082" y="3398375"/>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4" name="Plassholder for tekst 5">
            <a:extLst>
              <a:ext uri="{FF2B5EF4-FFF2-40B4-BE49-F238E27FC236}">
                <a16:creationId xmlns:a16="http://schemas.microsoft.com/office/drawing/2014/main" id="{618BAD4A-1C32-4E60-8593-98C153C396E2}"/>
              </a:ext>
            </a:extLst>
          </p:cNvPr>
          <p:cNvSpPr>
            <a:spLocks noGrp="1"/>
          </p:cNvSpPr>
          <p:nvPr>
            <p:ph type="body" sz="quarter" idx="18" hasCustomPrompt="1"/>
          </p:nvPr>
        </p:nvSpPr>
        <p:spPr>
          <a:xfrm>
            <a:off x="2241082" y="401668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6" name="Plassholder for tekst 5">
            <a:extLst>
              <a:ext uri="{FF2B5EF4-FFF2-40B4-BE49-F238E27FC236}">
                <a16:creationId xmlns:a16="http://schemas.microsoft.com/office/drawing/2014/main" id="{9A3AF5B4-EF68-41C6-B7F8-9DE087C6C588}"/>
              </a:ext>
            </a:extLst>
          </p:cNvPr>
          <p:cNvSpPr>
            <a:spLocks noGrp="1"/>
          </p:cNvSpPr>
          <p:nvPr>
            <p:ph type="body" sz="quarter" idx="20" hasCustomPrompt="1"/>
          </p:nvPr>
        </p:nvSpPr>
        <p:spPr>
          <a:xfrm>
            <a:off x="2241082" y="464669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8" name="Plassholder for tekst 5">
            <a:extLst>
              <a:ext uri="{FF2B5EF4-FFF2-40B4-BE49-F238E27FC236}">
                <a16:creationId xmlns:a16="http://schemas.microsoft.com/office/drawing/2014/main" id="{6BE155DE-B264-4F75-8A6E-CC42357CD9B0}"/>
              </a:ext>
            </a:extLst>
          </p:cNvPr>
          <p:cNvSpPr>
            <a:spLocks noGrp="1"/>
          </p:cNvSpPr>
          <p:nvPr>
            <p:ph type="body" sz="quarter" idx="22" hasCustomPrompt="1"/>
          </p:nvPr>
        </p:nvSpPr>
        <p:spPr>
          <a:xfrm>
            <a:off x="2241082" y="527671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0" name="Plassholder for tekst 5">
            <a:extLst>
              <a:ext uri="{FF2B5EF4-FFF2-40B4-BE49-F238E27FC236}">
                <a16:creationId xmlns:a16="http://schemas.microsoft.com/office/drawing/2014/main" id="{3C49E2AF-ABC8-441F-BFD6-EC59951476CB}"/>
              </a:ext>
            </a:extLst>
          </p:cNvPr>
          <p:cNvSpPr>
            <a:spLocks noGrp="1"/>
          </p:cNvSpPr>
          <p:nvPr>
            <p:ph type="body" sz="quarter" idx="24" hasCustomPrompt="1"/>
          </p:nvPr>
        </p:nvSpPr>
        <p:spPr>
          <a:xfrm>
            <a:off x="2241082" y="5909648"/>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2" name="Plassholder for tekst 21">
            <a:extLst>
              <a:ext uri="{FF2B5EF4-FFF2-40B4-BE49-F238E27FC236}">
                <a16:creationId xmlns:a16="http://schemas.microsoft.com/office/drawing/2014/main" id="{79BB66D1-6AAE-472A-90EC-3047E980DE7F}"/>
              </a:ext>
            </a:extLst>
          </p:cNvPr>
          <p:cNvSpPr>
            <a:spLocks noGrp="1"/>
          </p:cNvSpPr>
          <p:nvPr>
            <p:ph type="body" sz="quarter" idx="25"/>
          </p:nvPr>
        </p:nvSpPr>
        <p:spPr>
          <a:xfrm>
            <a:off x="3573630" y="1542680"/>
            <a:ext cx="6833686" cy="531720"/>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4" name="Plassholder for tekst 21">
            <a:extLst>
              <a:ext uri="{FF2B5EF4-FFF2-40B4-BE49-F238E27FC236}">
                <a16:creationId xmlns:a16="http://schemas.microsoft.com/office/drawing/2014/main" id="{B63691A1-96AE-4EAB-BFFB-2FA7ABD4034F}"/>
              </a:ext>
            </a:extLst>
          </p:cNvPr>
          <p:cNvSpPr>
            <a:spLocks noGrp="1"/>
          </p:cNvSpPr>
          <p:nvPr>
            <p:ph type="body" sz="quarter" idx="27"/>
          </p:nvPr>
        </p:nvSpPr>
        <p:spPr>
          <a:xfrm>
            <a:off x="3573628" y="2161394"/>
            <a:ext cx="6833683" cy="531719"/>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6" name="Plassholder for tekst 21">
            <a:extLst>
              <a:ext uri="{FF2B5EF4-FFF2-40B4-BE49-F238E27FC236}">
                <a16:creationId xmlns:a16="http://schemas.microsoft.com/office/drawing/2014/main" id="{3A418C78-D8F2-4204-A77F-BC0A6DDD5275}"/>
              </a:ext>
            </a:extLst>
          </p:cNvPr>
          <p:cNvSpPr>
            <a:spLocks noGrp="1"/>
          </p:cNvSpPr>
          <p:nvPr>
            <p:ph type="body" sz="quarter" idx="29"/>
          </p:nvPr>
        </p:nvSpPr>
        <p:spPr>
          <a:xfrm>
            <a:off x="3573627" y="2782834"/>
            <a:ext cx="6833681" cy="531718"/>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8" name="Plassholder for tekst 21">
            <a:extLst>
              <a:ext uri="{FF2B5EF4-FFF2-40B4-BE49-F238E27FC236}">
                <a16:creationId xmlns:a16="http://schemas.microsoft.com/office/drawing/2014/main" id="{E80A743A-46E3-4DA9-9E30-9927A93F9A0C}"/>
              </a:ext>
            </a:extLst>
          </p:cNvPr>
          <p:cNvSpPr>
            <a:spLocks noGrp="1"/>
          </p:cNvSpPr>
          <p:nvPr>
            <p:ph type="body" sz="quarter" idx="31"/>
          </p:nvPr>
        </p:nvSpPr>
        <p:spPr>
          <a:xfrm>
            <a:off x="3573627" y="3401548"/>
            <a:ext cx="6833681"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0" name="Plassholder for tekst 21">
            <a:extLst>
              <a:ext uri="{FF2B5EF4-FFF2-40B4-BE49-F238E27FC236}">
                <a16:creationId xmlns:a16="http://schemas.microsoft.com/office/drawing/2014/main" id="{3DFDBE0F-93ED-4EAD-BC48-E2CE2A591496}"/>
              </a:ext>
            </a:extLst>
          </p:cNvPr>
          <p:cNvSpPr>
            <a:spLocks noGrp="1"/>
          </p:cNvSpPr>
          <p:nvPr>
            <p:ph type="body" sz="quarter" idx="33"/>
          </p:nvPr>
        </p:nvSpPr>
        <p:spPr>
          <a:xfrm>
            <a:off x="3573627" y="4012058"/>
            <a:ext cx="6833679"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2" name="Plassholder for tekst 21">
            <a:extLst>
              <a:ext uri="{FF2B5EF4-FFF2-40B4-BE49-F238E27FC236}">
                <a16:creationId xmlns:a16="http://schemas.microsoft.com/office/drawing/2014/main" id="{C9DD995B-E008-4210-B780-B5CDA7128E05}"/>
              </a:ext>
            </a:extLst>
          </p:cNvPr>
          <p:cNvSpPr>
            <a:spLocks noGrp="1"/>
          </p:cNvSpPr>
          <p:nvPr>
            <p:ph type="body" sz="quarter" idx="35"/>
          </p:nvPr>
        </p:nvSpPr>
        <p:spPr>
          <a:xfrm>
            <a:off x="3573625" y="4651327"/>
            <a:ext cx="6833679" cy="531716"/>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4" name="Plassholder for tekst 21">
            <a:extLst>
              <a:ext uri="{FF2B5EF4-FFF2-40B4-BE49-F238E27FC236}">
                <a16:creationId xmlns:a16="http://schemas.microsoft.com/office/drawing/2014/main" id="{1F68771E-EFFE-4474-AD61-545B6E59BE2A}"/>
              </a:ext>
            </a:extLst>
          </p:cNvPr>
          <p:cNvSpPr>
            <a:spLocks noGrp="1"/>
          </p:cNvSpPr>
          <p:nvPr>
            <p:ph type="body" sz="quarter" idx="37"/>
          </p:nvPr>
        </p:nvSpPr>
        <p:spPr>
          <a:xfrm>
            <a:off x="3573624" y="5276346"/>
            <a:ext cx="6833678"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6" name="Plassholder for tekst 21">
            <a:extLst>
              <a:ext uri="{FF2B5EF4-FFF2-40B4-BE49-F238E27FC236}">
                <a16:creationId xmlns:a16="http://schemas.microsoft.com/office/drawing/2014/main" id="{A4995428-FF7B-4D58-970E-1A10D5380424}"/>
              </a:ext>
            </a:extLst>
          </p:cNvPr>
          <p:cNvSpPr>
            <a:spLocks noGrp="1"/>
          </p:cNvSpPr>
          <p:nvPr>
            <p:ph type="body" sz="quarter" idx="39"/>
          </p:nvPr>
        </p:nvSpPr>
        <p:spPr>
          <a:xfrm>
            <a:off x="3573622" y="5909283"/>
            <a:ext cx="6833676"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 name="Tittel 1">
            <a:extLst>
              <a:ext uri="{FF2B5EF4-FFF2-40B4-BE49-F238E27FC236}">
                <a16:creationId xmlns:a16="http://schemas.microsoft.com/office/drawing/2014/main" id="{1FE991AB-F689-C44D-1040-A60270FDB326}"/>
              </a:ext>
            </a:extLst>
          </p:cNvPr>
          <p:cNvSpPr>
            <a:spLocks noGrp="1"/>
          </p:cNvSpPr>
          <p:nvPr>
            <p:ph type="title" hasCustomPrompt="1"/>
          </p:nvPr>
        </p:nvSpPr>
        <p:spPr>
          <a:xfrm>
            <a:off x="3316361" y="662815"/>
            <a:ext cx="7090935" cy="644097"/>
          </a:xfrm>
        </p:spPr>
        <p:txBody>
          <a:bodyPr/>
          <a:lstStyle>
            <a:lvl1pPr algn="l">
              <a:defRPr/>
            </a:lvl1pPr>
          </a:lstStyle>
          <a:p>
            <a:r>
              <a:rPr lang="nb-NO"/>
              <a:t>Tidslinje – klikk for tittel</a:t>
            </a:r>
          </a:p>
        </p:txBody>
      </p:sp>
      <p:pic>
        <p:nvPicPr>
          <p:cNvPr id="3" name="Grafikk 2">
            <a:extLst>
              <a:ext uri="{FF2B5EF4-FFF2-40B4-BE49-F238E27FC236}">
                <a16:creationId xmlns:a16="http://schemas.microsoft.com/office/drawing/2014/main" id="{CEFC163D-DD1B-68EF-D65E-0F5B0F1756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
        <p:nvSpPr>
          <p:cNvPr id="21" name="Ellipse 20">
            <a:extLst>
              <a:ext uri="{FF2B5EF4-FFF2-40B4-BE49-F238E27FC236}">
                <a16:creationId xmlns:a16="http://schemas.microsoft.com/office/drawing/2014/main" id="{A1117DE4-DC44-1BD6-CB15-DED08418A487}"/>
              </a:ext>
            </a:extLst>
          </p:cNvPr>
          <p:cNvSpPr/>
          <p:nvPr userDrawn="1"/>
        </p:nvSpPr>
        <p:spPr>
          <a:xfrm>
            <a:off x="3207683" y="155267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solidFill>
                <a:schemeClr val="tx2"/>
              </a:solidFill>
            </a:endParaRPr>
          </a:p>
        </p:txBody>
      </p:sp>
      <p:sp>
        <p:nvSpPr>
          <p:cNvPr id="37" name="Ellipse 36">
            <a:extLst>
              <a:ext uri="{FF2B5EF4-FFF2-40B4-BE49-F238E27FC236}">
                <a16:creationId xmlns:a16="http://schemas.microsoft.com/office/drawing/2014/main" id="{29322BDC-CDEC-54D4-CB66-CD3F03204E39}"/>
              </a:ext>
            </a:extLst>
          </p:cNvPr>
          <p:cNvSpPr/>
          <p:nvPr userDrawn="1"/>
        </p:nvSpPr>
        <p:spPr>
          <a:xfrm>
            <a:off x="3207682" y="21802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8" name="Ellipse 37">
            <a:extLst>
              <a:ext uri="{FF2B5EF4-FFF2-40B4-BE49-F238E27FC236}">
                <a16:creationId xmlns:a16="http://schemas.microsoft.com/office/drawing/2014/main" id="{E50C878B-A165-8009-3428-C331A5E5D225}"/>
              </a:ext>
            </a:extLst>
          </p:cNvPr>
          <p:cNvSpPr/>
          <p:nvPr userDrawn="1"/>
        </p:nvSpPr>
        <p:spPr>
          <a:xfrm>
            <a:off x="3207681" y="280135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9" name="Ellipse 38">
            <a:extLst>
              <a:ext uri="{FF2B5EF4-FFF2-40B4-BE49-F238E27FC236}">
                <a16:creationId xmlns:a16="http://schemas.microsoft.com/office/drawing/2014/main" id="{0704DCD3-F9CB-877F-0F49-99C844ACE7F1}"/>
              </a:ext>
            </a:extLst>
          </p:cNvPr>
          <p:cNvSpPr/>
          <p:nvPr userDrawn="1"/>
        </p:nvSpPr>
        <p:spPr>
          <a:xfrm>
            <a:off x="3207681" y="341797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0" name="Ellipse 39">
            <a:extLst>
              <a:ext uri="{FF2B5EF4-FFF2-40B4-BE49-F238E27FC236}">
                <a16:creationId xmlns:a16="http://schemas.microsoft.com/office/drawing/2014/main" id="{64105A5E-E8D4-96E5-ED61-A49A4555541E}"/>
              </a:ext>
            </a:extLst>
          </p:cNvPr>
          <p:cNvSpPr/>
          <p:nvPr userDrawn="1"/>
        </p:nvSpPr>
        <p:spPr>
          <a:xfrm>
            <a:off x="3212426" y="4033242"/>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1" name="Ellipse 40">
            <a:extLst>
              <a:ext uri="{FF2B5EF4-FFF2-40B4-BE49-F238E27FC236}">
                <a16:creationId xmlns:a16="http://schemas.microsoft.com/office/drawing/2014/main" id="{C6A45875-2524-C151-94F0-5059A03EDC84}"/>
              </a:ext>
            </a:extLst>
          </p:cNvPr>
          <p:cNvSpPr/>
          <p:nvPr userDrawn="1"/>
        </p:nvSpPr>
        <p:spPr>
          <a:xfrm>
            <a:off x="3204931" y="466335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2" name="Ellipse 41">
            <a:extLst>
              <a:ext uri="{FF2B5EF4-FFF2-40B4-BE49-F238E27FC236}">
                <a16:creationId xmlns:a16="http://schemas.microsoft.com/office/drawing/2014/main" id="{9E80056A-BBC3-CD34-8855-0233E9275276}"/>
              </a:ext>
            </a:extLst>
          </p:cNvPr>
          <p:cNvSpPr/>
          <p:nvPr userDrawn="1"/>
        </p:nvSpPr>
        <p:spPr>
          <a:xfrm>
            <a:off x="3204930" y="5301443"/>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3" name="Ellipse 42">
            <a:extLst>
              <a:ext uri="{FF2B5EF4-FFF2-40B4-BE49-F238E27FC236}">
                <a16:creationId xmlns:a16="http://schemas.microsoft.com/office/drawing/2014/main" id="{56BDF3DC-60E5-0238-C8B6-F136F9C77C3E}"/>
              </a:ext>
            </a:extLst>
          </p:cNvPr>
          <p:cNvSpPr/>
          <p:nvPr userDrawn="1"/>
        </p:nvSpPr>
        <p:spPr>
          <a:xfrm>
            <a:off x="3205932" y="59167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7708205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8" name="Plassholder for tekst 3">
            <a:extLst>
              <a:ext uri="{FF2B5EF4-FFF2-40B4-BE49-F238E27FC236}">
                <a16:creationId xmlns:a16="http://schemas.microsoft.com/office/drawing/2014/main" id="{F9DE84A6-17C0-4C02-A8D5-E719114951C9}"/>
              </a:ext>
            </a:extLst>
          </p:cNvPr>
          <p:cNvSpPr>
            <a:spLocks noGrp="1"/>
          </p:cNvSpPr>
          <p:nvPr>
            <p:ph type="body" sz="quarter" idx="13"/>
          </p:nvPr>
        </p:nvSpPr>
        <p:spPr>
          <a:xfrm>
            <a:off x="1015459" y="2177396"/>
            <a:ext cx="4652654"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925073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Årshjul">
    <p:spTree>
      <p:nvGrpSpPr>
        <p:cNvPr id="1" name=""/>
        <p:cNvGrpSpPr/>
        <p:nvPr/>
      </p:nvGrpSpPr>
      <p:grpSpPr>
        <a:xfrm>
          <a:off x="0" y="0"/>
          <a:ext cx="0" cy="0"/>
          <a:chOff x="0" y="0"/>
          <a:chExt cx="0" cy="0"/>
        </a:xfrm>
      </p:grpSpPr>
      <p:grpSp>
        <p:nvGrpSpPr>
          <p:cNvPr id="91" name="Gruppe 90">
            <a:extLst>
              <a:ext uri="{FF2B5EF4-FFF2-40B4-BE49-F238E27FC236}">
                <a16:creationId xmlns:a16="http://schemas.microsoft.com/office/drawing/2014/main" id="{9DD1D16B-047E-C5F8-685C-D22347A5055A}"/>
              </a:ext>
            </a:extLst>
          </p:cNvPr>
          <p:cNvGrpSpPr/>
          <p:nvPr userDrawn="1"/>
        </p:nvGrpSpPr>
        <p:grpSpPr>
          <a:xfrm>
            <a:off x="3899600" y="1230419"/>
            <a:ext cx="4393610" cy="4395354"/>
            <a:chOff x="4064448" y="1395331"/>
            <a:chExt cx="4063914" cy="4065529"/>
          </a:xfrm>
        </p:grpSpPr>
        <p:sp>
          <p:nvSpPr>
            <p:cNvPr id="11" name="Frihåndsform: figur 10">
              <a:extLst>
                <a:ext uri="{FF2B5EF4-FFF2-40B4-BE49-F238E27FC236}">
                  <a16:creationId xmlns:a16="http://schemas.microsoft.com/office/drawing/2014/main" id="{C01CAC64-FF15-6A61-6006-808F8B4969F0}"/>
                </a:ext>
              </a:extLst>
            </p:cNvPr>
            <p:cNvSpPr/>
            <p:nvPr userDrawn="1"/>
          </p:nvSpPr>
          <p:spPr>
            <a:xfrm>
              <a:off x="6096002" y="143883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8EB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7" name="Frihåndsform: figur 56">
              <a:extLst>
                <a:ext uri="{FF2B5EF4-FFF2-40B4-BE49-F238E27FC236}">
                  <a16:creationId xmlns:a16="http://schemas.microsoft.com/office/drawing/2014/main" id="{7ADF562B-361E-72F1-6103-ECF9059D227A}"/>
                </a:ext>
              </a:extLst>
            </p:cNvPr>
            <p:cNvSpPr/>
            <p:nvPr userDrawn="1"/>
          </p:nvSpPr>
          <p:spPr>
            <a:xfrm rot="1804936">
              <a:off x="6799595" y="1895217"/>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3ACC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0" name="Frihåndsform: figur 59">
              <a:extLst>
                <a:ext uri="{FF2B5EF4-FFF2-40B4-BE49-F238E27FC236}">
                  <a16:creationId xmlns:a16="http://schemas.microsoft.com/office/drawing/2014/main" id="{2518A2A6-6706-FB9F-8A79-E91996EAD3DB}"/>
                </a:ext>
              </a:extLst>
            </p:cNvPr>
            <p:cNvSpPr/>
            <p:nvPr userDrawn="1"/>
          </p:nvSpPr>
          <p:spPr>
            <a:xfrm rot="3594633">
              <a:off x="7178168" y="263579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36D8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3" name="Frihåndsform: figur 62">
              <a:extLst>
                <a:ext uri="{FF2B5EF4-FFF2-40B4-BE49-F238E27FC236}">
                  <a16:creationId xmlns:a16="http://schemas.microsoft.com/office/drawing/2014/main" id="{E7391F1C-745E-ACF7-A78F-3CD2050B7F48}"/>
                </a:ext>
              </a:extLst>
            </p:cNvPr>
            <p:cNvSpPr/>
            <p:nvPr userDrawn="1"/>
          </p:nvSpPr>
          <p:spPr>
            <a:xfrm rot="5400000">
              <a:off x="7135972" y="3473574"/>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EDE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6" name="Frihåndsform: figur 65">
              <a:extLst>
                <a:ext uri="{FF2B5EF4-FFF2-40B4-BE49-F238E27FC236}">
                  <a16:creationId xmlns:a16="http://schemas.microsoft.com/office/drawing/2014/main" id="{2716ACFA-A715-E809-E65A-5FFA0391805A}"/>
                </a:ext>
              </a:extLst>
            </p:cNvPr>
            <p:cNvSpPr/>
            <p:nvPr userDrawn="1"/>
          </p:nvSpPr>
          <p:spPr>
            <a:xfrm rot="7190770">
              <a:off x="6684529" y="4172702"/>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CCBB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9" name="Frihåndsform: figur 68">
              <a:extLst>
                <a:ext uri="{FF2B5EF4-FFF2-40B4-BE49-F238E27FC236}">
                  <a16:creationId xmlns:a16="http://schemas.microsoft.com/office/drawing/2014/main" id="{422676A9-9843-62F6-E08B-FE7DBEA1C044}"/>
                </a:ext>
              </a:extLst>
            </p:cNvPr>
            <p:cNvSpPr/>
            <p:nvPr userDrawn="1"/>
          </p:nvSpPr>
          <p:spPr>
            <a:xfrm rot="8989589">
              <a:off x="5941331" y="4555238"/>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1A97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2" name="Frihåndsform: figur 71">
              <a:extLst>
                <a:ext uri="{FF2B5EF4-FFF2-40B4-BE49-F238E27FC236}">
                  <a16:creationId xmlns:a16="http://schemas.microsoft.com/office/drawing/2014/main" id="{98158E14-6572-B4C6-2922-B4C5FE426F11}"/>
                </a:ext>
              </a:extLst>
            </p:cNvPr>
            <p:cNvSpPr/>
            <p:nvPr userDrawn="1"/>
          </p:nvSpPr>
          <p:spPr>
            <a:xfrm rot="10800000">
              <a:off x="5101233" y="451354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5" name="Frihåndsform: figur 74">
              <a:extLst>
                <a:ext uri="{FF2B5EF4-FFF2-40B4-BE49-F238E27FC236}">
                  <a16:creationId xmlns:a16="http://schemas.microsoft.com/office/drawing/2014/main" id="{A6A41DC9-1508-089F-1EBA-024979132DD1}"/>
                </a:ext>
              </a:extLst>
            </p:cNvPr>
            <p:cNvSpPr/>
            <p:nvPr userDrawn="1"/>
          </p:nvSpPr>
          <p:spPr>
            <a:xfrm rot="12587592">
              <a:off x="4403109" y="4063206"/>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8" name="Frihåndsform: figur 77">
              <a:extLst>
                <a:ext uri="{FF2B5EF4-FFF2-40B4-BE49-F238E27FC236}">
                  <a16:creationId xmlns:a16="http://schemas.microsoft.com/office/drawing/2014/main" id="{213A0663-DE31-6B92-90E9-6B6B6FDEBA75}"/>
                </a:ext>
              </a:extLst>
            </p:cNvPr>
            <p:cNvSpPr/>
            <p:nvPr userDrawn="1"/>
          </p:nvSpPr>
          <p:spPr>
            <a:xfrm rot="14386512">
              <a:off x="4019876" y="332031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46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1" name="Frihåndsform: figur 80">
              <a:extLst>
                <a:ext uri="{FF2B5EF4-FFF2-40B4-BE49-F238E27FC236}">
                  <a16:creationId xmlns:a16="http://schemas.microsoft.com/office/drawing/2014/main" id="{FA70601C-B5CB-A206-4A07-88A4DC1E438C}"/>
                </a:ext>
              </a:extLst>
            </p:cNvPr>
            <p:cNvSpPr/>
            <p:nvPr userDrawn="1"/>
          </p:nvSpPr>
          <p:spPr>
            <a:xfrm rot="16200000">
              <a:off x="4061264" y="247880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CEE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4" name="Frihåndsform: figur 83">
              <a:extLst>
                <a:ext uri="{FF2B5EF4-FFF2-40B4-BE49-F238E27FC236}">
                  <a16:creationId xmlns:a16="http://schemas.microsoft.com/office/drawing/2014/main" id="{32E76579-C47A-8AA2-95A9-6EF0D61CBD47}"/>
                </a:ext>
              </a:extLst>
            </p:cNvPr>
            <p:cNvSpPr/>
            <p:nvPr userDrawn="1"/>
          </p:nvSpPr>
          <p:spPr>
            <a:xfrm rot="18002648">
              <a:off x="4516846" y="17759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AE19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7" name="Frihåndsform: figur 86">
              <a:extLst>
                <a:ext uri="{FF2B5EF4-FFF2-40B4-BE49-F238E27FC236}">
                  <a16:creationId xmlns:a16="http://schemas.microsoft.com/office/drawing/2014/main" id="{26619EE9-DC75-3649-9BF7-133C395707AE}"/>
                </a:ext>
              </a:extLst>
            </p:cNvPr>
            <p:cNvSpPr/>
            <p:nvPr userDrawn="1"/>
          </p:nvSpPr>
          <p:spPr>
            <a:xfrm rot="19807961">
              <a:off x="5264348" y="13953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EFB76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grpSp>
      <p:sp>
        <p:nvSpPr>
          <p:cNvPr id="92" name="Ellipse 91">
            <a:extLst>
              <a:ext uri="{FF2B5EF4-FFF2-40B4-BE49-F238E27FC236}">
                <a16:creationId xmlns:a16="http://schemas.microsoft.com/office/drawing/2014/main" id="{7BA5F43B-F40A-C4B6-945C-9D2A1E1E58A0}"/>
              </a:ext>
            </a:extLst>
          </p:cNvPr>
          <p:cNvSpPr/>
          <p:nvPr userDrawn="1"/>
        </p:nvSpPr>
        <p:spPr>
          <a:xfrm>
            <a:off x="4849940" y="2182975"/>
            <a:ext cx="2492050" cy="2492050"/>
          </a:xfrm>
          <a:prstGeom prst="ellipse">
            <a:avLst/>
          </a:prstGeom>
          <a:gradFill>
            <a:gsLst>
              <a:gs pos="0">
                <a:srgbClr val="FFFFFF"/>
              </a:gs>
              <a:gs pos="100000">
                <a:schemeClr val="accent6">
                  <a:lumMod val="20000"/>
                  <a:lumOff val="80000"/>
                </a:schemeClr>
              </a:gs>
            </a:gsLst>
            <a:lin ang="8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800" b="1">
              <a:solidFill>
                <a:schemeClr val="tx1"/>
              </a:solidFill>
              <a:latin typeface="+mj-lt"/>
            </a:endParaRPr>
          </a:p>
          <a:p>
            <a:pPr algn="ctr"/>
            <a:endParaRPr lang="nb-NO"/>
          </a:p>
        </p:txBody>
      </p:sp>
      <p:sp>
        <p:nvSpPr>
          <p:cNvPr id="136" name="TekstSylinder 135">
            <a:extLst>
              <a:ext uri="{FF2B5EF4-FFF2-40B4-BE49-F238E27FC236}">
                <a16:creationId xmlns:a16="http://schemas.microsoft.com/office/drawing/2014/main" id="{DA22BD19-19C5-E431-F24F-94EE0E70C09C}"/>
              </a:ext>
            </a:extLst>
          </p:cNvPr>
          <p:cNvSpPr txBox="1"/>
          <p:nvPr userDrawn="1"/>
        </p:nvSpPr>
        <p:spPr>
          <a:xfrm rot="955432">
            <a:off x="6289860" y="1555960"/>
            <a:ext cx="556563" cy="430887"/>
          </a:xfrm>
          <a:prstGeom prst="rect">
            <a:avLst/>
          </a:prstGeom>
          <a:noFill/>
        </p:spPr>
        <p:txBody>
          <a:bodyPr wrap="none" rtlCol="0">
            <a:spAutoFit/>
          </a:bodyPr>
          <a:lstStyle/>
          <a:p>
            <a:pPr algn="l"/>
            <a:r>
              <a:rPr lang="nb-NO" sz="2200">
                <a:solidFill>
                  <a:schemeClr val="tx2"/>
                </a:solidFill>
              </a:rPr>
              <a:t>Jan</a:t>
            </a:r>
          </a:p>
        </p:txBody>
      </p:sp>
      <p:sp>
        <p:nvSpPr>
          <p:cNvPr id="137" name="TekstSylinder 136">
            <a:extLst>
              <a:ext uri="{FF2B5EF4-FFF2-40B4-BE49-F238E27FC236}">
                <a16:creationId xmlns:a16="http://schemas.microsoft.com/office/drawing/2014/main" id="{ECCC38D6-27B6-C352-8405-5F4E7529CF0C}"/>
              </a:ext>
            </a:extLst>
          </p:cNvPr>
          <p:cNvSpPr txBox="1"/>
          <p:nvPr userDrawn="1"/>
        </p:nvSpPr>
        <p:spPr>
          <a:xfrm rot="2743980">
            <a:off x="7054606" y="1993044"/>
            <a:ext cx="598947" cy="430887"/>
          </a:xfrm>
          <a:prstGeom prst="rect">
            <a:avLst/>
          </a:prstGeom>
          <a:noFill/>
        </p:spPr>
        <p:txBody>
          <a:bodyPr wrap="none" rtlCol="0">
            <a:spAutoFit/>
          </a:bodyPr>
          <a:lstStyle/>
          <a:p>
            <a:pPr algn="l"/>
            <a:r>
              <a:rPr lang="nb-NO" sz="2200" err="1">
                <a:solidFill>
                  <a:srgbClr val="FFFFFF"/>
                </a:solidFill>
              </a:rPr>
              <a:t>Feb</a:t>
            </a:r>
            <a:endParaRPr lang="nb-NO" sz="2200">
              <a:solidFill>
                <a:srgbClr val="FFFFFF"/>
              </a:solidFill>
            </a:endParaRPr>
          </a:p>
        </p:txBody>
      </p:sp>
      <p:sp>
        <p:nvSpPr>
          <p:cNvPr id="138" name="TekstSylinder 137">
            <a:extLst>
              <a:ext uri="{FF2B5EF4-FFF2-40B4-BE49-F238E27FC236}">
                <a16:creationId xmlns:a16="http://schemas.microsoft.com/office/drawing/2014/main" id="{2E9198AD-06F5-E05F-B545-4356E7E34361}"/>
              </a:ext>
            </a:extLst>
          </p:cNvPr>
          <p:cNvSpPr txBox="1"/>
          <p:nvPr userDrawn="1"/>
        </p:nvSpPr>
        <p:spPr>
          <a:xfrm rot="4529329">
            <a:off x="7442033" y="2787479"/>
            <a:ext cx="657552" cy="430887"/>
          </a:xfrm>
          <a:prstGeom prst="rect">
            <a:avLst/>
          </a:prstGeom>
          <a:noFill/>
        </p:spPr>
        <p:txBody>
          <a:bodyPr wrap="none" rtlCol="0">
            <a:spAutoFit/>
          </a:bodyPr>
          <a:lstStyle/>
          <a:p>
            <a:pPr algn="l"/>
            <a:r>
              <a:rPr lang="nb-NO" sz="2200">
                <a:solidFill>
                  <a:srgbClr val="FFFFFF"/>
                </a:solidFill>
              </a:rPr>
              <a:t>Mar</a:t>
            </a:r>
          </a:p>
        </p:txBody>
      </p:sp>
      <p:sp>
        <p:nvSpPr>
          <p:cNvPr id="139" name="TekstSylinder 138">
            <a:extLst>
              <a:ext uri="{FF2B5EF4-FFF2-40B4-BE49-F238E27FC236}">
                <a16:creationId xmlns:a16="http://schemas.microsoft.com/office/drawing/2014/main" id="{2E5F7674-35B8-A4EF-8137-6B84F6D62C49}"/>
              </a:ext>
            </a:extLst>
          </p:cNvPr>
          <p:cNvSpPr txBox="1"/>
          <p:nvPr userDrawn="1"/>
        </p:nvSpPr>
        <p:spPr>
          <a:xfrm rot="6350649">
            <a:off x="7472076" y="3679011"/>
            <a:ext cx="593432" cy="430887"/>
          </a:xfrm>
          <a:prstGeom prst="rect">
            <a:avLst/>
          </a:prstGeom>
          <a:noFill/>
        </p:spPr>
        <p:txBody>
          <a:bodyPr wrap="none" rtlCol="0">
            <a:spAutoFit/>
          </a:bodyPr>
          <a:lstStyle/>
          <a:p>
            <a:pPr algn="l"/>
            <a:r>
              <a:rPr lang="nb-NO" sz="2200" err="1">
                <a:solidFill>
                  <a:schemeClr val="tx2"/>
                </a:solidFill>
              </a:rPr>
              <a:t>Apr</a:t>
            </a:r>
            <a:endParaRPr lang="nb-NO" sz="2200">
              <a:solidFill>
                <a:schemeClr val="tx2"/>
              </a:solidFill>
            </a:endParaRPr>
          </a:p>
        </p:txBody>
      </p:sp>
      <p:sp>
        <p:nvSpPr>
          <p:cNvPr id="140" name="TekstSylinder 139">
            <a:extLst>
              <a:ext uri="{FF2B5EF4-FFF2-40B4-BE49-F238E27FC236}">
                <a16:creationId xmlns:a16="http://schemas.microsoft.com/office/drawing/2014/main" id="{63790B8E-BFFB-B533-6BBA-C90D29E0F827}"/>
              </a:ext>
            </a:extLst>
          </p:cNvPr>
          <p:cNvSpPr txBox="1"/>
          <p:nvPr userDrawn="1"/>
        </p:nvSpPr>
        <p:spPr>
          <a:xfrm rot="8063538">
            <a:off x="7013773" y="4459978"/>
            <a:ext cx="623889" cy="430887"/>
          </a:xfrm>
          <a:prstGeom prst="rect">
            <a:avLst/>
          </a:prstGeom>
          <a:noFill/>
        </p:spPr>
        <p:txBody>
          <a:bodyPr wrap="none" rtlCol="0">
            <a:spAutoFit/>
          </a:bodyPr>
          <a:lstStyle/>
          <a:p>
            <a:pPr algn="l"/>
            <a:r>
              <a:rPr lang="nb-NO" sz="2200">
                <a:solidFill>
                  <a:schemeClr val="tx2"/>
                </a:solidFill>
              </a:rPr>
              <a:t>Mai</a:t>
            </a:r>
          </a:p>
        </p:txBody>
      </p:sp>
      <p:sp>
        <p:nvSpPr>
          <p:cNvPr id="141" name="TekstSylinder 140">
            <a:extLst>
              <a:ext uri="{FF2B5EF4-FFF2-40B4-BE49-F238E27FC236}">
                <a16:creationId xmlns:a16="http://schemas.microsoft.com/office/drawing/2014/main" id="{492B8DFA-B97A-68F7-B6D1-C4D5D34ADB8B}"/>
              </a:ext>
            </a:extLst>
          </p:cNvPr>
          <p:cNvSpPr txBox="1"/>
          <p:nvPr userDrawn="1"/>
        </p:nvSpPr>
        <p:spPr>
          <a:xfrm rot="9751708">
            <a:off x="6267308" y="4889704"/>
            <a:ext cx="569387" cy="430887"/>
          </a:xfrm>
          <a:prstGeom prst="rect">
            <a:avLst/>
          </a:prstGeom>
          <a:noFill/>
        </p:spPr>
        <p:txBody>
          <a:bodyPr wrap="none" rtlCol="0">
            <a:spAutoFit/>
          </a:bodyPr>
          <a:lstStyle/>
          <a:p>
            <a:pPr algn="l"/>
            <a:r>
              <a:rPr lang="nb-NO" sz="2200" err="1">
                <a:solidFill>
                  <a:srgbClr val="FFFFFF"/>
                </a:solidFill>
              </a:rPr>
              <a:t>Jun</a:t>
            </a:r>
            <a:endParaRPr lang="nb-NO" sz="2200">
              <a:solidFill>
                <a:srgbClr val="FFFFFF"/>
              </a:solidFill>
            </a:endParaRPr>
          </a:p>
        </p:txBody>
      </p:sp>
      <p:sp>
        <p:nvSpPr>
          <p:cNvPr id="142" name="TekstSylinder 141">
            <a:extLst>
              <a:ext uri="{FF2B5EF4-FFF2-40B4-BE49-F238E27FC236}">
                <a16:creationId xmlns:a16="http://schemas.microsoft.com/office/drawing/2014/main" id="{DD6151BC-09ED-08B5-0182-03F393636937}"/>
              </a:ext>
            </a:extLst>
          </p:cNvPr>
          <p:cNvSpPr txBox="1"/>
          <p:nvPr userDrawn="1"/>
        </p:nvSpPr>
        <p:spPr>
          <a:xfrm rot="11622885">
            <a:off x="5388905" y="4889704"/>
            <a:ext cx="486030" cy="430887"/>
          </a:xfrm>
          <a:prstGeom prst="rect">
            <a:avLst/>
          </a:prstGeom>
          <a:noFill/>
        </p:spPr>
        <p:txBody>
          <a:bodyPr wrap="none" rtlCol="0">
            <a:spAutoFit/>
          </a:bodyPr>
          <a:lstStyle/>
          <a:p>
            <a:pPr algn="l"/>
            <a:r>
              <a:rPr lang="nb-NO" sz="2200">
                <a:solidFill>
                  <a:schemeClr val="tx2"/>
                </a:solidFill>
              </a:rPr>
              <a:t>Jul</a:t>
            </a:r>
          </a:p>
        </p:txBody>
      </p:sp>
      <p:sp>
        <p:nvSpPr>
          <p:cNvPr id="143" name="TekstSylinder 142">
            <a:extLst>
              <a:ext uri="{FF2B5EF4-FFF2-40B4-BE49-F238E27FC236}">
                <a16:creationId xmlns:a16="http://schemas.microsoft.com/office/drawing/2014/main" id="{261F081B-79D2-251C-0A37-108D42154BEC}"/>
              </a:ext>
            </a:extLst>
          </p:cNvPr>
          <p:cNvSpPr txBox="1"/>
          <p:nvPr userDrawn="1"/>
        </p:nvSpPr>
        <p:spPr>
          <a:xfrm rot="13472424">
            <a:off x="4563927" y="4479869"/>
            <a:ext cx="628698" cy="430887"/>
          </a:xfrm>
          <a:prstGeom prst="rect">
            <a:avLst/>
          </a:prstGeom>
          <a:noFill/>
        </p:spPr>
        <p:txBody>
          <a:bodyPr wrap="none" rtlCol="0">
            <a:spAutoFit/>
          </a:bodyPr>
          <a:lstStyle/>
          <a:p>
            <a:pPr algn="l"/>
            <a:r>
              <a:rPr lang="nb-NO" sz="2200" err="1">
                <a:solidFill>
                  <a:schemeClr val="tx2"/>
                </a:solidFill>
              </a:rPr>
              <a:t>Aug</a:t>
            </a:r>
            <a:endParaRPr lang="nb-NO" sz="2200">
              <a:solidFill>
                <a:schemeClr val="tx2"/>
              </a:solidFill>
            </a:endParaRPr>
          </a:p>
        </p:txBody>
      </p:sp>
      <p:sp>
        <p:nvSpPr>
          <p:cNvPr id="144" name="TekstSylinder 143">
            <a:extLst>
              <a:ext uri="{FF2B5EF4-FFF2-40B4-BE49-F238E27FC236}">
                <a16:creationId xmlns:a16="http://schemas.microsoft.com/office/drawing/2014/main" id="{E1B230B4-4D9E-4E3C-D2E2-00A48CBCCD75}"/>
              </a:ext>
            </a:extLst>
          </p:cNvPr>
          <p:cNvSpPr txBox="1"/>
          <p:nvPr userDrawn="1"/>
        </p:nvSpPr>
        <p:spPr>
          <a:xfrm rot="15043648">
            <a:off x="4118388" y="3730459"/>
            <a:ext cx="603050" cy="430887"/>
          </a:xfrm>
          <a:prstGeom prst="rect">
            <a:avLst/>
          </a:prstGeom>
          <a:noFill/>
        </p:spPr>
        <p:txBody>
          <a:bodyPr wrap="none" rtlCol="0">
            <a:spAutoFit/>
          </a:bodyPr>
          <a:lstStyle/>
          <a:p>
            <a:pPr algn="l"/>
            <a:r>
              <a:rPr lang="nb-NO" sz="2200" err="1">
                <a:solidFill>
                  <a:srgbClr val="FFFFFF"/>
                </a:solidFill>
              </a:rPr>
              <a:t>Sep</a:t>
            </a:r>
            <a:endParaRPr lang="nb-NO" sz="2200">
              <a:solidFill>
                <a:srgbClr val="FFFFFF"/>
              </a:solidFill>
            </a:endParaRPr>
          </a:p>
        </p:txBody>
      </p:sp>
      <p:sp>
        <p:nvSpPr>
          <p:cNvPr id="145" name="TekstSylinder 144">
            <a:extLst>
              <a:ext uri="{FF2B5EF4-FFF2-40B4-BE49-F238E27FC236}">
                <a16:creationId xmlns:a16="http://schemas.microsoft.com/office/drawing/2014/main" id="{CA416A96-E486-EF2A-85F1-46FA5B590F82}"/>
              </a:ext>
            </a:extLst>
          </p:cNvPr>
          <p:cNvSpPr txBox="1"/>
          <p:nvPr userDrawn="1"/>
        </p:nvSpPr>
        <p:spPr>
          <a:xfrm rot="16885425">
            <a:off x="4136640" y="2782101"/>
            <a:ext cx="593689" cy="430887"/>
          </a:xfrm>
          <a:prstGeom prst="rect">
            <a:avLst/>
          </a:prstGeom>
          <a:noFill/>
        </p:spPr>
        <p:txBody>
          <a:bodyPr wrap="none" rtlCol="0">
            <a:spAutoFit/>
          </a:bodyPr>
          <a:lstStyle/>
          <a:p>
            <a:pPr algn="l"/>
            <a:r>
              <a:rPr lang="nb-NO" sz="2200" err="1">
                <a:solidFill>
                  <a:schemeClr val="tx2"/>
                </a:solidFill>
              </a:rPr>
              <a:t>Okt</a:t>
            </a:r>
            <a:endParaRPr lang="nb-NO" sz="2200">
              <a:solidFill>
                <a:schemeClr val="tx2"/>
              </a:solidFill>
            </a:endParaRPr>
          </a:p>
        </p:txBody>
      </p:sp>
      <p:sp>
        <p:nvSpPr>
          <p:cNvPr id="146" name="TekstSylinder 145">
            <a:extLst>
              <a:ext uri="{FF2B5EF4-FFF2-40B4-BE49-F238E27FC236}">
                <a16:creationId xmlns:a16="http://schemas.microsoft.com/office/drawing/2014/main" id="{9B056171-57D9-12CB-8507-D2AB8E4B7581}"/>
              </a:ext>
            </a:extLst>
          </p:cNvPr>
          <p:cNvSpPr txBox="1"/>
          <p:nvPr userDrawn="1"/>
        </p:nvSpPr>
        <p:spPr>
          <a:xfrm rot="18743562">
            <a:off x="4538601" y="2012133"/>
            <a:ext cx="641907" cy="430887"/>
          </a:xfrm>
          <a:prstGeom prst="rect">
            <a:avLst/>
          </a:prstGeom>
          <a:noFill/>
        </p:spPr>
        <p:txBody>
          <a:bodyPr wrap="none" rtlCol="0">
            <a:spAutoFit/>
          </a:bodyPr>
          <a:lstStyle/>
          <a:p>
            <a:pPr algn="l"/>
            <a:r>
              <a:rPr lang="nb-NO" sz="2200">
                <a:solidFill>
                  <a:schemeClr val="tx2"/>
                </a:solidFill>
              </a:rPr>
              <a:t>Nov</a:t>
            </a:r>
          </a:p>
        </p:txBody>
      </p:sp>
      <p:sp>
        <p:nvSpPr>
          <p:cNvPr id="147" name="TekstSylinder 146">
            <a:extLst>
              <a:ext uri="{FF2B5EF4-FFF2-40B4-BE49-F238E27FC236}">
                <a16:creationId xmlns:a16="http://schemas.microsoft.com/office/drawing/2014/main" id="{F79F15DD-787D-BC5B-4577-4794AA16E2B6}"/>
              </a:ext>
            </a:extLst>
          </p:cNvPr>
          <p:cNvSpPr txBox="1"/>
          <p:nvPr userDrawn="1"/>
        </p:nvSpPr>
        <p:spPr>
          <a:xfrm rot="20503138">
            <a:off x="5325446" y="1536415"/>
            <a:ext cx="609462" cy="430887"/>
          </a:xfrm>
          <a:prstGeom prst="rect">
            <a:avLst/>
          </a:prstGeom>
          <a:noFill/>
        </p:spPr>
        <p:txBody>
          <a:bodyPr wrap="none" rtlCol="0">
            <a:spAutoFit/>
          </a:bodyPr>
          <a:lstStyle/>
          <a:p>
            <a:pPr algn="l"/>
            <a:r>
              <a:rPr lang="nb-NO" sz="2200">
                <a:solidFill>
                  <a:srgbClr val="FFFFFF"/>
                </a:solidFill>
              </a:rPr>
              <a:t>Des</a:t>
            </a:r>
          </a:p>
        </p:txBody>
      </p:sp>
      <p:pic>
        <p:nvPicPr>
          <p:cNvPr id="150" name="Grafikk 149" descr="Dagskalender kontur">
            <a:extLst>
              <a:ext uri="{FF2B5EF4-FFF2-40B4-BE49-F238E27FC236}">
                <a16:creationId xmlns:a16="http://schemas.microsoft.com/office/drawing/2014/main" id="{B56F551A-BBEA-CBE2-A21B-E31E1EA2A5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0116" y="2948109"/>
            <a:ext cx="575508" cy="575508"/>
          </a:xfrm>
          <a:prstGeom prst="rect">
            <a:avLst/>
          </a:prstGeom>
        </p:spPr>
      </p:pic>
      <p:sp>
        <p:nvSpPr>
          <p:cNvPr id="167" name="Plassholder for tekst 21">
            <a:extLst>
              <a:ext uri="{FF2B5EF4-FFF2-40B4-BE49-F238E27FC236}">
                <a16:creationId xmlns:a16="http://schemas.microsoft.com/office/drawing/2014/main" id="{C5575B6B-D9D1-BF36-985C-6D6A3A602D9F}"/>
              </a:ext>
            </a:extLst>
          </p:cNvPr>
          <p:cNvSpPr>
            <a:spLocks noGrp="1"/>
          </p:cNvSpPr>
          <p:nvPr>
            <p:ph type="body" sz="quarter" idx="26" hasCustomPrompt="1"/>
          </p:nvPr>
        </p:nvSpPr>
        <p:spPr>
          <a:xfrm>
            <a:off x="5622959" y="2535656"/>
            <a:ext cx="979094" cy="395788"/>
          </a:xfrm>
        </p:spPr>
        <p:txBody>
          <a:bodyPr>
            <a:noAutofit/>
          </a:bodyPr>
          <a:lstStyle>
            <a:lvl1pPr marL="0" indent="0" algn="ctr">
              <a:buNone/>
              <a:defRPr sz="2800" b="1">
                <a:solidFill>
                  <a:schemeClr val="tx2"/>
                </a:solidFill>
              </a:defRPr>
            </a:lvl1pPr>
          </a:lstStyle>
          <a:p>
            <a:pPr lvl="0"/>
            <a:r>
              <a:rPr lang="nb-NO"/>
              <a:t>XXXX</a:t>
            </a:r>
          </a:p>
        </p:txBody>
      </p:sp>
      <p:sp>
        <p:nvSpPr>
          <p:cNvPr id="168" name="Plassholder for tekst 21">
            <a:extLst>
              <a:ext uri="{FF2B5EF4-FFF2-40B4-BE49-F238E27FC236}">
                <a16:creationId xmlns:a16="http://schemas.microsoft.com/office/drawing/2014/main" id="{64597A42-4E03-91C4-43D7-5B45F1B92841}"/>
              </a:ext>
            </a:extLst>
          </p:cNvPr>
          <p:cNvSpPr>
            <a:spLocks noGrp="1"/>
          </p:cNvSpPr>
          <p:nvPr>
            <p:ph type="body" sz="quarter" idx="27" hasCustomPrompt="1"/>
          </p:nvPr>
        </p:nvSpPr>
        <p:spPr>
          <a:xfrm>
            <a:off x="5411449" y="3539461"/>
            <a:ext cx="1351563" cy="1013483"/>
          </a:xfrm>
        </p:spPr>
        <p:txBody>
          <a:bodyPr wrap="square">
            <a:spAutoFit/>
          </a:bodyPr>
          <a:lstStyle>
            <a:lvl1pPr marL="0" indent="0" algn="ctr">
              <a:buNone/>
              <a:defRPr sz="1800" b="1" baseline="0">
                <a:solidFill>
                  <a:schemeClr val="tx2"/>
                </a:solidFill>
              </a:defRPr>
            </a:lvl1pPr>
          </a:lstStyle>
          <a:p>
            <a:pPr lvl="0"/>
            <a:r>
              <a:rPr lang="nb-NO" err="1"/>
              <a:t>Årshjul</a:t>
            </a:r>
            <a:r>
              <a:rPr lang="nb-NO"/>
              <a:t> for avdeling/</a:t>
            </a:r>
          </a:p>
          <a:p>
            <a:pPr lvl="0"/>
            <a:r>
              <a:rPr lang="nb-NO"/>
              <a:t>prosjekt</a:t>
            </a:r>
          </a:p>
        </p:txBody>
      </p:sp>
      <p:sp>
        <p:nvSpPr>
          <p:cNvPr id="170" name="Plassholder for tekst 21">
            <a:extLst>
              <a:ext uri="{FF2B5EF4-FFF2-40B4-BE49-F238E27FC236}">
                <a16:creationId xmlns:a16="http://schemas.microsoft.com/office/drawing/2014/main" id="{0FDC6265-9576-33AD-6E3A-1DDD8F968C73}"/>
              </a:ext>
            </a:extLst>
          </p:cNvPr>
          <p:cNvSpPr>
            <a:spLocks noGrp="1"/>
          </p:cNvSpPr>
          <p:nvPr>
            <p:ph type="body" sz="quarter" idx="28"/>
          </p:nvPr>
        </p:nvSpPr>
        <p:spPr>
          <a:xfrm>
            <a:off x="6568141" y="466231"/>
            <a:ext cx="5443684" cy="815620"/>
          </a:xfrm>
        </p:spPr>
        <p:txBody>
          <a:bodyPr>
            <a:noAutofit/>
          </a:bodyPr>
          <a:lstStyle>
            <a:lvl1pPr marL="176213" indent="-176213">
              <a:buClr>
                <a:srgbClr val="D8EBF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1" name="Plassholder for tekst 21">
            <a:extLst>
              <a:ext uri="{FF2B5EF4-FFF2-40B4-BE49-F238E27FC236}">
                <a16:creationId xmlns:a16="http://schemas.microsoft.com/office/drawing/2014/main" id="{E06E21F2-FFA0-FC7F-09B5-C9EAC68A23BB}"/>
              </a:ext>
            </a:extLst>
          </p:cNvPr>
          <p:cNvSpPr>
            <a:spLocks noGrp="1"/>
          </p:cNvSpPr>
          <p:nvPr>
            <p:ph type="body" sz="quarter" idx="29"/>
          </p:nvPr>
        </p:nvSpPr>
        <p:spPr>
          <a:xfrm>
            <a:off x="8098361" y="1451702"/>
            <a:ext cx="3913464" cy="898654"/>
          </a:xfrm>
        </p:spPr>
        <p:txBody>
          <a:bodyPr>
            <a:noAutofit/>
          </a:bodyPr>
          <a:lstStyle>
            <a:lvl1pPr marL="176213" indent="-176213">
              <a:buClr>
                <a:srgbClr val="73ACC2"/>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2" name="Plassholder for tekst 21">
            <a:extLst>
              <a:ext uri="{FF2B5EF4-FFF2-40B4-BE49-F238E27FC236}">
                <a16:creationId xmlns:a16="http://schemas.microsoft.com/office/drawing/2014/main" id="{6851B69C-20E9-5A01-A156-33E91BD57EDB}"/>
              </a:ext>
            </a:extLst>
          </p:cNvPr>
          <p:cNvSpPr>
            <a:spLocks noGrp="1"/>
          </p:cNvSpPr>
          <p:nvPr>
            <p:ph type="body" sz="quarter" idx="30"/>
          </p:nvPr>
        </p:nvSpPr>
        <p:spPr>
          <a:xfrm>
            <a:off x="8388905" y="3563959"/>
            <a:ext cx="3625701" cy="898654"/>
          </a:xfrm>
        </p:spPr>
        <p:txBody>
          <a:bodyPr>
            <a:noAutofit/>
          </a:bodyPr>
          <a:lstStyle>
            <a:lvl1pPr marL="176213" indent="-176213">
              <a:buClr>
                <a:srgbClr val="CCEEE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2" name="Plassholder for tekst 21">
            <a:extLst>
              <a:ext uri="{FF2B5EF4-FFF2-40B4-BE49-F238E27FC236}">
                <a16:creationId xmlns:a16="http://schemas.microsoft.com/office/drawing/2014/main" id="{4C6A663B-ACBF-E48F-5DF2-8DA635F77EA1}"/>
              </a:ext>
            </a:extLst>
          </p:cNvPr>
          <p:cNvSpPr>
            <a:spLocks noGrp="1"/>
          </p:cNvSpPr>
          <p:nvPr>
            <p:ph type="body" sz="quarter" idx="39"/>
          </p:nvPr>
        </p:nvSpPr>
        <p:spPr>
          <a:xfrm>
            <a:off x="8391687" y="2499281"/>
            <a:ext cx="3620138" cy="898654"/>
          </a:xfrm>
        </p:spPr>
        <p:txBody>
          <a:bodyPr>
            <a:noAutofit/>
          </a:bodyPr>
          <a:lstStyle>
            <a:lvl1pPr marL="176213" indent="-176213">
              <a:buClr>
                <a:srgbClr val="436D8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3" name="Plassholder for tekst 21">
            <a:extLst>
              <a:ext uri="{FF2B5EF4-FFF2-40B4-BE49-F238E27FC236}">
                <a16:creationId xmlns:a16="http://schemas.microsoft.com/office/drawing/2014/main" id="{5C8AD568-5311-99AD-3356-024D9EA6C4E5}"/>
              </a:ext>
            </a:extLst>
          </p:cNvPr>
          <p:cNvSpPr>
            <a:spLocks noGrp="1"/>
          </p:cNvSpPr>
          <p:nvPr>
            <p:ph type="body" sz="quarter" idx="40"/>
          </p:nvPr>
        </p:nvSpPr>
        <p:spPr>
          <a:xfrm>
            <a:off x="8105064" y="4628637"/>
            <a:ext cx="3906761" cy="925837"/>
          </a:xfrm>
        </p:spPr>
        <p:txBody>
          <a:bodyPr>
            <a:noAutofit/>
          </a:bodyPr>
          <a:lstStyle>
            <a:lvl1pPr marL="176213" indent="-176213">
              <a:buClr>
                <a:schemeClr val="accent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4" name="Plassholder for tekst 21">
            <a:extLst>
              <a:ext uri="{FF2B5EF4-FFF2-40B4-BE49-F238E27FC236}">
                <a16:creationId xmlns:a16="http://schemas.microsoft.com/office/drawing/2014/main" id="{01F054DF-73FC-DA1E-3E85-1B2718C47CDA}"/>
              </a:ext>
            </a:extLst>
          </p:cNvPr>
          <p:cNvSpPr>
            <a:spLocks noGrp="1"/>
          </p:cNvSpPr>
          <p:nvPr>
            <p:ph type="body" sz="quarter" idx="41"/>
          </p:nvPr>
        </p:nvSpPr>
        <p:spPr>
          <a:xfrm>
            <a:off x="6568142" y="5703287"/>
            <a:ext cx="5443684" cy="898654"/>
          </a:xfrm>
        </p:spPr>
        <p:txBody>
          <a:bodyPr>
            <a:noAutofit/>
          </a:bodyPr>
          <a:lstStyle>
            <a:lvl1pPr marL="176213" indent="-176213">
              <a:buClr>
                <a:srgbClr val="04AB7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5" name="Plassholder for tekst 21">
            <a:extLst>
              <a:ext uri="{FF2B5EF4-FFF2-40B4-BE49-F238E27FC236}">
                <a16:creationId xmlns:a16="http://schemas.microsoft.com/office/drawing/2014/main" id="{1938F788-703D-9D6C-9EA3-3DD1C49513AD}"/>
              </a:ext>
            </a:extLst>
          </p:cNvPr>
          <p:cNvSpPr>
            <a:spLocks noGrp="1"/>
          </p:cNvSpPr>
          <p:nvPr>
            <p:ph type="body" sz="quarter" idx="42"/>
          </p:nvPr>
        </p:nvSpPr>
        <p:spPr>
          <a:xfrm>
            <a:off x="211932" y="461683"/>
            <a:ext cx="5443684" cy="815620"/>
          </a:xfrm>
        </p:spPr>
        <p:txBody>
          <a:bodyPr>
            <a:noAutofit/>
          </a:bodyPr>
          <a:lstStyle>
            <a:lvl1pPr marL="176213" indent="-176213">
              <a:buClr>
                <a:schemeClr val="accent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6" name="Plassholder for tekst 21">
            <a:extLst>
              <a:ext uri="{FF2B5EF4-FFF2-40B4-BE49-F238E27FC236}">
                <a16:creationId xmlns:a16="http://schemas.microsoft.com/office/drawing/2014/main" id="{129EDA07-6FD4-DBF4-8C48-1E14CD16491E}"/>
              </a:ext>
            </a:extLst>
          </p:cNvPr>
          <p:cNvSpPr>
            <a:spLocks noGrp="1"/>
          </p:cNvSpPr>
          <p:nvPr>
            <p:ph type="body" sz="quarter" idx="43"/>
          </p:nvPr>
        </p:nvSpPr>
        <p:spPr>
          <a:xfrm>
            <a:off x="209488" y="1447154"/>
            <a:ext cx="3913464" cy="898654"/>
          </a:xfrm>
        </p:spPr>
        <p:txBody>
          <a:bodyPr>
            <a:noAutofit/>
          </a:bodyPr>
          <a:lstStyle>
            <a:lvl1pPr marL="176213" indent="-176213">
              <a:buClr>
                <a:srgbClr val="FEE19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7" name="Plassholder for tekst 21">
            <a:extLst>
              <a:ext uri="{FF2B5EF4-FFF2-40B4-BE49-F238E27FC236}">
                <a16:creationId xmlns:a16="http://schemas.microsoft.com/office/drawing/2014/main" id="{CAF13453-29F0-7779-C742-A5CBA4857021}"/>
              </a:ext>
            </a:extLst>
          </p:cNvPr>
          <p:cNvSpPr>
            <a:spLocks noGrp="1"/>
          </p:cNvSpPr>
          <p:nvPr>
            <p:ph type="body" sz="quarter" idx="44"/>
          </p:nvPr>
        </p:nvSpPr>
        <p:spPr>
          <a:xfrm>
            <a:off x="216700" y="3559411"/>
            <a:ext cx="3625701" cy="898654"/>
          </a:xfrm>
        </p:spPr>
        <p:txBody>
          <a:bodyPr>
            <a:noAutofit/>
          </a:bodyPr>
          <a:lstStyle>
            <a:lvl1pPr marL="176213" indent="-176213">
              <a:buClr>
                <a:srgbClr val="D1464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8" name="Plassholder for tekst 21">
            <a:extLst>
              <a:ext uri="{FF2B5EF4-FFF2-40B4-BE49-F238E27FC236}">
                <a16:creationId xmlns:a16="http://schemas.microsoft.com/office/drawing/2014/main" id="{3B57AC17-8238-057C-E125-7D9BD16065B8}"/>
              </a:ext>
            </a:extLst>
          </p:cNvPr>
          <p:cNvSpPr>
            <a:spLocks noGrp="1"/>
          </p:cNvSpPr>
          <p:nvPr>
            <p:ph type="body" sz="quarter" idx="45"/>
          </p:nvPr>
        </p:nvSpPr>
        <p:spPr>
          <a:xfrm>
            <a:off x="214622" y="2494733"/>
            <a:ext cx="3620138" cy="898654"/>
          </a:xfrm>
        </p:spPr>
        <p:txBody>
          <a:bodyPr>
            <a:noAutofit/>
          </a:bodyPr>
          <a:lstStyle>
            <a:lvl1pPr marL="176213" indent="-176213">
              <a:buClr>
                <a:srgbClr val="FEEED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9" name="Plassholder for tekst 21">
            <a:extLst>
              <a:ext uri="{FF2B5EF4-FFF2-40B4-BE49-F238E27FC236}">
                <a16:creationId xmlns:a16="http://schemas.microsoft.com/office/drawing/2014/main" id="{8CB66892-D404-CF6E-1A20-A108F063CDD9}"/>
              </a:ext>
            </a:extLst>
          </p:cNvPr>
          <p:cNvSpPr>
            <a:spLocks noGrp="1"/>
          </p:cNvSpPr>
          <p:nvPr>
            <p:ph type="body" sz="quarter" idx="46"/>
          </p:nvPr>
        </p:nvSpPr>
        <p:spPr>
          <a:xfrm>
            <a:off x="215945" y="4624089"/>
            <a:ext cx="3906761" cy="925837"/>
          </a:xfrm>
        </p:spPr>
        <p:txBody>
          <a:bodyPr>
            <a:noAutofit/>
          </a:bodyPr>
          <a:lstStyle>
            <a:lvl1pPr marL="176213" indent="-176213">
              <a:buClr>
                <a:srgbClr val="EE7068"/>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0" name="Plassholder for tekst 21">
            <a:extLst>
              <a:ext uri="{FF2B5EF4-FFF2-40B4-BE49-F238E27FC236}">
                <a16:creationId xmlns:a16="http://schemas.microsoft.com/office/drawing/2014/main" id="{052DDFE7-C049-E43D-65B6-A13EE3CE732B}"/>
              </a:ext>
            </a:extLst>
          </p:cNvPr>
          <p:cNvSpPr>
            <a:spLocks noGrp="1"/>
          </p:cNvSpPr>
          <p:nvPr>
            <p:ph type="body" sz="quarter" idx="47"/>
          </p:nvPr>
        </p:nvSpPr>
        <p:spPr>
          <a:xfrm>
            <a:off x="211933" y="5698739"/>
            <a:ext cx="5443684" cy="898654"/>
          </a:xfrm>
        </p:spPr>
        <p:txBody>
          <a:bodyPr>
            <a:noAutofit/>
          </a:bodyPr>
          <a:lstStyle>
            <a:lvl1pPr marL="176213" indent="-176213">
              <a:buClr>
                <a:srgbClr val="FAD8D7"/>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cxnSp>
        <p:nvCxnSpPr>
          <p:cNvPr id="12" name="Rett linje 11">
            <a:extLst>
              <a:ext uri="{FF2B5EF4-FFF2-40B4-BE49-F238E27FC236}">
                <a16:creationId xmlns:a16="http://schemas.microsoft.com/office/drawing/2014/main" id="{453F78EF-8F42-B8AB-3846-F54AA46C0389}"/>
              </a:ext>
            </a:extLst>
          </p:cNvPr>
          <p:cNvCxnSpPr>
            <a:cxnSpLocks/>
          </p:cNvCxnSpPr>
          <p:nvPr userDrawn="1"/>
        </p:nvCxnSpPr>
        <p:spPr>
          <a:xfrm flipH="1">
            <a:off x="215945" y="1287135"/>
            <a:ext cx="507043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Rett linje 13">
            <a:extLst>
              <a:ext uri="{FF2B5EF4-FFF2-40B4-BE49-F238E27FC236}">
                <a16:creationId xmlns:a16="http://schemas.microsoft.com/office/drawing/2014/main" id="{E81B8CA6-D004-5246-F38F-C8CCE2EADEDB}"/>
              </a:ext>
            </a:extLst>
          </p:cNvPr>
          <p:cNvCxnSpPr>
            <a:cxnSpLocks/>
          </p:cNvCxnSpPr>
          <p:nvPr userDrawn="1"/>
        </p:nvCxnSpPr>
        <p:spPr>
          <a:xfrm flipH="1" flipV="1">
            <a:off x="5286375" y="1287135"/>
            <a:ext cx="152400" cy="183171"/>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Rett linje 14">
            <a:extLst>
              <a:ext uri="{FF2B5EF4-FFF2-40B4-BE49-F238E27FC236}">
                <a16:creationId xmlns:a16="http://schemas.microsoft.com/office/drawing/2014/main" id="{18880A9C-1D90-8ED5-B5C3-7B11D1164B56}"/>
              </a:ext>
            </a:extLst>
          </p:cNvPr>
          <p:cNvCxnSpPr>
            <a:cxnSpLocks/>
          </p:cNvCxnSpPr>
          <p:nvPr userDrawn="1"/>
        </p:nvCxnSpPr>
        <p:spPr>
          <a:xfrm flipH="1">
            <a:off x="209488" y="2361659"/>
            <a:ext cx="4023949" cy="1777"/>
          </a:xfrm>
          <a:prstGeom prst="line">
            <a:avLst/>
          </a:prstGeom>
          <a:ln>
            <a:solidFill>
              <a:srgbClr val="FAE196"/>
            </a:solidFill>
          </a:ln>
        </p:spPr>
        <p:style>
          <a:lnRef idx="1">
            <a:schemeClr val="accent4"/>
          </a:lnRef>
          <a:fillRef idx="0">
            <a:schemeClr val="accent4"/>
          </a:fillRef>
          <a:effectRef idx="0">
            <a:schemeClr val="accent4"/>
          </a:effectRef>
          <a:fontRef idx="minor">
            <a:schemeClr val="tx1"/>
          </a:fontRef>
        </p:style>
      </p:cxnSp>
      <p:cxnSp>
        <p:nvCxnSpPr>
          <p:cNvPr id="18" name="Rett linje 17">
            <a:extLst>
              <a:ext uri="{FF2B5EF4-FFF2-40B4-BE49-F238E27FC236}">
                <a16:creationId xmlns:a16="http://schemas.microsoft.com/office/drawing/2014/main" id="{54924B5C-C1EC-08C0-E33F-4DF9A254D50C}"/>
              </a:ext>
            </a:extLst>
          </p:cNvPr>
          <p:cNvCxnSpPr>
            <a:cxnSpLocks/>
          </p:cNvCxnSpPr>
          <p:nvPr userDrawn="1"/>
        </p:nvCxnSpPr>
        <p:spPr>
          <a:xfrm flipH="1">
            <a:off x="215945" y="3398948"/>
            <a:ext cx="4013155" cy="0"/>
          </a:xfrm>
          <a:prstGeom prst="line">
            <a:avLst/>
          </a:prstGeom>
          <a:ln>
            <a:solidFill>
              <a:srgbClr val="FEEED9"/>
            </a:solidFill>
          </a:ln>
        </p:spPr>
        <p:style>
          <a:lnRef idx="1">
            <a:schemeClr val="accent4"/>
          </a:lnRef>
          <a:fillRef idx="0">
            <a:schemeClr val="accent4"/>
          </a:fillRef>
          <a:effectRef idx="0">
            <a:schemeClr val="accent4"/>
          </a:effectRef>
          <a:fontRef idx="minor">
            <a:schemeClr val="tx1"/>
          </a:fontRef>
        </p:style>
      </p:cxnSp>
      <p:cxnSp>
        <p:nvCxnSpPr>
          <p:cNvPr id="19" name="Rett linje 18">
            <a:extLst>
              <a:ext uri="{FF2B5EF4-FFF2-40B4-BE49-F238E27FC236}">
                <a16:creationId xmlns:a16="http://schemas.microsoft.com/office/drawing/2014/main" id="{B433C170-0DA3-0BB9-8364-524171F49D1B}"/>
              </a:ext>
            </a:extLst>
          </p:cNvPr>
          <p:cNvCxnSpPr>
            <a:cxnSpLocks/>
          </p:cNvCxnSpPr>
          <p:nvPr userDrawn="1"/>
        </p:nvCxnSpPr>
        <p:spPr>
          <a:xfrm flipH="1" flipV="1">
            <a:off x="206890" y="4462397"/>
            <a:ext cx="4059448" cy="628"/>
          </a:xfrm>
          <a:prstGeom prst="line">
            <a:avLst/>
          </a:prstGeom>
          <a:ln>
            <a:solidFill>
              <a:srgbClr val="EE7068"/>
            </a:solidFill>
          </a:ln>
        </p:spPr>
        <p:style>
          <a:lnRef idx="1">
            <a:schemeClr val="accent4"/>
          </a:lnRef>
          <a:fillRef idx="0">
            <a:schemeClr val="accent4"/>
          </a:fillRef>
          <a:effectRef idx="0">
            <a:schemeClr val="accent4"/>
          </a:effectRef>
          <a:fontRef idx="minor">
            <a:schemeClr val="tx1"/>
          </a:fontRef>
        </p:style>
      </p:cxnSp>
      <p:cxnSp>
        <p:nvCxnSpPr>
          <p:cNvPr id="22" name="Rett linje 21">
            <a:extLst>
              <a:ext uri="{FF2B5EF4-FFF2-40B4-BE49-F238E27FC236}">
                <a16:creationId xmlns:a16="http://schemas.microsoft.com/office/drawing/2014/main" id="{42E11C6D-D6A8-1DAC-3F77-D94E155605A0}"/>
              </a:ext>
            </a:extLst>
          </p:cNvPr>
          <p:cNvCxnSpPr/>
          <p:nvPr userDrawn="1"/>
        </p:nvCxnSpPr>
        <p:spPr>
          <a:xfrm>
            <a:off x="209488" y="5569590"/>
            <a:ext cx="44482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100A591A-8B0D-C76A-6A89-95C844015668}"/>
              </a:ext>
            </a:extLst>
          </p:cNvPr>
          <p:cNvCxnSpPr>
            <a:cxnSpLocks/>
          </p:cNvCxnSpPr>
          <p:nvPr userDrawn="1"/>
        </p:nvCxnSpPr>
        <p:spPr>
          <a:xfrm flipV="1">
            <a:off x="4657725" y="5267939"/>
            <a:ext cx="377506" cy="3016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DBB34813-1184-0CAA-CC76-8B9938CD370C}"/>
              </a:ext>
            </a:extLst>
          </p:cNvPr>
          <p:cNvCxnSpPr>
            <a:cxnSpLocks/>
          </p:cNvCxnSpPr>
          <p:nvPr userDrawn="1"/>
        </p:nvCxnSpPr>
        <p:spPr>
          <a:xfrm flipH="1" flipV="1">
            <a:off x="6245220" y="5545102"/>
            <a:ext cx="322921" cy="1169351"/>
          </a:xfrm>
          <a:prstGeom prst="line">
            <a:avLst/>
          </a:prstGeom>
          <a:ln>
            <a:solidFill>
              <a:srgbClr val="41A97B"/>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3DBEC81-AF37-E553-01E7-FE7CC72B6345}"/>
              </a:ext>
            </a:extLst>
          </p:cNvPr>
          <p:cNvCxnSpPr>
            <a:cxnSpLocks/>
          </p:cNvCxnSpPr>
          <p:nvPr userDrawn="1"/>
        </p:nvCxnSpPr>
        <p:spPr>
          <a:xfrm>
            <a:off x="7573420" y="5571256"/>
            <a:ext cx="4448237" cy="0"/>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B0755353-99DF-D1D5-BDEE-F4DD33DAD89D}"/>
              </a:ext>
            </a:extLst>
          </p:cNvPr>
          <p:cNvCxnSpPr>
            <a:cxnSpLocks/>
          </p:cNvCxnSpPr>
          <p:nvPr userDrawn="1"/>
        </p:nvCxnSpPr>
        <p:spPr>
          <a:xfrm flipH="1" flipV="1">
            <a:off x="7198008" y="5283462"/>
            <a:ext cx="375412" cy="287794"/>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F36AFCE-633F-C14B-1541-C98988415F84}"/>
              </a:ext>
            </a:extLst>
          </p:cNvPr>
          <p:cNvCxnSpPr>
            <a:cxnSpLocks/>
          </p:cNvCxnSpPr>
          <p:nvPr userDrawn="1"/>
        </p:nvCxnSpPr>
        <p:spPr>
          <a:xfrm flipH="1" flipV="1">
            <a:off x="7955725" y="4457437"/>
            <a:ext cx="4059448" cy="628"/>
          </a:xfrm>
          <a:prstGeom prst="line">
            <a:avLst/>
          </a:prstGeom>
          <a:ln>
            <a:solidFill>
              <a:srgbClr val="D1EDE4"/>
            </a:solidFill>
          </a:ln>
        </p:spPr>
        <p:style>
          <a:lnRef idx="1">
            <a:schemeClr val="accent4"/>
          </a:lnRef>
          <a:fillRef idx="0">
            <a:schemeClr val="accent4"/>
          </a:fillRef>
          <a:effectRef idx="0">
            <a:schemeClr val="accent4"/>
          </a:effectRef>
          <a:fontRef idx="minor">
            <a:schemeClr val="tx1"/>
          </a:fontRef>
        </p:style>
      </p:cxnSp>
      <p:cxnSp>
        <p:nvCxnSpPr>
          <p:cNvPr id="38" name="Rett linje 37">
            <a:extLst>
              <a:ext uri="{FF2B5EF4-FFF2-40B4-BE49-F238E27FC236}">
                <a16:creationId xmlns:a16="http://schemas.microsoft.com/office/drawing/2014/main" id="{E819F593-434E-F95B-2DA8-1DFF9ACA4875}"/>
              </a:ext>
            </a:extLst>
          </p:cNvPr>
          <p:cNvCxnSpPr>
            <a:cxnSpLocks/>
          </p:cNvCxnSpPr>
          <p:nvPr userDrawn="1"/>
        </p:nvCxnSpPr>
        <p:spPr>
          <a:xfrm flipH="1">
            <a:off x="8000965" y="3413051"/>
            <a:ext cx="4013155" cy="0"/>
          </a:xfrm>
          <a:prstGeom prst="line">
            <a:avLst/>
          </a:prstGeom>
          <a:ln>
            <a:solidFill>
              <a:srgbClr val="436D83"/>
            </a:solidFill>
          </a:ln>
        </p:spPr>
        <p:style>
          <a:lnRef idx="1">
            <a:schemeClr val="accent4"/>
          </a:lnRef>
          <a:fillRef idx="0">
            <a:schemeClr val="accent4"/>
          </a:fillRef>
          <a:effectRef idx="0">
            <a:schemeClr val="accent4"/>
          </a:effectRef>
          <a:fontRef idx="minor">
            <a:schemeClr val="tx1"/>
          </a:fontRef>
        </p:style>
      </p:cxnSp>
      <p:cxnSp>
        <p:nvCxnSpPr>
          <p:cNvPr id="39" name="Rett linje 38">
            <a:extLst>
              <a:ext uri="{FF2B5EF4-FFF2-40B4-BE49-F238E27FC236}">
                <a16:creationId xmlns:a16="http://schemas.microsoft.com/office/drawing/2014/main" id="{8BDD7C5F-0ABE-E782-DCEC-EFE122E6E7E7}"/>
              </a:ext>
            </a:extLst>
          </p:cNvPr>
          <p:cNvCxnSpPr>
            <a:cxnSpLocks/>
          </p:cNvCxnSpPr>
          <p:nvPr userDrawn="1"/>
        </p:nvCxnSpPr>
        <p:spPr>
          <a:xfrm flipH="1">
            <a:off x="7768792" y="2348374"/>
            <a:ext cx="4252865" cy="0"/>
          </a:xfrm>
          <a:prstGeom prst="line">
            <a:avLst/>
          </a:prstGeom>
          <a:ln>
            <a:solidFill>
              <a:srgbClr val="73ACC2"/>
            </a:solidFill>
          </a:ln>
        </p:spPr>
        <p:style>
          <a:lnRef idx="1">
            <a:schemeClr val="accent4"/>
          </a:lnRef>
          <a:fillRef idx="0">
            <a:schemeClr val="accent4"/>
          </a:fillRef>
          <a:effectRef idx="0">
            <a:schemeClr val="accent4"/>
          </a:effectRef>
          <a:fontRef idx="minor">
            <a:schemeClr val="tx1"/>
          </a:fontRef>
        </p:style>
      </p:cxnSp>
      <p:cxnSp>
        <p:nvCxnSpPr>
          <p:cNvPr id="45" name="Rett linje 44">
            <a:extLst>
              <a:ext uri="{FF2B5EF4-FFF2-40B4-BE49-F238E27FC236}">
                <a16:creationId xmlns:a16="http://schemas.microsoft.com/office/drawing/2014/main" id="{6FDD7F52-6B38-FDB8-D745-9CC443BF51AB}"/>
              </a:ext>
            </a:extLst>
          </p:cNvPr>
          <p:cNvCxnSpPr>
            <a:cxnSpLocks/>
          </p:cNvCxnSpPr>
          <p:nvPr userDrawn="1"/>
        </p:nvCxnSpPr>
        <p:spPr>
          <a:xfrm flipH="1">
            <a:off x="6953561" y="1287135"/>
            <a:ext cx="5070430" cy="0"/>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6" name="Rett linje 45">
            <a:extLst>
              <a:ext uri="{FF2B5EF4-FFF2-40B4-BE49-F238E27FC236}">
                <a16:creationId xmlns:a16="http://schemas.microsoft.com/office/drawing/2014/main" id="{6B848DF5-1ECE-5B35-E975-F041469EBF16}"/>
              </a:ext>
            </a:extLst>
          </p:cNvPr>
          <p:cNvCxnSpPr>
            <a:cxnSpLocks/>
          </p:cNvCxnSpPr>
          <p:nvPr userDrawn="1"/>
        </p:nvCxnSpPr>
        <p:spPr>
          <a:xfrm flipH="1">
            <a:off x="6793894" y="1281138"/>
            <a:ext cx="138213" cy="115413"/>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9" name="Rett linje 48">
            <a:extLst>
              <a:ext uri="{FF2B5EF4-FFF2-40B4-BE49-F238E27FC236}">
                <a16:creationId xmlns:a16="http://schemas.microsoft.com/office/drawing/2014/main" id="{76B5DAEC-B554-DC1F-A198-4ACB2C999E55}"/>
              </a:ext>
            </a:extLst>
          </p:cNvPr>
          <p:cNvCxnSpPr>
            <a:cxnSpLocks/>
          </p:cNvCxnSpPr>
          <p:nvPr userDrawn="1"/>
        </p:nvCxnSpPr>
        <p:spPr>
          <a:xfrm flipV="1">
            <a:off x="5655616" y="5569587"/>
            <a:ext cx="267984" cy="114486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1" name="Grafikk 50">
            <a:extLst>
              <a:ext uri="{FF2B5EF4-FFF2-40B4-BE49-F238E27FC236}">
                <a16:creationId xmlns:a16="http://schemas.microsoft.com/office/drawing/2014/main" id="{0A6BC515-25CA-8B70-D38B-AFE473A3EA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3063601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om side)">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6ACC3F8C-EE5E-7855-AD4C-65A3CEA03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4037591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rosess">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F5DC08C8-4CBB-A4F4-1085-5A608C81C6F8}"/>
              </a:ext>
            </a:extLst>
          </p:cNvPr>
          <p:cNvSpPr>
            <a:spLocks/>
          </p:cNvSpPr>
          <p:nvPr userDrawn="1"/>
        </p:nvSpPr>
        <p:spPr bwMode="auto">
          <a:xfrm rot="17280944">
            <a:off x="4201335" y="804983"/>
            <a:ext cx="2443163" cy="2189163"/>
          </a:xfrm>
          <a:custGeom>
            <a:avLst/>
            <a:gdLst>
              <a:gd name="T0" fmla="*/ 0 w 3080"/>
              <a:gd name="T1" fmla="*/ 0 h 2758"/>
              <a:gd name="T2" fmla="*/ 133 w 3080"/>
              <a:gd name="T3" fmla="*/ 4 h 2758"/>
              <a:gd name="T4" fmla="*/ 261 w 3080"/>
              <a:gd name="T5" fmla="*/ 11 h 2758"/>
              <a:gd name="T6" fmla="*/ 390 w 3080"/>
              <a:gd name="T7" fmla="*/ 23 h 2758"/>
              <a:gd name="T8" fmla="*/ 518 w 3080"/>
              <a:gd name="T9" fmla="*/ 42 h 2758"/>
              <a:gd name="T10" fmla="*/ 643 w 3080"/>
              <a:gd name="T11" fmla="*/ 65 h 2758"/>
              <a:gd name="T12" fmla="*/ 768 w 3080"/>
              <a:gd name="T13" fmla="*/ 92 h 2758"/>
              <a:gd name="T14" fmla="*/ 891 w 3080"/>
              <a:gd name="T15" fmla="*/ 125 h 2758"/>
              <a:gd name="T16" fmla="*/ 1012 w 3080"/>
              <a:gd name="T17" fmla="*/ 161 h 2758"/>
              <a:gd name="T18" fmla="*/ 1131 w 3080"/>
              <a:gd name="T19" fmla="*/ 203 h 2758"/>
              <a:gd name="T20" fmla="*/ 1250 w 3080"/>
              <a:gd name="T21" fmla="*/ 249 h 2758"/>
              <a:gd name="T22" fmla="*/ 1363 w 3080"/>
              <a:gd name="T23" fmla="*/ 301 h 2758"/>
              <a:gd name="T24" fmla="*/ 1477 w 3080"/>
              <a:gd name="T25" fmla="*/ 357 h 2758"/>
              <a:gd name="T26" fmla="*/ 1588 w 3080"/>
              <a:gd name="T27" fmla="*/ 417 h 2758"/>
              <a:gd name="T28" fmla="*/ 1696 w 3080"/>
              <a:gd name="T29" fmla="*/ 480 h 2758"/>
              <a:gd name="T30" fmla="*/ 1801 w 3080"/>
              <a:gd name="T31" fmla="*/ 547 h 2758"/>
              <a:gd name="T32" fmla="*/ 1903 w 3080"/>
              <a:gd name="T33" fmla="*/ 618 h 2758"/>
              <a:gd name="T34" fmla="*/ 2003 w 3080"/>
              <a:gd name="T35" fmla="*/ 693 h 2758"/>
              <a:gd name="T36" fmla="*/ 2101 w 3080"/>
              <a:gd name="T37" fmla="*/ 774 h 2758"/>
              <a:gd name="T38" fmla="*/ 2195 w 3080"/>
              <a:gd name="T39" fmla="*/ 856 h 2758"/>
              <a:gd name="T40" fmla="*/ 2285 w 3080"/>
              <a:gd name="T41" fmla="*/ 943 h 2758"/>
              <a:gd name="T42" fmla="*/ 2371 w 3080"/>
              <a:gd name="T43" fmla="*/ 1033 h 2758"/>
              <a:gd name="T44" fmla="*/ 2456 w 3080"/>
              <a:gd name="T45" fmla="*/ 1127 h 2758"/>
              <a:gd name="T46" fmla="*/ 2537 w 3080"/>
              <a:gd name="T47" fmla="*/ 1225 h 2758"/>
              <a:gd name="T48" fmla="*/ 2613 w 3080"/>
              <a:gd name="T49" fmla="*/ 1325 h 2758"/>
              <a:gd name="T50" fmla="*/ 2686 w 3080"/>
              <a:gd name="T51" fmla="*/ 1429 h 2758"/>
              <a:gd name="T52" fmla="*/ 2755 w 3080"/>
              <a:gd name="T53" fmla="*/ 1536 h 2758"/>
              <a:gd name="T54" fmla="*/ 2821 w 3080"/>
              <a:gd name="T55" fmla="*/ 1646 h 2758"/>
              <a:gd name="T56" fmla="*/ 2880 w 3080"/>
              <a:gd name="T57" fmla="*/ 1759 h 2758"/>
              <a:gd name="T58" fmla="*/ 2938 w 3080"/>
              <a:gd name="T59" fmla="*/ 1874 h 2758"/>
              <a:gd name="T60" fmla="*/ 2990 w 3080"/>
              <a:gd name="T61" fmla="*/ 1993 h 2758"/>
              <a:gd name="T62" fmla="*/ 3038 w 3080"/>
              <a:gd name="T63" fmla="*/ 2114 h 2758"/>
              <a:gd name="T64" fmla="*/ 3080 w 3080"/>
              <a:gd name="T65" fmla="*/ 2237 h 2758"/>
              <a:gd name="T66" fmla="*/ 1479 w 3080"/>
              <a:gd name="T67" fmla="*/ 2758 h 2758"/>
              <a:gd name="T68" fmla="*/ 1457 w 3080"/>
              <a:gd name="T69" fmla="*/ 2698 h 2758"/>
              <a:gd name="T70" fmla="*/ 1436 w 3080"/>
              <a:gd name="T71" fmla="*/ 2641 h 2758"/>
              <a:gd name="T72" fmla="*/ 1411 w 3080"/>
              <a:gd name="T73" fmla="*/ 2583 h 2758"/>
              <a:gd name="T74" fmla="*/ 1383 w 3080"/>
              <a:gd name="T75" fmla="*/ 2527 h 2758"/>
              <a:gd name="T76" fmla="*/ 1354 w 3080"/>
              <a:gd name="T77" fmla="*/ 2474 h 2758"/>
              <a:gd name="T78" fmla="*/ 1323 w 3080"/>
              <a:gd name="T79" fmla="*/ 2422 h 2758"/>
              <a:gd name="T80" fmla="*/ 1290 w 3080"/>
              <a:gd name="T81" fmla="*/ 2370 h 2758"/>
              <a:gd name="T82" fmla="*/ 1256 w 3080"/>
              <a:gd name="T83" fmla="*/ 2320 h 2758"/>
              <a:gd name="T84" fmla="*/ 1179 w 3080"/>
              <a:gd name="T85" fmla="*/ 2226 h 2758"/>
              <a:gd name="T86" fmla="*/ 1098 w 3080"/>
              <a:gd name="T87" fmla="*/ 2137 h 2758"/>
              <a:gd name="T88" fmla="*/ 1008 w 3080"/>
              <a:gd name="T89" fmla="*/ 2055 h 2758"/>
              <a:gd name="T90" fmla="*/ 914 w 3080"/>
              <a:gd name="T91" fmla="*/ 1980 h 2758"/>
              <a:gd name="T92" fmla="*/ 866 w 3080"/>
              <a:gd name="T93" fmla="*/ 1947 h 2758"/>
              <a:gd name="T94" fmla="*/ 814 w 3080"/>
              <a:gd name="T95" fmla="*/ 1915 h 2758"/>
              <a:gd name="T96" fmla="*/ 762 w 3080"/>
              <a:gd name="T97" fmla="*/ 1884 h 2758"/>
              <a:gd name="T98" fmla="*/ 710 w 3080"/>
              <a:gd name="T99" fmla="*/ 1855 h 2758"/>
              <a:gd name="T100" fmla="*/ 655 w 3080"/>
              <a:gd name="T101" fmla="*/ 1828 h 2758"/>
              <a:gd name="T102" fmla="*/ 601 w 3080"/>
              <a:gd name="T103" fmla="*/ 1803 h 2758"/>
              <a:gd name="T104" fmla="*/ 543 w 3080"/>
              <a:gd name="T105" fmla="*/ 1782 h 2758"/>
              <a:gd name="T106" fmla="*/ 486 w 3080"/>
              <a:gd name="T107" fmla="*/ 1761 h 2758"/>
              <a:gd name="T108" fmla="*/ 428 w 3080"/>
              <a:gd name="T109" fmla="*/ 1744 h 2758"/>
              <a:gd name="T110" fmla="*/ 369 w 3080"/>
              <a:gd name="T111" fmla="*/ 1728 h 2758"/>
              <a:gd name="T112" fmla="*/ 309 w 3080"/>
              <a:gd name="T113" fmla="*/ 1715 h 2758"/>
              <a:gd name="T114" fmla="*/ 250 w 3080"/>
              <a:gd name="T115" fmla="*/ 1703 h 2758"/>
              <a:gd name="T116" fmla="*/ 188 w 3080"/>
              <a:gd name="T117" fmla="*/ 1696 h 2758"/>
              <a:gd name="T118" fmla="*/ 127 w 3080"/>
              <a:gd name="T119" fmla="*/ 1690 h 2758"/>
              <a:gd name="T120" fmla="*/ 63 w 3080"/>
              <a:gd name="T121" fmla="*/ 1686 h 2758"/>
              <a:gd name="T122" fmla="*/ 0 w 3080"/>
              <a:gd name="T123" fmla="*/ 1684 h 2758"/>
              <a:gd name="T124" fmla="*/ 0 w 3080"/>
              <a:gd name="T125" fmla="*/ 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0" h="2758">
                <a:moveTo>
                  <a:pt x="0" y="0"/>
                </a:moveTo>
                <a:lnTo>
                  <a:pt x="133" y="4"/>
                </a:lnTo>
                <a:lnTo>
                  <a:pt x="261" y="11"/>
                </a:lnTo>
                <a:lnTo>
                  <a:pt x="390" y="23"/>
                </a:lnTo>
                <a:lnTo>
                  <a:pt x="518" y="42"/>
                </a:lnTo>
                <a:lnTo>
                  <a:pt x="643" y="65"/>
                </a:lnTo>
                <a:lnTo>
                  <a:pt x="768" y="92"/>
                </a:lnTo>
                <a:lnTo>
                  <a:pt x="891" y="125"/>
                </a:lnTo>
                <a:lnTo>
                  <a:pt x="1012" y="161"/>
                </a:lnTo>
                <a:lnTo>
                  <a:pt x="1131" y="203"/>
                </a:lnTo>
                <a:lnTo>
                  <a:pt x="1250" y="249"/>
                </a:lnTo>
                <a:lnTo>
                  <a:pt x="1363" y="301"/>
                </a:lnTo>
                <a:lnTo>
                  <a:pt x="1477" y="357"/>
                </a:lnTo>
                <a:lnTo>
                  <a:pt x="1588" y="417"/>
                </a:lnTo>
                <a:lnTo>
                  <a:pt x="1696" y="480"/>
                </a:lnTo>
                <a:lnTo>
                  <a:pt x="1801" y="547"/>
                </a:lnTo>
                <a:lnTo>
                  <a:pt x="1903" y="618"/>
                </a:lnTo>
                <a:lnTo>
                  <a:pt x="2003" y="693"/>
                </a:lnTo>
                <a:lnTo>
                  <a:pt x="2101" y="774"/>
                </a:lnTo>
                <a:lnTo>
                  <a:pt x="2195" y="856"/>
                </a:lnTo>
                <a:lnTo>
                  <a:pt x="2285" y="943"/>
                </a:lnTo>
                <a:lnTo>
                  <a:pt x="2371" y="1033"/>
                </a:lnTo>
                <a:lnTo>
                  <a:pt x="2456" y="1127"/>
                </a:lnTo>
                <a:lnTo>
                  <a:pt x="2537" y="1225"/>
                </a:lnTo>
                <a:lnTo>
                  <a:pt x="2613" y="1325"/>
                </a:lnTo>
                <a:lnTo>
                  <a:pt x="2686" y="1429"/>
                </a:lnTo>
                <a:lnTo>
                  <a:pt x="2755" y="1536"/>
                </a:lnTo>
                <a:lnTo>
                  <a:pt x="2821" y="1646"/>
                </a:lnTo>
                <a:lnTo>
                  <a:pt x="2880" y="1759"/>
                </a:lnTo>
                <a:lnTo>
                  <a:pt x="2938" y="1874"/>
                </a:lnTo>
                <a:lnTo>
                  <a:pt x="2990" y="1993"/>
                </a:lnTo>
                <a:lnTo>
                  <a:pt x="3038" y="2114"/>
                </a:lnTo>
                <a:lnTo>
                  <a:pt x="3080" y="2237"/>
                </a:lnTo>
                <a:lnTo>
                  <a:pt x="1479" y="2758"/>
                </a:lnTo>
                <a:lnTo>
                  <a:pt x="1457" y="2698"/>
                </a:lnTo>
                <a:lnTo>
                  <a:pt x="1436" y="2641"/>
                </a:lnTo>
                <a:lnTo>
                  <a:pt x="1411" y="2583"/>
                </a:lnTo>
                <a:lnTo>
                  <a:pt x="1383" y="2527"/>
                </a:lnTo>
                <a:lnTo>
                  <a:pt x="1354" y="2474"/>
                </a:lnTo>
                <a:lnTo>
                  <a:pt x="1323" y="2422"/>
                </a:lnTo>
                <a:lnTo>
                  <a:pt x="1290" y="2370"/>
                </a:lnTo>
                <a:lnTo>
                  <a:pt x="1256" y="2320"/>
                </a:lnTo>
                <a:lnTo>
                  <a:pt x="1179" y="2226"/>
                </a:lnTo>
                <a:lnTo>
                  <a:pt x="1098" y="2137"/>
                </a:lnTo>
                <a:lnTo>
                  <a:pt x="1008" y="2055"/>
                </a:lnTo>
                <a:lnTo>
                  <a:pt x="914" y="1980"/>
                </a:lnTo>
                <a:lnTo>
                  <a:pt x="866" y="1947"/>
                </a:lnTo>
                <a:lnTo>
                  <a:pt x="814" y="1915"/>
                </a:lnTo>
                <a:lnTo>
                  <a:pt x="762" y="1884"/>
                </a:lnTo>
                <a:lnTo>
                  <a:pt x="710" y="1855"/>
                </a:lnTo>
                <a:lnTo>
                  <a:pt x="655" y="1828"/>
                </a:lnTo>
                <a:lnTo>
                  <a:pt x="601" y="1803"/>
                </a:lnTo>
                <a:lnTo>
                  <a:pt x="543" y="1782"/>
                </a:lnTo>
                <a:lnTo>
                  <a:pt x="486" y="1761"/>
                </a:lnTo>
                <a:lnTo>
                  <a:pt x="428" y="1744"/>
                </a:lnTo>
                <a:lnTo>
                  <a:pt x="369" y="1728"/>
                </a:lnTo>
                <a:lnTo>
                  <a:pt x="309" y="1715"/>
                </a:lnTo>
                <a:lnTo>
                  <a:pt x="250" y="1703"/>
                </a:lnTo>
                <a:lnTo>
                  <a:pt x="188" y="1696"/>
                </a:lnTo>
                <a:lnTo>
                  <a:pt x="127" y="1690"/>
                </a:lnTo>
                <a:lnTo>
                  <a:pt x="63" y="1686"/>
                </a:lnTo>
                <a:lnTo>
                  <a:pt x="0" y="1684"/>
                </a:lnTo>
                <a:lnTo>
                  <a:pt x="0"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Freeform 12">
            <a:extLst>
              <a:ext uri="{FF2B5EF4-FFF2-40B4-BE49-F238E27FC236}">
                <a16:creationId xmlns:a16="http://schemas.microsoft.com/office/drawing/2014/main" id="{29309FB4-206B-977F-6DD8-3E12EB899C1F}"/>
              </a:ext>
            </a:extLst>
          </p:cNvPr>
          <p:cNvSpPr>
            <a:spLocks/>
          </p:cNvSpPr>
          <p:nvPr userDrawn="1"/>
        </p:nvSpPr>
        <p:spPr bwMode="auto">
          <a:xfrm rot="17280944">
            <a:off x="5627785" y="3846812"/>
            <a:ext cx="1844675" cy="2873375"/>
          </a:xfrm>
          <a:custGeom>
            <a:avLst/>
            <a:gdLst>
              <a:gd name="T0" fmla="*/ 1231 w 2325"/>
              <a:gd name="T1" fmla="*/ 3542 h 3621"/>
              <a:gd name="T2" fmla="*/ 1033 w 2325"/>
              <a:gd name="T3" fmla="*/ 3373 h 3621"/>
              <a:gd name="T4" fmla="*/ 852 w 2325"/>
              <a:gd name="T5" fmla="*/ 3191 h 3621"/>
              <a:gd name="T6" fmla="*/ 687 w 2325"/>
              <a:gd name="T7" fmla="*/ 2997 h 3621"/>
              <a:gd name="T8" fmla="*/ 539 w 2325"/>
              <a:gd name="T9" fmla="*/ 2791 h 3621"/>
              <a:gd name="T10" fmla="*/ 409 w 2325"/>
              <a:gd name="T11" fmla="*/ 2576 h 3621"/>
              <a:gd name="T12" fmla="*/ 295 w 2325"/>
              <a:gd name="T13" fmla="*/ 2351 h 3621"/>
              <a:gd name="T14" fmla="*/ 199 w 2325"/>
              <a:gd name="T15" fmla="*/ 2121 h 3621"/>
              <a:gd name="T16" fmla="*/ 123 w 2325"/>
              <a:gd name="T17" fmla="*/ 1883 h 3621"/>
              <a:gd name="T18" fmla="*/ 63 w 2325"/>
              <a:gd name="T19" fmla="*/ 1639 h 3621"/>
              <a:gd name="T20" fmla="*/ 23 w 2325"/>
              <a:gd name="T21" fmla="*/ 1391 h 3621"/>
              <a:gd name="T22" fmla="*/ 4 w 2325"/>
              <a:gd name="T23" fmla="*/ 1139 h 3621"/>
              <a:gd name="T24" fmla="*/ 2 w 2325"/>
              <a:gd name="T25" fmla="*/ 886 h 3621"/>
              <a:gd name="T26" fmla="*/ 21 w 2325"/>
              <a:gd name="T27" fmla="*/ 632 h 3621"/>
              <a:gd name="T28" fmla="*/ 61 w 2325"/>
              <a:gd name="T29" fmla="*/ 379 h 3621"/>
              <a:gd name="T30" fmla="*/ 121 w 2325"/>
              <a:gd name="T31" fmla="*/ 125 h 3621"/>
              <a:gd name="T32" fmla="*/ 1760 w 2325"/>
              <a:gd name="T33" fmla="*/ 521 h 3621"/>
              <a:gd name="T34" fmla="*/ 1726 w 2325"/>
              <a:gd name="T35" fmla="*/ 642 h 3621"/>
              <a:gd name="T36" fmla="*/ 1701 w 2325"/>
              <a:gd name="T37" fmla="*/ 763 h 3621"/>
              <a:gd name="T38" fmla="*/ 1688 w 2325"/>
              <a:gd name="T39" fmla="*/ 886 h 3621"/>
              <a:gd name="T40" fmla="*/ 1684 w 2325"/>
              <a:gd name="T41" fmla="*/ 1007 h 3621"/>
              <a:gd name="T42" fmla="*/ 1689 w 2325"/>
              <a:gd name="T43" fmla="*/ 1128 h 3621"/>
              <a:gd name="T44" fmla="*/ 1703 w 2325"/>
              <a:gd name="T45" fmla="*/ 1247 h 3621"/>
              <a:gd name="T46" fmla="*/ 1728 w 2325"/>
              <a:gd name="T47" fmla="*/ 1366 h 3621"/>
              <a:gd name="T48" fmla="*/ 1760 w 2325"/>
              <a:gd name="T49" fmla="*/ 1481 h 3621"/>
              <a:gd name="T50" fmla="*/ 1801 w 2325"/>
              <a:gd name="T51" fmla="*/ 1595 h 3621"/>
              <a:gd name="T52" fmla="*/ 1851 w 2325"/>
              <a:gd name="T53" fmla="*/ 1704 h 3621"/>
              <a:gd name="T54" fmla="*/ 1910 w 2325"/>
              <a:gd name="T55" fmla="*/ 1810 h 3621"/>
              <a:gd name="T56" fmla="*/ 1977 w 2325"/>
              <a:gd name="T57" fmla="*/ 1910 h 3621"/>
              <a:gd name="T58" fmla="*/ 2052 w 2325"/>
              <a:gd name="T59" fmla="*/ 2006 h 3621"/>
              <a:gd name="T60" fmla="*/ 2135 w 2325"/>
              <a:gd name="T61" fmla="*/ 2096 h 3621"/>
              <a:gd name="T62" fmla="*/ 2225 w 2325"/>
              <a:gd name="T63" fmla="*/ 2180 h 3621"/>
              <a:gd name="T64" fmla="*/ 1334 w 2325"/>
              <a:gd name="T65" fmla="*/ 3621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5" h="3621">
                <a:moveTo>
                  <a:pt x="1334" y="3621"/>
                </a:moveTo>
                <a:lnTo>
                  <a:pt x="1231" y="3542"/>
                </a:lnTo>
                <a:lnTo>
                  <a:pt x="1129" y="3460"/>
                </a:lnTo>
                <a:lnTo>
                  <a:pt x="1033" y="3373"/>
                </a:lnTo>
                <a:lnTo>
                  <a:pt x="941" y="3283"/>
                </a:lnTo>
                <a:lnTo>
                  <a:pt x="852" y="3191"/>
                </a:lnTo>
                <a:lnTo>
                  <a:pt x="768" y="3095"/>
                </a:lnTo>
                <a:lnTo>
                  <a:pt x="687" y="2997"/>
                </a:lnTo>
                <a:lnTo>
                  <a:pt x="610" y="2895"/>
                </a:lnTo>
                <a:lnTo>
                  <a:pt x="539" y="2791"/>
                </a:lnTo>
                <a:lnTo>
                  <a:pt x="472" y="2685"/>
                </a:lnTo>
                <a:lnTo>
                  <a:pt x="409" y="2576"/>
                </a:lnTo>
                <a:lnTo>
                  <a:pt x="349" y="2465"/>
                </a:lnTo>
                <a:lnTo>
                  <a:pt x="295" y="2351"/>
                </a:lnTo>
                <a:lnTo>
                  <a:pt x="245" y="2238"/>
                </a:lnTo>
                <a:lnTo>
                  <a:pt x="199" y="2121"/>
                </a:lnTo>
                <a:lnTo>
                  <a:pt x="159" y="2002"/>
                </a:lnTo>
                <a:lnTo>
                  <a:pt x="123" y="1883"/>
                </a:lnTo>
                <a:lnTo>
                  <a:pt x="90" y="1762"/>
                </a:lnTo>
                <a:lnTo>
                  <a:pt x="63" y="1639"/>
                </a:lnTo>
                <a:lnTo>
                  <a:pt x="40" y="1516"/>
                </a:lnTo>
                <a:lnTo>
                  <a:pt x="23" y="1391"/>
                </a:lnTo>
                <a:lnTo>
                  <a:pt x="11" y="1266"/>
                </a:lnTo>
                <a:lnTo>
                  <a:pt x="4" y="1139"/>
                </a:lnTo>
                <a:lnTo>
                  <a:pt x="0" y="1013"/>
                </a:lnTo>
                <a:lnTo>
                  <a:pt x="2" y="886"/>
                </a:lnTo>
                <a:lnTo>
                  <a:pt x="9" y="759"/>
                </a:lnTo>
                <a:lnTo>
                  <a:pt x="21" y="632"/>
                </a:lnTo>
                <a:lnTo>
                  <a:pt x="38" y="506"/>
                </a:lnTo>
                <a:lnTo>
                  <a:pt x="61" y="379"/>
                </a:lnTo>
                <a:lnTo>
                  <a:pt x="88" y="252"/>
                </a:lnTo>
                <a:lnTo>
                  <a:pt x="121" y="125"/>
                </a:lnTo>
                <a:lnTo>
                  <a:pt x="159" y="0"/>
                </a:lnTo>
                <a:lnTo>
                  <a:pt x="1760" y="521"/>
                </a:lnTo>
                <a:lnTo>
                  <a:pt x="1741" y="580"/>
                </a:lnTo>
                <a:lnTo>
                  <a:pt x="1726" y="642"/>
                </a:lnTo>
                <a:lnTo>
                  <a:pt x="1712" y="701"/>
                </a:lnTo>
                <a:lnTo>
                  <a:pt x="1701" y="763"/>
                </a:lnTo>
                <a:lnTo>
                  <a:pt x="1693" y="824"/>
                </a:lnTo>
                <a:lnTo>
                  <a:pt x="1688" y="886"/>
                </a:lnTo>
                <a:lnTo>
                  <a:pt x="1684" y="945"/>
                </a:lnTo>
                <a:lnTo>
                  <a:pt x="1684" y="1007"/>
                </a:lnTo>
                <a:lnTo>
                  <a:pt x="1686" y="1068"/>
                </a:lnTo>
                <a:lnTo>
                  <a:pt x="1689" y="1128"/>
                </a:lnTo>
                <a:lnTo>
                  <a:pt x="1695" y="1187"/>
                </a:lnTo>
                <a:lnTo>
                  <a:pt x="1703" y="1247"/>
                </a:lnTo>
                <a:lnTo>
                  <a:pt x="1714" y="1306"/>
                </a:lnTo>
                <a:lnTo>
                  <a:pt x="1728" y="1366"/>
                </a:lnTo>
                <a:lnTo>
                  <a:pt x="1741" y="1424"/>
                </a:lnTo>
                <a:lnTo>
                  <a:pt x="1760" y="1481"/>
                </a:lnTo>
                <a:lnTo>
                  <a:pt x="1780" y="1539"/>
                </a:lnTo>
                <a:lnTo>
                  <a:pt x="1801" y="1595"/>
                </a:lnTo>
                <a:lnTo>
                  <a:pt x="1826" y="1650"/>
                </a:lnTo>
                <a:lnTo>
                  <a:pt x="1851" y="1704"/>
                </a:lnTo>
                <a:lnTo>
                  <a:pt x="1880" y="1758"/>
                </a:lnTo>
                <a:lnTo>
                  <a:pt x="1910" y="1810"/>
                </a:lnTo>
                <a:lnTo>
                  <a:pt x="1943" y="1860"/>
                </a:lnTo>
                <a:lnTo>
                  <a:pt x="1977" y="1910"/>
                </a:lnTo>
                <a:lnTo>
                  <a:pt x="2014" y="1959"/>
                </a:lnTo>
                <a:lnTo>
                  <a:pt x="2052" y="2006"/>
                </a:lnTo>
                <a:lnTo>
                  <a:pt x="2093" y="2052"/>
                </a:lnTo>
                <a:lnTo>
                  <a:pt x="2135" y="2096"/>
                </a:lnTo>
                <a:lnTo>
                  <a:pt x="2179" y="2140"/>
                </a:lnTo>
                <a:lnTo>
                  <a:pt x="2225" y="2180"/>
                </a:lnTo>
                <a:lnTo>
                  <a:pt x="2325" y="2259"/>
                </a:lnTo>
                <a:lnTo>
                  <a:pt x="1334" y="362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grpSp>
        <p:nvGrpSpPr>
          <p:cNvPr id="4" name="Gruppe 3">
            <a:extLst>
              <a:ext uri="{FF2B5EF4-FFF2-40B4-BE49-F238E27FC236}">
                <a16:creationId xmlns:a16="http://schemas.microsoft.com/office/drawing/2014/main" id="{2556A171-2A23-4F47-5FE9-6A2745EB53F4}"/>
              </a:ext>
            </a:extLst>
          </p:cNvPr>
          <p:cNvGrpSpPr/>
          <p:nvPr userDrawn="1"/>
        </p:nvGrpSpPr>
        <p:grpSpPr>
          <a:xfrm>
            <a:off x="2068043" y="550915"/>
            <a:ext cx="5408112" cy="2243818"/>
            <a:chOff x="1789547" y="318536"/>
            <a:chExt cx="5408112" cy="2243818"/>
          </a:xfrm>
        </p:grpSpPr>
        <p:sp>
          <p:nvSpPr>
            <p:cNvPr id="5" name="Rektangel 4">
              <a:extLst>
                <a:ext uri="{FF2B5EF4-FFF2-40B4-BE49-F238E27FC236}">
                  <a16:creationId xmlns:a16="http://schemas.microsoft.com/office/drawing/2014/main" id="{ABFC4C42-7355-F3C5-E12E-E6BCF0BB8C3A}"/>
                </a:ext>
              </a:extLst>
            </p:cNvPr>
            <p:cNvSpPr/>
            <p:nvPr/>
          </p:nvSpPr>
          <p:spPr>
            <a:xfrm>
              <a:off x="1789547" y="639675"/>
              <a:ext cx="4346793" cy="1339850"/>
            </a:xfrm>
            <a:prstGeom prst="rect">
              <a:avLst/>
            </a:pr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håndsform: figur 5">
              <a:extLst>
                <a:ext uri="{FF2B5EF4-FFF2-40B4-BE49-F238E27FC236}">
                  <a16:creationId xmlns:a16="http://schemas.microsoft.com/office/drawing/2014/main" id="{4D7B939B-F09F-A604-0A08-7E38C942A4CA}"/>
                </a:ext>
              </a:extLst>
            </p:cNvPr>
            <p:cNvSpPr/>
            <p:nvPr/>
          </p:nvSpPr>
          <p:spPr>
            <a:xfrm rot="5400000">
              <a:off x="4393598" y="-241708"/>
              <a:ext cx="2243818" cy="3364305"/>
            </a:xfrm>
            <a:custGeom>
              <a:avLst/>
              <a:gdLst>
                <a:gd name="connsiteX0" fmla="*/ 0 w 2243818"/>
                <a:gd name="connsiteY0" fmla="*/ 1074936 h 3364305"/>
                <a:gd name="connsiteX1" fmla="*/ 990971 w 2243818"/>
                <a:gd name="connsiteY1" fmla="*/ 0 h 3364305"/>
                <a:gd name="connsiteX2" fmla="*/ 1981942 w 2243818"/>
                <a:gd name="connsiteY2" fmla="*/ 1074936 h 3364305"/>
                <a:gd name="connsiteX3" fmla="*/ 1667933 w 2243818"/>
                <a:gd name="connsiteY3" fmla="*/ 1074936 h 3364305"/>
                <a:gd name="connsiteX4" fmla="*/ 1667680 w 2243818"/>
                <a:gd name="connsiteY4" fmla="*/ 1112686 h 3364305"/>
                <a:gd name="connsiteX5" fmla="*/ 1670610 w 2243818"/>
                <a:gd name="connsiteY5" fmla="*/ 1162878 h 3364305"/>
                <a:gd name="connsiteX6" fmla="*/ 1675783 w 2243818"/>
                <a:gd name="connsiteY6" fmla="*/ 1211293 h 3364305"/>
                <a:gd name="connsiteX7" fmla="*/ 1682710 w 2243818"/>
                <a:gd name="connsiteY7" fmla="*/ 1259441 h 3364305"/>
                <a:gd name="connsiteX8" fmla="*/ 1692902 w 2243818"/>
                <a:gd name="connsiteY8" fmla="*/ 1307812 h 3364305"/>
                <a:gd name="connsiteX9" fmla="*/ 1703094 w 2243818"/>
                <a:gd name="connsiteY9" fmla="*/ 1356183 h 3364305"/>
                <a:gd name="connsiteX10" fmla="*/ 1715019 w 2243818"/>
                <a:gd name="connsiteY10" fmla="*/ 1401776 h 3364305"/>
                <a:gd name="connsiteX11" fmla="*/ 1729209 w 2243818"/>
                <a:gd name="connsiteY11" fmla="*/ 1448103 h 3364305"/>
                <a:gd name="connsiteX12" fmla="*/ 1762342 w 2243818"/>
                <a:gd name="connsiteY12" fmla="*/ 1538958 h 3364305"/>
                <a:gd name="connsiteX13" fmla="*/ 1802716 w 2243818"/>
                <a:gd name="connsiteY13" fmla="*/ 1625480 h 3364305"/>
                <a:gd name="connsiteX14" fmla="*/ 1850087 w 2243818"/>
                <a:gd name="connsiteY14" fmla="*/ 1708426 h 3364305"/>
                <a:gd name="connsiteX15" fmla="*/ 1904209 w 2243818"/>
                <a:gd name="connsiteY15" fmla="*/ 1788551 h 3364305"/>
                <a:gd name="connsiteX16" fmla="*/ 1932127 w 2243818"/>
                <a:gd name="connsiteY16" fmla="*/ 1825969 h 3364305"/>
                <a:gd name="connsiteX17" fmla="*/ 1963309 w 2243818"/>
                <a:gd name="connsiteY17" fmla="*/ 1863609 h 3364305"/>
                <a:gd name="connsiteX18" fmla="*/ 1994225 w 2243818"/>
                <a:gd name="connsiteY18" fmla="*/ 1899495 h 3364305"/>
                <a:gd name="connsiteX19" fmla="*/ 2026630 w 2243818"/>
                <a:gd name="connsiteY19" fmla="*/ 1933359 h 3364305"/>
                <a:gd name="connsiteX20" fmla="*/ 2061279 w 2243818"/>
                <a:gd name="connsiteY20" fmla="*/ 1965445 h 3364305"/>
                <a:gd name="connsiteX21" fmla="*/ 2097437 w 2243818"/>
                <a:gd name="connsiteY21" fmla="*/ 1998020 h 3364305"/>
                <a:gd name="connsiteX22" fmla="*/ 2134840 w 2243818"/>
                <a:gd name="connsiteY22" fmla="*/ 2029329 h 3364305"/>
                <a:gd name="connsiteX23" fmla="*/ 2172221 w 2243818"/>
                <a:gd name="connsiteY23" fmla="*/ 2058127 h 3364305"/>
                <a:gd name="connsiteX24" fmla="*/ 2213356 w 2243818"/>
                <a:gd name="connsiteY24" fmla="*/ 2085637 h 3364305"/>
                <a:gd name="connsiteX25" fmla="*/ 2243818 w 2243818"/>
                <a:gd name="connsiteY25" fmla="*/ 2106620 h 3364305"/>
                <a:gd name="connsiteX26" fmla="*/ 1295875 w 2243818"/>
                <a:gd name="connsiteY26" fmla="*/ 2543203 h 3364305"/>
                <a:gd name="connsiteX27" fmla="*/ 1758234 w 2243818"/>
                <a:gd name="connsiteY27" fmla="*/ 3364305 h 3364305"/>
                <a:gd name="connsiteX28" fmla="*/ 1728056 w 2243818"/>
                <a:gd name="connsiteY28" fmla="*/ 3349864 h 3364305"/>
                <a:gd name="connsiteX29" fmla="*/ 1638565 w 2243818"/>
                <a:gd name="connsiteY29" fmla="*/ 3301687 h 3364305"/>
                <a:gd name="connsiteX30" fmla="*/ 1551298 w 2243818"/>
                <a:gd name="connsiteY30" fmla="*/ 3249222 h 3364305"/>
                <a:gd name="connsiteX31" fmla="*/ 1466273 w 2243818"/>
                <a:gd name="connsiteY31" fmla="*/ 3194980 h 3364305"/>
                <a:gd name="connsiteX32" fmla="*/ 1383982 w 2243818"/>
                <a:gd name="connsiteY32" fmla="*/ 3137450 h 3364305"/>
                <a:gd name="connsiteX33" fmla="*/ 1304424 w 2243818"/>
                <a:gd name="connsiteY33" fmla="*/ 3076631 h 3364305"/>
                <a:gd name="connsiteX34" fmla="*/ 1227354 w 2243818"/>
                <a:gd name="connsiteY34" fmla="*/ 3013280 h 3364305"/>
                <a:gd name="connsiteX35" fmla="*/ 1152018 w 2243818"/>
                <a:gd name="connsiteY35" fmla="*/ 2947152 h 3364305"/>
                <a:gd name="connsiteX36" fmla="*/ 1080414 w 2243818"/>
                <a:gd name="connsiteY36" fmla="*/ 2877224 h 3364305"/>
                <a:gd name="connsiteX37" fmla="*/ 1012563 w 2243818"/>
                <a:gd name="connsiteY37" fmla="*/ 2806009 h 3364305"/>
                <a:gd name="connsiteX38" fmla="*/ 946691 w 2243818"/>
                <a:gd name="connsiteY38" fmla="*/ 2731260 h 3364305"/>
                <a:gd name="connsiteX39" fmla="*/ 883062 w 2243818"/>
                <a:gd name="connsiteY39" fmla="*/ 2654734 h 3364305"/>
                <a:gd name="connsiteX40" fmla="*/ 823165 w 2243818"/>
                <a:gd name="connsiteY40" fmla="*/ 2574409 h 3364305"/>
                <a:gd name="connsiteX41" fmla="*/ 766023 w 2243818"/>
                <a:gd name="connsiteY41" fmla="*/ 2493307 h 3364305"/>
                <a:gd name="connsiteX42" fmla="*/ 712879 w 2243818"/>
                <a:gd name="connsiteY42" fmla="*/ 2410161 h 3364305"/>
                <a:gd name="connsiteX43" fmla="*/ 662468 w 2243818"/>
                <a:gd name="connsiteY43" fmla="*/ 2323727 h 3364305"/>
                <a:gd name="connsiteX44" fmla="*/ 615565 w 2243818"/>
                <a:gd name="connsiteY44" fmla="*/ 2236759 h 3364305"/>
                <a:gd name="connsiteX45" fmla="*/ 570641 w 2243818"/>
                <a:gd name="connsiteY45" fmla="*/ 2146259 h 3364305"/>
                <a:gd name="connsiteX46" fmla="*/ 530225 w 2243818"/>
                <a:gd name="connsiteY46" fmla="*/ 2054715 h 3364305"/>
                <a:gd name="connsiteX47" fmla="*/ 494072 w 2243818"/>
                <a:gd name="connsiteY47" fmla="*/ 1962883 h 3364305"/>
                <a:gd name="connsiteX48" fmla="*/ 460897 w 2243818"/>
                <a:gd name="connsiteY48" fmla="*/ 1867007 h 3364305"/>
                <a:gd name="connsiteX49" fmla="*/ 430987 w 2243818"/>
                <a:gd name="connsiteY49" fmla="*/ 1771354 h 3364305"/>
                <a:gd name="connsiteX50" fmla="*/ 404830 w 2243818"/>
                <a:gd name="connsiteY50" fmla="*/ 1674412 h 3364305"/>
                <a:gd name="connsiteX51" fmla="*/ 382426 w 2243818"/>
                <a:gd name="connsiteY51" fmla="*/ 1576181 h 3364305"/>
                <a:gd name="connsiteX52" fmla="*/ 363510 w 2243818"/>
                <a:gd name="connsiteY52" fmla="*/ 1474907 h 3364305"/>
                <a:gd name="connsiteX53" fmla="*/ 350124 w 2243818"/>
                <a:gd name="connsiteY53" fmla="*/ 1374589 h 3364305"/>
                <a:gd name="connsiteX54" fmla="*/ 339980 w 2243818"/>
                <a:gd name="connsiteY54" fmla="*/ 1271983 h 3364305"/>
                <a:gd name="connsiteX55" fmla="*/ 333345 w 2243818"/>
                <a:gd name="connsiteY55" fmla="*/ 1168843 h 3364305"/>
                <a:gd name="connsiteX56" fmla="*/ 331661 w 2243818"/>
                <a:gd name="connsiteY56" fmla="*/ 1074936 h 336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43818" h="3364305">
                  <a:moveTo>
                    <a:pt x="0" y="1074936"/>
                  </a:moveTo>
                  <a:lnTo>
                    <a:pt x="990971" y="0"/>
                  </a:lnTo>
                  <a:lnTo>
                    <a:pt x="1981942" y="1074936"/>
                  </a:lnTo>
                  <a:lnTo>
                    <a:pt x="1667933" y="1074936"/>
                  </a:lnTo>
                  <a:lnTo>
                    <a:pt x="1667680" y="1112686"/>
                  </a:lnTo>
                  <a:lnTo>
                    <a:pt x="1670610" y="1162878"/>
                  </a:lnTo>
                  <a:lnTo>
                    <a:pt x="1675783" y="1211293"/>
                  </a:lnTo>
                  <a:lnTo>
                    <a:pt x="1682710" y="1259441"/>
                  </a:lnTo>
                  <a:lnTo>
                    <a:pt x="1692902" y="1307812"/>
                  </a:lnTo>
                  <a:lnTo>
                    <a:pt x="1703094" y="1356183"/>
                  </a:lnTo>
                  <a:lnTo>
                    <a:pt x="1715019" y="1401776"/>
                  </a:lnTo>
                  <a:lnTo>
                    <a:pt x="1729209" y="1448103"/>
                  </a:lnTo>
                  <a:lnTo>
                    <a:pt x="1762342" y="1538958"/>
                  </a:lnTo>
                  <a:lnTo>
                    <a:pt x="1802716" y="1625480"/>
                  </a:lnTo>
                  <a:lnTo>
                    <a:pt x="1850087" y="1708426"/>
                  </a:lnTo>
                  <a:lnTo>
                    <a:pt x="1904209" y="1788551"/>
                  </a:lnTo>
                  <a:lnTo>
                    <a:pt x="1932127" y="1825969"/>
                  </a:lnTo>
                  <a:lnTo>
                    <a:pt x="1963309" y="1863609"/>
                  </a:lnTo>
                  <a:lnTo>
                    <a:pt x="1994225" y="1899495"/>
                  </a:lnTo>
                  <a:lnTo>
                    <a:pt x="2026630" y="1933359"/>
                  </a:lnTo>
                  <a:lnTo>
                    <a:pt x="2061279" y="1965445"/>
                  </a:lnTo>
                  <a:lnTo>
                    <a:pt x="2097437" y="1998020"/>
                  </a:lnTo>
                  <a:lnTo>
                    <a:pt x="2134840" y="2029329"/>
                  </a:lnTo>
                  <a:lnTo>
                    <a:pt x="2172221" y="2058127"/>
                  </a:lnTo>
                  <a:lnTo>
                    <a:pt x="2213356" y="2085637"/>
                  </a:lnTo>
                  <a:lnTo>
                    <a:pt x="2243818" y="2106620"/>
                  </a:lnTo>
                  <a:lnTo>
                    <a:pt x="1295875" y="2543203"/>
                  </a:lnTo>
                  <a:lnTo>
                    <a:pt x="1758234" y="3364305"/>
                  </a:lnTo>
                  <a:lnTo>
                    <a:pt x="1728056" y="3349864"/>
                  </a:lnTo>
                  <a:lnTo>
                    <a:pt x="1638565" y="3301687"/>
                  </a:lnTo>
                  <a:lnTo>
                    <a:pt x="1551298" y="3249222"/>
                  </a:lnTo>
                  <a:lnTo>
                    <a:pt x="1466273" y="3194980"/>
                  </a:lnTo>
                  <a:lnTo>
                    <a:pt x="1383982" y="3137450"/>
                  </a:lnTo>
                  <a:lnTo>
                    <a:pt x="1304424" y="3076631"/>
                  </a:lnTo>
                  <a:lnTo>
                    <a:pt x="1227354" y="3013280"/>
                  </a:lnTo>
                  <a:lnTo>
                    <a:pt x="1152018" y="2947152"/>
                  </a:lnTo>
                  <a:lnTo>
                    <a:pt x="1080414" y="2877224"/>
                  </a:lnTo>
                  <a:lnTo>
                    <a:pt x="1012563" y="2806009"/>
                  </a:lnTo>
                  <a:lnTo>
                    <a:pt x="946691" y="2731260"/>
                  </a:lnTo>
                  <a:lnTo>
                    <a:pt x="883062" y="2654734"/>
                  </a:lnTo>
                  <a:lnTo>
                    <a:pt x="823165" y="2574409"/>
                  </a:lnTo>
                  <a:lnTo>
                    <a:pt x="766023" y="2493307"/>
                  </a:lnTo>
                  <a:lnTo>
                    <a:pt x="712879" y="2410161"/>
                  </a:lnTo>
                  <a:lnTo>
                    <a:pt x="662468" y="2323727"/>
                  </a:lnTo>
                  <a:lnTo>
                    <a:pt x="615565" y="2236759"/>
                  </a:lnTo>
                  <a:lnTo>
                    <a:pt x="570641" y="2146259"/>
                  </a:lnTo>
                  <a:lnTo>
                    <a:pt x="530225" y="2054715"/>
                  </a:lnTo>
                  <a:lnTo>
                    <a:pt x="494072" y="1962883"/>
                  </a:lnTo>
                  <a:lnTo>
                    <a:pt x="460897" y="1867007"/>
                  </a:lnTo>
                  <a:lnTo>
                    <a:pt x="430987" y="1771354"/>
                  </a:lnTo>
                  <a:lnTo>
                    <a:pt x="404830" y="1674412"/>
                  </a:lnTo>
                  <a:lnTo>
                    <a:pt x="382426" y="1576181"/>
                  </a:lnTo>
                  <a:lnTo>
                    <a:pt x="363510" y="1474907"/>
                  </a:lnTo>
                  <a:lnTo>
                    <a:pt x="350124" y="1374589"/>
                  </a:lnTo>
                  <a:lnTo>
                    <a:pt x="339980" y="1271983"/>
                  </a:lnTo>
                  <a:lnTo>
                    <a:pt x="333345" y="1168843"/>
                  </a:lnTo>
                  <a:lnTo>
                    <a:pt x="331661" y="1074936"/>
                  </a:lnTo>
                  <a:close/>
                </a:path>
              </a:pathLst>
            </a:cu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grpSp>
      <p:sp>
        <p:nvSpPr>
          <p:cNvPr id="8" name="Frihåndsform: figur 7">
            <a:extLst>
              <a:ext uri="{FF2B5EF4-FFF2-40B4-BE49-F238E27FC236}">
                <a16:creationId xmlns:a16="http://schemas.microsoft.com/office/drawing/2014/main" id="{6E90B967-19ED-F386-E58C-808DB4C49512}"/>
              </a:ext>
            </a:extLst>
          </p:cNvPr>
          <p:cNvSpPr/>
          <p:nvPr userDrawn="1"/>
        </p:nvSpPr>
        <p:spPr>
          <a:xfrm rot="9718346">
            <a:off x="6783324" y="628087"/>
            <a:ext cx="2271618" cy="3365577"/>
          </a:xfrm>
          <a:custGeom>
            <a:avLst/>
            <a:gdLst>
              <a:gd name="connsiteX0" fmla="*/ 1776108 w 2271618"/>
              <a:gd name="connsiteY0" fmla="*/ 3365577 h 3365577"/>
              <a:gd name="connsiteX1" fmla="*/ 1745133 w 2271618"/>
              <a:gd name="connsiteY1" fmla="*/ 3350271 h 3365577"/>
              <a:gd name="connsiteX2" fmla="*/ 1656243 w 2271618"/>
              <a:gd name="connsiteY2" fmla="*/ 3302430 h 3365577"/>
              <a:gd name="connsiteX3" fmla="*/ 1569508 w 2271618"/>
              <a:gd name="connsiteY3" fmla="*/ 3250268 h 3365577"/>
              <a:gd name="connsiteX4" fmla="*/ 1484172 w 2271618"/>
              <a:gd name="connsiteY4" fmla="*/ 3196179 h 3365577"/>
              <a:gd name="connsiteX5" fmla="*/ 1401633 w 2271618"/>
              <a:gd name="connsiteY5" fmla="*/ 3138236 h 3365577"/>
              <a:gd name="connsiteX6" fmla="*/ 1321602 w 2271618"/>
              <a:gd name="connsiteY6" fmla="*/ 3078190 h 3365577"/>
              <a:gd name="connsiteX7" fmla="*/ 1245944 w 2271618"/>
              <a:gd name="connsiteY7" fmla="*/ 3013470 h 3365577"/>
              <a:gd name="connsiteX8" fmla="*/ 1170751 w 2271618"/>
              <a:gd name="connsiteY8" fmla="*/ 2948109 h 3365577"/>
              <a:gd name="connsiteX9" fmla="*/ 1098356 w 2271618"/>
              <a:gd name="connsiteY9" fmla="*/ 2878893 h 3365577"/>
              <a:gd name="connsiteX10" fmla="*/ 1029401 w 2271618"/>
              <a:gd name="connsiteY10" fmla="*/ 2806289 h 3365577"/>
              <a:gd name="connsiteX11" fmla="*/ 964239 w 2271618"/>
              <a:gd name="connsiteY11" fmla="*/ 2732515 h 3365577"/>
              <a:gd name="connsiteX12" fmla="*/ 901874 w 2271618"/>
              <a:gd name="connsiteY12" fmla="*/ 2654886 h 3365577"/>
              <a:gd name="connsiteX13" fmla="*/ 840908 w 2271618"/>
              <a:gd name="connsiteY13" fmla="*/ 2575330 h 3365577"/>
              <a:gd name="connsiteX14" fmla="*/ 784200 w 2271618"/>
              <a:gd name="connsiteY14" fmla="*/ 2493961 h 3365577"/>
              <a:gd name="connsiteX15" fmla="*/ 730466 w 2271618"/>
              <a:gd name="connsiteY15" fmla="*/ 2409847 h 3365577"/>
              <a:gd name="connsiteX16" fmla="*/ 679883 w 2271618"/>
              <a:gd name="connsiteY16" fmla="*/ 2324096 h 3365577"/>
              <a:gd name="connsiteX17" fmla="*/ 632449 w 2271618"/>
              <a:gd name="connsiteY17" fmla="*/ 2236708 h 3365577"/>
              <a:gd name="connsiteX18" fmla="*/ 587989 w 2271618"/>
              <a:gd name="connsiteY18" fmla="*/ 2146574 h 3365577"/>
              <a:gd name="connsiteX19" fmla="*/ 548607 w 2271618"/>
              <a:gd name="connsiteY19" fmla="*/ 2056203 h 3365577"/>
              <a:gd name="connsiteX20" fmla="*/ 510914 w 2271618"/>
              <a:gd name="connsiteY20" fmla="*/ 1962153 h 3365577"/>
              <a:gd name="connsiteX21" fmla="*/ 477832 w 2271618"/>
              <a:gd name="connsiteY21" fmla="*/ 1868508 h 3365577"/>
              <a:gd name="connsiteX22" fmla="*/ 448189 w 2271618"/>
              <a:gd name="connsiteY22" fmla="*/ 1771475 h 3365577"/>
              <a:gd name="connsiteX23" fmla="*/ 422516 w 2271618"/>
              <a:gd name="connsiteY23" fmla="*/ 1674380 h 3365577"/>
              <a:gd name="connsiteX24" fmla="*/ 400460 w 2271618"/>
              <a:gd name="connsiteY24" fmla="*/ 1575007 h 3365577"/>
              <a:gd name="connsiteX25" fmla="*/ 382373 w 2271618"/>
              <a:gd name="connsiteY25" fmla="*/ 1475571 h 3365577"/>
              <a:gd name="connsiteX26" fmla="*/ 367435 w 2271618"/>
              <a:gd name="connsiteY26" fmla="*/ 1374498 h 3365577"/>
              <a:gd name="connsiteX27" fmla="*/ 356289 w 2271618"/>
              <a:gd name="connsiteY27" fmla="*/ 1272255 h 3365577"/>
              <a:gd name="connsiteX28" fmla="*/ 351155 w 2271618"/>
              <a:gd name="connsiteY28" fmla="*/ 1168490 h 3365577"/>
              <a:gd name="connsiteX29" fmla="*/ 349102 w 2271618"/>
              <a:gd name="connsiteY29" fmla="*/ 1074936 h 3365577"/>
              <a:gd name="connsiteX30" fmla="*/ 0 w 2271618"/>
              <a:gd name="connsiteY30" fmla="*/ 1074936 h 3365577"/>
              <a:gd name="connsiteX31" fmla="*/ 990971 w 2271618"/>
              <a:gd name="connsiteY31" fmla="*/ 0 h 3365577"/>
              <a:gd name="connsiteX32" fmla="*/ 1981942 w 2271618"/>
              <a:gd name="connsiteY32" fmla="*/ 1074936 h 3365577"/>
              <a:gd name="connsiteX33" fmla="*/ 1685943 w 2271618"/>
              <a:gd name="connsiteY33" fmla="*/ 1074936 h 3365577"/>
              <a:gd name="connsiteX34" fmla="*/ 1689592 w 2271618"/>
              <a:gd name="connsiteY34" fmla="*/ 1164030 h 3365577"/>
              <a:gd name="connsiteX35" fmla="*/ 1693848 w 2271618"/>
              <a:gd name="connsiteY35" fmla="*/ 1212234 h 3365577"/>
              <a:gd name="connsiteX36" fmla="*/ 1702249 w 2271618"/>
              <a:gd name="connsiteY36" fmla="*/ 1261486 h 3365577"/>
              <a:gd name="connsiteX37" fmla="*/ 1710474 w 2271618"/>
              <a:gd name="connsiteY37" fmla="*/ 1309628 h 3365577"/>
              <a:gd name="connsiteX38" fmla="*/ 1721383 w 2271618"/>
              <a:gd name="connsiteY38" fmla="*/ 1356777 h 3365577"/>
              <a:gd name="connsiteX39" fmla="*/ 1734510 w 2271618"/>
              <a:gd name="connsiteY39" fmla="*/ 1403573 h 3365577"/>
              <a:gd name="connsiteX40" fmla="*/ 1748102 w 2271618"/>
              <a:gd name="connsiteY40" fmla="*/ 1449727 h 3365577"/>
              <a:gd name="connsiteX41" fmla="*/ 1764379 w 2271618"/>
              <a:gd name="connsiteY41" fmla="*/ 1494886 h 3365577"/>
              <a:gd name="connsiteX42" fmla="*/ 1781121 w 2271618"/>
              <a:gd name="connsiteY42" fmla="*/ 1539403 h 3365577"/>
              <a:gd name="connsiteX43" fmla="*/ 1800724 w 2271618"/>
              <a:gd name="connsiteY43" fmla="*/ 1584034 h 3365577"/>
              <a:gd name="connsiteX44" fmla="*/ 1820617 w 2271618"/>
              <a:gd name="connsiteY44" fmla="*/ 1626914 h 3365577"/>
              <a:gd name="connsiteX45" fmla="*/ 1844945 w 2271618"/>
              <a:gd name="connsiteY45" fmla="*/ 1669091 h 3365577"/>
              <a:gd name="connsiteX46" fmla="*/ 1867988 w 2271618"/>
              <a:gd name="connsiteY46" fmla="*/ 1710334 h 3365577"/>
              <a:gd name="connsiteX47" fmla="*/ 1894823 w 2271618"/>
              <a:gd name="connsiteY47" fmla="*/ 1750407 h 3365577"/>
              <a:gd name="connsiteX48" fmla="*/ 1921016 w 2271618"/>
              <a:gd name="connsiteY48" fmla="*/ 1790013 h 3365577"/>
              <a:gd name="connsiteX49" fmla="*/ 1950359 w 2271618"/>
              <a:gd name="connsiteY49" fmla="*/ 1827983 h 3365577"/>
              <a:gd name="connsiteX50" fmla="*/ 1979992 w 2271618"/>
              <a:gd name="connsiteY50" fmla="*/ 1864201 h 3365577"/>
              <a:gd name="connsiteX51" fmla="*/ 2012951 w 2271618"/>
              <a:gd name="connsiteY51" fmla="*/ 1899892 h 3365577"/>
              <a:gd name="connsiteX52" fmla="*/ 2045734 w 2271618"/>
              <a:gd name="connsiteY52" fmla="*/ 1934473 h 3365577"/>
              <a:gd name="connsiteX53" fmla="*/ 2080559 w 2271618"/>
              <a:gd name="connsiteY53" fmla="*/ 1967594 h 3365577"/>
              <a:gd name="connsiteX54" fmla="*/ 2115672 w 2271618"/>
              <a:gd name="connsiteY54" fmla="*/ 1998964 h 3365577"/>
              <a:gd name="connsiteX55" fmla="*/ 2153647 w 2271618"/>
              <a:gd name="connsiteY55" fmla="*/ 2030448 h 3365577"/>
              <a:gd name="connsiteX56" fmla="*/ 2190626 w 2271618"/>
              <a:gd name="connsiteY56" fmla="*/ 2059248 h 3365577"/>
              <a:gd name="connsiteX57" fmla="*/ 2230465 w 2271618"/>
              <a:gd name="connsiteY57" fmla="*/ 2088163 h 3365577"/>
              <a:gd name="connsiteX58" fmla="*/ 2271527 w 2271618"/>
              <a:gd name="connsiteY58" fmla="*/ 2114041 h 3365577"/>
              <a:gd name="connsiteX59" fmla="*/ 2271618 w 2271618"/>
              <a:gd name="connsiteY59" fmla="*/ 2114094 h 3365577"/>
              <a:gd name="connsiteX60" fmla="*/ 1319057 w 2271618"/>
              <a:gd name="connsiteY60" fmla="*/ 2551117 h 336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71618" h="3365577">
                <a:moveTo>
                  <a:pt x="1776108" y="3365577"/>
                </a:moveTo>
                <a:lnTo>
                  <a:pt x="1745133" y="3350271"/>
                </a:lnTo>
                <a:lnTo>
                  <a:pt x="1656243" y="3302430"/>
                </a:lnTo>
                <a:lnTo>
                  <a:pt x="1569508" y="3250268"/>
                </a:lnTo>
                <a:lnTo>
                  <a:pt x="1484172" y="3196179"/>
                </a:lnTo>
                <a:lnTo>
                  <a:pt x="1401633" y="3138236"/>
                </a:lnTo>
                <a:lnTo>
                  <a:pt x="1321602" y="3078190"/>
                </a:lnTo>
                <a:lnTo>
                  <a:pt x="1245944" y="3013470"/>
                </a:lnTo>
                <a:lnTo>
                  <a:pt x="1170751" y="2948109"/>
                </a:lnTo>
                <a:lnTo>
                  <a:pt x="1098356" y="2878893"/>
                </a:lnTo>
                <a:lnTo>
                  <a:pt x="1029401" y="2806289"/>
                </a:lnTo>
                <a:lnTo>
                  <a:pt x="964239" y="2732515"/>
                </a:lnTo>
                <a:lnTo>
                  <a:pt x="901874" y="2654886"/>
                </a:lnTo>
                <a:lnTo>
                  <a:pt x="840908" y="2575330"/>
                </a:lnTo>
                <a:lnTo>
                  <a:pt x="784200" y="2493961"/>
                </a:lnTo>
                <a:lnTo>
                  <a:pt x="730466" y="2409847"/>
                </a:lnTo>
                <a:lnTo>
                  <a:pt x="679883" y="2324096"/>
                </a:lnTo>
                <a:lnTo>
                  <a:pt x="632449" y="2236708"/>
                </a:lnTo>
                <a:lnTo>
                  <a:pt x="587989" y="2146574"/>
                </a:lnTo>
                <a:lnTo>
                  <a:pt x="548607" y="2056203"/>
                </a:lnTo>
                <a:lnTo>
                  <a:pt x="510914" y="1962153"/>
                </a:lnTo>
                <a:lnTo>
                  <a:pt x="477832" y="1868508"/>
                </a:lnTo>
                <a:lnTo>
                  <a:pt x="448189" y="1771475"/>
                </a:lnTo>
                <a:lnTo>
                  <a:pt x="422516" y="1674380"/>
                </a:lnTo>
                <a:lnTo>
                  <a:pt x="400460" y="1575007"/>
                </a:lnTo>
                <a:lnTo>
                  <a:pt x="382373" y="1475571"/>
                </a:lnTo>
                <a:lnTo>
                  <a:pt x="367435" y="1374498"/>
                </a:lnTo>
                <a:lnTo>
                  <a:pt x="356289" y="1272255"/>
                </a:lnTo>
                <a:lnTo>
                  <a:pt x="351155" y="1168490"/>
                </a:lnTo>
                <a:lnTo>
                  <a:pt x="349102" y="1074936"/>
                </a:lnTo>
                <a:lnTo>
                  <a:pt x="0" y="1074936"/>
                </a:lnTo>
                <a:lnTo>
                  <a:pt x="990971" y="0"/>
                </a:lnTo>
                <a:lnTo>
                  <a:pt x="1981942" y="1074936"/>
                </a:lnTo>
                <a:lnTo>
                  <a:pt x="1685943" y="1074936"/>
                </a:lnTo>
                <a:lnTo>
                  <a:pt x="1689592" y="1164030"/>
                </a:lnTo>
                <a:lnTo>
                  <a:pt x="1693848" y="1212234"/>
                </a:lnTo>
                <a:lnTo>
                  <a:pt x="1702249" y="1261486"/>
                </a:lnTo>
                <a:lnTo>
                  <a:pt x="1710474" y="1309628"/>
                </a:lnTo>
                <a:lnTo>
                  <a:pt x="1721383" y="1356777"/>
                </a:lnTo>
                <a:lnTo>
                  <a:pt x="1734510" y="1403573"/>
                </a:lnTo>
                <a:lnTo>
                  <a:pt x="1748102" y="1449727"/>
                </a:lnTo>
                <a:lnTo>
                  <a:pt x="1764379" y="1494886"/>
                </a:lnTo>
                <a:lnTo>
                  <a:pt x="1781121" y="1539403"/>
                </a:lnTo>
                <a:lnTo>
                  <a:pt x="1800724" y="1584034"/>
                </a:lnTo>
                <a:lnTo>
                  <a:pt x="1820617" y="1626914"/>
                </a:lnTo>
                <a:lnTo>
                  <a:pt x="1844945" y="1669091"/>
                </a:lnTo>
                <a:lnTo>
                  <a:pt x="1867988" y="1710334"/>
                </a:lnTo>
                <a:lnTo>
                  <a:pt x="1894823" y="1750407"/>
                </a:lnTo>
                <a:lnTo>
                  <a:pt x="1921016" y="1790013"/>
                </a:lnTo>
                <a:lnTo>
                  <a:pt x="1950359" y="1827983"/>
                </a:lnTo>
                <a:lnTo>
                  <a:pt x="1979992" y="1864201"/>
                </a:lnTo>
                <a:lnTo>
                  <a:pt x="2012951" y="1899892"/>
                </a:lnTo>
                <a:lnTo>
                  <a:pt x="2045734" y="1934473"/>
                </a:lnTo>
                <a:lnTo>
                  <a:pt x="2080559" y="1967594"/>
                </a:lnTo>
                <a:lnTo>
                  <a:pt x="2115672" y="1998964"/>
                </a:lnTo>
                <a:lnTo>
                  <a:pt x="2153647" y="2030448"/>
                </a:lnTo>
                <a:lnTo>
                  <a:pt x="2190626" y="2059248"/>
                </a:lnTo>
                <a:lnTo>
                  <a:pt x="2230465" y="2088163"/>
                </a:lnTo>
                <a:lnTo>
                  <a:pt x="2271527" y="2114041"/>
                </a:lnTo>
                <a:lnTo>
                  <a:pt x="2271618" y="2114094"/>
                </a:lnTo>
                <a:lnTo>
                  <a:pt x="1319057" y="2551117"/>
                </a:lnTo>
                <a:close/>
              </a:path>
            </a:pathLst>
          </a:custGeom>
          <a:solidFill>
            <a:srgbClr val="F0ED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Frihåndsform: figur 8">
            <a:extLst>
              <a:ext uri="{FF2B5EF4-FFF2-40B4-BE49-F238E27FC236}">
                <a16:creationId xmlns:a16="http://schemas.microsoft.com/office/drawing/2014/main" id="{D871C97F-ACFE-886B-CFDE-E6DAA0839496}"/>
              </a:ext>
            </a:extLst>
          </p:cNvPr>
          <p:cNvSpPr/>
          <p:nvPr userDrawn="1"/>
        </p:nvSpPr>
        <p:spPr>
          <a:xfrm rot="14025829">
            <a:off x="6824014" y="2836634"/>
            <a:ext cx="2250958" cy="3352775"/>
          </a:xfrm>
          <a:custGeom>
            <a:avLst/>
            <a:gdLst>
              <a:gd name="connsiteX0" fmla="*/ 1714468 w 2250958"/>
              <a:gd name="connsiteY0" fmla="*/ 3352775 h 3352775"/>
              <a:gd name="connsiteX1" fmla="*/ 1707003 w 2250958"/>
              <a:gd name="connsiteY1" fmla="*/ 3349226 h 3352775"/>
              <a:gd name="connsiteX2" fmla="*/ 1617671 w 2250958"/>
              <a:gd name="connsiteY2" fmla="*/ 3300089 h 3352775"/>
              <a:gd name="connsiteX3" fmla="*/ 1531095 w 2250958"/>
              <a:gd name="connsiteY3" fmla="*/ 3247985 h 3352775"/>
              <a:gd name="connsiteX4" fmla="*/ 1446165 w 2250958"/>
              <a:gd name="connsiteY4" fmla="*/ 3192733 h 3352775"/>
              <a:gd name="connsiteX5" fmla="*/ 1364454 w 2250958"/>
              <a:gd name="connsiteY5" fmla="*/ 3135158 h 3352775"/>
              <a:gd name="connsiteX6" fmla="*/ 1285034 w 2250958"/>
              <a:gd name="connsiteY6" fmla="*/ 3073970 h 3352775"/>
              <a:gd name="connsiteX7" fmla="*/ 1207904 w 2250958"/>
              <a:gd name="connsiteY7" fmla="*/ 3009171 h 3352775"/>
              <a:gd name="connsiteX8" fmla="*/ 1133349 w 2250958"/>
              <a:gd name="connsiteY8" fmla="*/ 2942514 h 3352775"/>
              <a:gd name="connsiteX9" fmla="*/ 1061371 w 2250958"/>
              <a:gd name="connsiteY9" fmla="*/ 2873997 h 3352775"/>
              <a:gd name="connsiteX10" fmla="*/ 993614 w 2250958"/>
              <a:gd name="connsiteY10" fmla="*/ 2800474 h 3352775"/>
              <a:gd name="connsiteX11" fmla="*/ 926966 w 2250958"/>
              <a:gd name="connsiteY11" fmla="*/ 2727129 h 3352775"/>
              <a:gd name="connsiteX12" fmla="*/ 865005 w 2250958"/>
              <a:gd name="connsiteY12" fmla="*/ 2649424 h 3352775"/>
              <a:gd name="connsiteX13" fmla="*/ 804976 w 2250958"/>
              <a:gd name="connsiteY13" fmla="*/ 2570323 h 3352775"/>
              <a:gd name="connsiteX14" fmla="*/ 747881 w 2250958"/>
              <a:gd name="connsiteY14" fmla="*/ 2487146 h 3352775"/>
              <a:gd name="connsiteX15" fmla="*/ 693647 w 2250958"/>
              <a:gd name="connsiteY15" fmla="*/ 2403863 h 3352775"/>
              <a:gd name="connsiteX16" fmla="*/ 645029 w 2250958"/>
              <a:gd name="connsiteY16" fmla="*/ 2317506 h 3352775"/>
              <a:gd name="connsiteX17" fmla="*/ 597521 w 2250958"/>
              <a:gd name="connsiteY17" fmla="*/ 2231327 h 3352775"/>
              <a:gd name="connsiteX18" fmla="*/ 554234 w 2250958"/>
              <a:gd name="connsiteY18" fmla="*/ 2140143 h 3352775"/>
              <a:gd name="connsiteX19" fmla="*/ 514453 w 2250958"/>
              <a:gd name="connsiteY19" fmla="*/ 2048387 h 3352775"/>
              <a:gd name="connsiteX20" fmla="*/ 478177 w 2250958"/>
              <a:gd name="connsiteY20" fmla="*/ 1956060 h 3352775"/>
              <a:gd name="connsiteX21" fmla="*/ 445120 w 2250958"/>
              <a:gd name="connsiteY21" fmla="*/ 1861409 h 3352775"/>
              <a:gd name="connsiteX22" fmla="*/ 415284 w 2250958"/>
              <a:gd name="connsiteY22" fmla="*/ 1764435 h 3352775"/>
              <a:gd name="connsiteX23" fmla="*/ 389596 w 2250958"/>
              <a:gd name="connsiteY23" fmla="*/ 1666425 h 3352775"/>
              <a:gd name="connsiteX24" fmla="*/ 367414 w 2250958"/>
              <a:gd name="connsiteY24" fmla="*/ 1567843 h 3352775"/>
              <a:gd name="connsiteX25" fmla="*/ 348917 w 2250958"/>
              <a:gd name="connsiteY25" fmla="*/ 1467582 h 3352775"/>
              <a:gd name="connsiteX26" fmla="*/ 336321 w 2250958"/>
              <a:gd name="connsiteY26" fmla="*/ 1365999 h 3352775"/>
              <a:gd name="connsiteX27" fmla="*/ 326587 w 2250958"/>
              <a:gd name="connsiteY27" fmla="*/ 1264310 h 3352775"/>
              <a:gd name="connsiteX28" fmla="*/ 319894 w 2250958"/>
              <a:gd name="connsiteY28" fmla="*/ 1161405 h 3352775"/>
              <a:gd name="connsiteX29" fmla="*/ 318697 w 2250958"/>
              <a:gd name="connsiteY29" fmla="*/ 1074936 h 3352775"/>
              <a:gd name="connsiteX30" fmla="*/ 0 w 2250958"/>
              <a:gd name="connsiteY30" fmla="*/ 1074936 h 3352775"/>
              <a:gd name="connsiteX31" fmla="*/ 990971 w 2250958"/>
              <a:gd name="connsiteY31" fmla="*/ 0 h 3352775"/>
              <a:gd name="connsiteX32" fmla="*/ 1981942 w 2250958"/>
              <a:gd name="connsiteY32" fmla="*/ 1074936 h 3352775"/>
              <a:gd name="connsiteX33" fmla="*/ 1656094 w 2250958"/>
              <a:gd name="connsiteY33" fmla="*/ 1074936 h 3352775"/>
              <a:gd name="connsiteX34" fmla="*/ 1656808 w 2250958"/>
              <a:gd name="connsiteY34" fmla="*/ 1111254 h 3352775"/>
              <a:gd name="connsiteX35" fmla="*/ 1658438 w 2250958"/>
              <a:gd name="connsiteY35" fmla="*/ 1161006 h 3352775"/>
              <a:gd name="connsiteX36" fmla="*/ 1663109 w 2250958"/>
              <a:gd name="connsiteY36" fmla="*/ 1209544 h 3352775"/>
              <a:gd name="connsiteX37" fmla="*/ 1671107 w 2250958"/>
              <a:gd name="connsiteY37" fmla="*/ 1258619 h 3352775"/>
              <a:gd name="connsiteX38" fmla="*/ 1679748 w 2250958"/>
              <a:gd name="connsiteY38" fmla="*/ 1307230 h 3352775"/>
              <a:gd name="connsiteX39" fmla="*/ 1689212 w 2250958"/>
              <a:gd name="connsiteY39" fmla="*/ 1354267 h 3352775"/>
              <a:gd name="connsiteX40" fmla="*/ 1701717 w 2250958"/>
              <a:gd name="connsiteY40" fmla="*/ 1400088 h 3352775"/>
              <a:gd name="connsiteX41" fmla="*/ 1715795 w 2250958"/>
              <a:gd name="connsiteY41" fmla="*/ 1446734 h 3352775"/>
              <a:gd name="connsiteX42" fmla="*/ 1732270 w 2250958"/>
              <a:gd name="connsiteY42" fmla="*/ 1492628 h 3352775"/>
              <a:gd name="connsiteX43" fmla="*/ 1749568 w 2250958"/>
              <a:gd name="connsiteY43" fmla="*/ 1536949 h 3352775"/>
              <a:gd name="connsiteX44" fmla="*/ 1767975 w 2250958"/>
              <a:gd name="connsiteY44" fmla="*/ 1581450 h 3352775"/>
              <a:gd name="connsiteX45" fmla="*/ 1790066 w 2250958"/>
              <a:gd name="connsiteY45" fmla="*/ 1624270 h 3352775"/>
              <a:gd name="connsiteX46" fmla="*/ 1811049 w 2250958"/>
              <a:gd name="connsiteY46" fmla="*/ 1666911 h 3352775"/>
              <a:gd name="connsiteX47" fmla="*/ 1835072 w 2250958"/>
              <a:gd name="connsiteY47" fmla="*/ 1708337 h 3352775"/>
              <a:gd name="connsiteX48" fmla="*/ 1862315 w 2250958"/>
              <a:gd name="connsiteY48" fmla="*/ 1747439 h 3352775"/>
              <a:gd name="connsiteX49" fmla="*/ 1889378 w 2250958"/>
              <a:gd name="connsiteY49" fmla="*/ 1787650 h 3352775"/>
              <a:gd name="connsiteX50" fmla="*/ 1918553 w 2250958"/>
              <a:gd name="connsiteY50" fmla="*/ 1825358 h 3352775"/>
              <a:gd name="connsiteX51" fmla="*/ 1946619 w 2250958"/>
              <a:gd name="connsiteY51" fmla="*/ 1862887 h 3352775"/>
              <a:gd name="connsiteX52" fmla="*/ 1978369 w 2250958"/>
              <a:gd name="connsiteY52" fmla="*/ 1898736 h 3352775"/>
              <a:gd name="connsiteX53" fmla="*/ 2012231 w 2250958"/>
              <a:gd name="connsiteY53" fmla="*/ 1932082 h 3352775"/>
              <a:gd name="connsiteX54" fmla="*/ 2045913 w 2250958"/>
              <a:gd name="connsiteY54" fmla="*/ 1966536 h 3352775"/>
              <a:gd name="connsiteX55" fmla="*/ 2082350 w 2250958"/>
              <a:gd name="connsiteY55" fmla="*/ 1998023 h 3352775"/>
              <a:gd name="connsiteX56" fmla="*/ 2119896 w 2250958"/>
              <a:gd name="connsiteY56" fmla="*/ 2029689 h 3352775"/>
              <a:gd name="connsiteX57" fmla="*/ 2157336 w 2250958"/>
              <a:gd name="connsiteY57" fmla="*/ 2058493 h 3352775"/>
              <a:gd name="connsiteX58" fmla="*/ 2197172 w 2250958"/>
              <a:gd name="connsiteY58" fmla="*/ 2086547 h 3352775"/>
              <a:gd name="connsiteX59" fmla="*/ 2237652 w 2250958"/>
              <a:gd name="connsiteY59" fmla="*/ 2114137 h 3352775"/>
              <a:gd name="connsiteX60" fmla="*/ 2250958 w 2250958"/>
              <a:gd name="connsiteY60" fmla="*/ 2121738 h 3352775"/>
              <a:gd name="connsiteX61" fmla="*/ 1275867 w 2250958"/>
              <a:gd name="connsiteY61" fmla="*/ 2565372 h 33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50958" h="3352775">
                <a:moveTo>
                  <a:pt x="1714468" y="3352775"/>
                </a:moveTo>
                <a:lnTo>
                  <a:pt x="1707003" y="3349226"/>
                </a:lnTo>
                <a:lnTo>
                  <a:pt x="1617671" y="3300089"/>
                </a:lnTo>
                <a:lnTo>
                  <a:pt x="1531095" y="3247985"/>
                </a:lnTo>
                <a:lnTo>
                  <a:pt x="1446165" y="3192733"/>
                </a:lnTo>
                <a:lnTo>
                  <a:pt x="1364454" y="3135158"/>
                </a:lnTo>
                <a:lnTo>
                  <a:pt x="1285034" y="3073970"/>
                </a:lnTo>
                <a:lnTo>
                  <a:pt x="1207904" y="3009171"/>
                </a:lnTo>
                <a:lnTo>
                  <a:pt x="1133349" y="2942514"/>
                </a:lnTo>
                <a:lnTo>
                  <a:pt x="1061371" y="2873997"/>
                </a:lnTo>
                <a:lnTo>
                  <a:pt x="993614" y="2800474"/>
                </a:lnTo>
                <a:lnTo>
                  <a:pt x="926966" y="2727129"/>
                </a:lnTo>
                <a:lnTo>
                  <a:pt x="865005" y="2649424"/>
                </a:lnTo>
                <a:lnTo>
                  <a:pt x="804976" y="2570323"/>
                </a:lnTo>
                <a:lnTo>
                  <a:pt x="747881" y="2487146"/>
                </a:lnTo>
                <a:lnTo>
                  <a:pt x="693647" y="2403863"/>
                </a:lnTo>
                <a:lnTo>
                  <a:pt x="645029" y="2317506"/>
                </a:lnTo>
                <a:lnTo>
                  <a:pt x="597521" y="2231327"/>
                </a:lnTo>
                <a:lnTo>
                  <a:pt x="554234" y="2140143"/>
                </a:lnTo>
                <a:lnTo>
                  <a:pt x="514453" y="2048387"/>
                </a:lnTo>
                <a:lnTo>
                  <a:pt x="478177" y="1956060"/>
                </a:lnTo>
                <a:lnTo>
                  <a:pt x="445120" y="1861409"/>
                </a:lnTo>
                <a:lnTo>
                  <a:pt x="415284" y="1764435"/>
                </a:lnTo>
                <a:lnTo>
                  <a:pt x="389596" y="1666425"/>
                </a:lnTo>
                <a:lnTo>
                  <a:pt x="367414" y="1567843"/>
                </a:lnTo>
                <a:lnTo>
                  <a:pt x="348917" y="1467582"/>
                </a:lnTo>
                <a:lnTo>
                  <a:pt x="336321" y="1365999"/>
                </a:lnTo>
                <a:lnTo>
                  <a:pt x="326587" y="1264310"/>
                </a:lnTo>
                <a:lnTo>
                  <a:pt x="319894" y="1161405"/>
                </a:lnTo>
                <a:lnTo>
                  <a:pt x="318697" y="1074936"/>
                </a:lnTo>
                <a:lnTo>
                  <a:pt x="0" y="1074936"/>
                </a:lnTo>
                <a:lnTo>
                  <a:pt x="990971" y="0"/>
                </a:lnTo>
                <a:lnTo>
                  <a:pt x="1981942" y="1074936"/>
                </a:lnTo>
                <a:lnTo>
                  <a:pt x="1656094" y="1074936"/>
                </a:lnTo>
                <a:lnTo>
                  <a:pt x="1656808" y="1111254"/>
                </a:lnTo>
                <a:lnTo>
                  <a:pt x="1658438" y="1161006"/>
                </a:lnTo>
                <a:lnTo>
                  <a:pt x="1663109" y="1209544"/>
                </a:lnTo>
                <a:lnTo>
                  <a:pt x="1671107" y="1258619"/>
                </a:lnTo>
                <a:lnTo>
                  <a:pt x="1679748" y="1307230"/>
                </a:lnTo>
                <a:lnTo>
                  <a:pt x="1689212" y="1354267"/>
                </a:lnTo>
                <a:lnTo>
                  <a:pt x="1701717" y="1400088"/>
                </a:lnTo>
                <a:lnTo>
                  <a:pt x="1715795" y="1446734"/>
                </a:lnTo>
                <a:lnTo>
                  <a:pt x="1732270" y="1492628"/>
                </a:lnTo>
                <a:lnTo>
                  <a:pt x="1749568" y="1536949"/>
                </a:lnTo>
                <a:lnTo>
                  <a:pt x="1767975" y="1581450"/>
                </a:lnTo>
                <a:lnTo>
                  <a:pt x="1790066" y="1624270"/>
                </a:lnTo>
                <a:lnTo>
                  <a:pt x="1811049" y="1666911"/>
                </a:lnTo>
                <a:lnTo>
                  <a:pt x="1835072" y="1708337"/>
                </a:lnTo>
                <a:lnTo>
                  <a:pt x="1862315" y="1747439"/>
                </a:lnTo>
                <a:lnTo>
                  <a:pt x="1889378" y="1787650"/>
                </a:lnTo>
                <a:lnTo>
                  <a:pt x="1918553" y="1825358"/>
                </a:lnTo>
                <a:lnTo>
                  <a:pt x="1946619" y="1862887"/>
                </a:lnTo>
                <a:lnTo>
                  <a:pt x="1978369" y="1898736"/>
                </a:lnTo>
                <a:lnTo>
                  <a:pt x="2012231" y="1932082"/>
                </a:lnTo>
                <a:lnTo>
                  <a:pt x="2045913" y="1966536"/>
                </a:lnTo>
                <a:lnTo>
                  <a:pt x="2082350" y="1998023"/>
                </a:lnTo>
                <a:lnTo>
                  <a:pt x="2119896" y="2029689"/>
                </a:lnTo>
                <a:lnTo>
                  <a:pt x="2157336" y="2058493"/>
                </a:lnTo>
                <a:lnTo>
                  <a:pt x="2197172" y="2086547"/>
                </a:lnTo>
                <a:lnTo>
                  <a:pt x="2237652" y="2114137"/>
                </a:lnTo>
                <a:lnTo>
                  <a:pt x="2250958" y="2121738"/>
                </a:lnTo>
                <a:lnTo>
                  <a:pt x="1275867" y="2565372"/>
                </a:lnTo>
                <a:close/>
              </a:path>
            </a:pathLst>
          </a:custGeom>
          <a:solidFill>
            <a:srgbClr val="E0D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Frihåndsform: figur 9">
            <a:extLst>
              <a:ext uri="{FF2B5EF4-FFF2-40B4-BE49-F238E27FC236}">
                <a16:creationId xmlns:a16="http://schemas.microsoft.com/office/drawing/2014/main" id="{F2E1C126-18B4-4C51-6170-7F444650B0C9}"/>
              </a:ext>
            </a:extLst>
          </p:cNvPr>
          <p:cNvSpPr>
            <a:spLocks/>
          </p:cNvSpPr>
          <p:nvPr userDrawn="1"/>
        </p:nvSpPr>
        <p:spPr bwMode="auto">
          <a:xfrm rot="17276626">
            <a:off x="5029082" y="3487723"/>
            <a:ext cx="1885589" cy="3454636"/>
          </a:xfrm>
          <a:custGeom>
            <a:avLst/>
            <a:gdLst>
              <a:gd name="connsiteX0" fmla="*/ 1885589 w 1885589"/>
              <a:gd name="connsiteY0" fmla="*/ 1327902 h 3454636"/>
              <a:gd name="connsiteX1" fmla="*/ 1581646 w 1885589"/>
              <a:gd name="connsiteY1" fmla="*/ 1229503 h 3454636"/>
              <a:gd name="connsiteX2" fmla="*/ 1568187 w 1885589"/>
              <a:gd name="connsiteY2" fmla="*/ 1271308 h 3454636"/>
              <a:gd name="connsiteX3" fmla="*/ 1556281 w 1885589"/>
              <a:gd name="connsiteY3" fmla="*/ 1318946 h 3454636"/>
              <a:gd name="connsiteX4" fmla="*/ 1545168 w 1885589"/>
              <a:gd name="connsiteY4" fmla="*/ 1367378 h 3454636"/>
              <a:gd name="connsiteX5" fmla="*/ 1538024 w 1885589"/>
              <a:gd name="connsiteY5" fmla="*/ 1416605 h 3454636"/>
              <a:gd name="connsiteX6" fmla="*/ 1531675 w 1885589"/>
              <a:gd name="connsiteY6" fmla="*/ 1463449 h 3454636"/>
              <a:gd name="connsiteX7" fmla="*/ 1526912 w 1885589"/>
              <a:gd name="connsiteY7" fmla="*/ 1512675 h 3454636"/>
              <a:gd name="connsiteX8" fmla="*/ 1523737 w 1885589"/>
              <a:gd name="connsiteY8" fmla="*/ 1561107 h 3454636"/>
              <a:gd name="connsiteX9" fmla="*/ 1522149 w 1885589"/>
              <a:gd name="connsiteY9" fmla="*/ 1610333 h 3454636"/>
              <a:gd name="connsiteX10" fmla="*/ 1523737 w 1885589"/>
              <a:gd name="connsiteY10" fmla="*/ 1657177 h 3454636"/>
              <a:gd name="connsiteX11" fmla="*/ 1526912 w 1885589"/>
              <a:gd name="connsiteY11" fmla="*/ 1706404 h 3454636"/>
              <a:gd name="connsiteX12" fmla="*/ 1531674 w 1885589"/>
              <a:gd name="connsiteY12" fmla="*/ 1753247 h 3454636"/>
              <a:gd name="connsiteX13" fmla="*/ 1539612 w 1885589"/>
              <a:gd name="connsiteY13" fmla="*/ 1800886 h 3454636"/>
              <a:gd name="connsiteX14" fmla="*/ 1546756 w 1885589"/>
              <a:gd name="connsiteY14" fmla="*/ 1847730 h 3454636"/>
              <a:gd name="connsiteX15" fmla="*/ 1557868 w 1885589"/>
              <a:gd name="connsiteY15" fmla="*/ 1895368 h 3454636"/>
              <a:gd name="connsiteX16" fmla="*/ 1569774 w 1885589"/>
              <a:gd name="connsiteY16" fmla="*/ 1940625 h 3454636"/>
              <a:gd name="connsiteX17" fmla="*/ 1583268 w 1885589"/>
              <a:gd name="connsiteY17" fmla="*/ 1986675 h 3454636"/>
              <a:gd name="connsiteX18" fmla="*/ 1598349 w 1885589"/>
              <a:gd name="connsiteY18" fmla="*/ 2031137 h 3454636"/>
              <a:gd name="connsiteX19" fmla="*/ 1616606 w 1885589"/>
              <a:gd name="connsiteY19" fmla="*/ 2076393 h 3454636"/>
              <a:gd name="connsiteX20" fmla="*/ 1635656 w 1885589"/>
              <a:gd name="connsiteY20" fmla="*/ 2119267 h 3454636"/>
              <a:gd name="connsiteX21" fmla="*/ 1656293 w 1885589"/>
              <a:gd name="connsiteY21" fmla="*/ 2162142 h 3454636"/>
              <a:gd name="connsiteX22" fmla="*/ 1677725 w 1885589"/>
              <a:gd name="connsiteY22" fmla="*/ 2205016 h 3454636"/>
              <a:gd name="connsiteX23" fmla="*/ 1702331 w 1885589"/>
              <a:gd name="connsiteY23" fmla="*/ 2245508 h 3454636"/>
              <a:gd name="connsiteX24" fmla="*/ 1728524 w 1885589"/>
              <a:gd name="connsiteY24" fmla="*/ 2286795 h 3454636"/>
              <a:gd name="connsiteX25" fmla="*/ 1755512 w 1885589"/>
              <a:gd name="connsiteY25" fmla="*/ 2326493 h 3454636"/>
              <a:gd name="connsiteX26" fmla="*/ 1784881 w 1885589"/>
              <a:gd name="connsiteY26" fmla="*/ 2364604 h 3454636"/>
              <a:gd name="connsiteX27" fmla="*/ 1810395 w 1885589"/>
              <a:gd name="connsiteY27" fmla="*/ 2396840 h 3454636"/>
              <a:gd name="connsiteX28" fmla="*/ 781905 w 1885589"/>
              <a:gd name="connsiteY28" fmla="*/ 2520437 h 3454636"/>
              <a:gd name="connsiteX29" fmla="*/ 972095 w 1885589"/>
              <a:gd name="connsiteY29" fmla="*/ 3454636 h 3454636"/>
              <a:gd name="connsiteX30" fmla="*/ 932393 w 1885589"/>
              <a:gd name="connsiteY30" fmla="*/ 3416613 h 3454636"/>
              <a:gd name="connsiteX31" fmla="*/ 862543 w 1885589"/>
              <a:gd name="connsiteY31" fmla="*/ 3343569 h 3454636"/>
              <a:gd name="connsiteX32" fmla="*/ 795074 w 1885589"/>
              <a:gd name="connsiteY32" fmla="*/ 3267347 h 3454636"/>
              <a:gd name="connsiteX33" fmla="*/ 731574 w 1885589"/>
              <a:gd name="connsiteY33" fmla="*/ 3187950 h 3454636"/>
              <a:gd name="connsiteX34" fmla="*/ 672043 w 1885589"/>
              <a:gd name="connsiteY34" fmla="*/ 3108553 h 3454636"/>
              <a:gd name="connsiteX35" fmla="*/ 614099 w 1885589"/>
              <a:gd name="connsiteY35" fmla="*/ 3026774 h 3454636"/>
              <a:gd name="connsiteX36" fmla="*/ 560918 w 1885589"/>
              <a:gd name="connsiteY36" fmla="*/ 2941026 h 3454636"/>
              <a:gd name="connsiteX37" fmla="*/ 510118 w 1885589"/>
              <a:gd name="connsiteY37" fmla="*/ 2856071 h 3454636"/>
              <a:gd name="connsiteX38" fmla="*/ 464874 w 1885589"/>
              <a:gd name="connsiteY38" fmla="*/ 2767147 h 3454636"/>
              <a:gd name="connsiteX39" fmla="*/ 420424 w 1885589"/>
              <a:gd name="connsiteY39" fmla="*/ 2677428 h 3454636"/>
              <a:gd name="connsiteX40" fmla="*/ 380736 w 1885589"/>
              <a:gd name="connsiteY40" fmla="*/ 2586121 h 3454636"/>
              <a:gd name="connsiteX41" fmla="*/ 344224 w 1885589"/>
              <a:gd name="connsiteY41" fmla="*/ 2493227 h 3454636"/>
              <a:gd name="connsiteX42" fmla="*/ 312474 w 1885589"/>
              <a:gd name="connsiteY42" fmla="*/ 2399539 h 3454636"/>
              <a:gd name="connsiteX43" fmla="*/ 283105 w 1885589"/>
              <a:gd name="connsiteY43" fmla="*/ 2303468 h 3454636"/>
              <a:gd name="connsiteX44" fmla="*/ 258499 w 1885589"/>
              <a:gd name="connsiteY44" fmla="*/ 2207398 h 3454636"/>
              <a:gd name="connsiteX45" fmla="*/ 235481 w 1885589"/>
              <a:gd name="connsiteY45" fmla="*/ 2110534 h 3454636"/>
              <a:gd name="connsiteX46" fmla="*/ 218811 w 1885589"/>
              <a:gd name="connsiteY46" fmla="*/ 2012876 h 3454636"/>
              <a:gd name="connsiteX47" fmla="*/ 205318 w 1885589"/>
              <a:gd name="connsiteY47" fmla="*/ 1913629 h 3454636"/>
              <a:gd name="connsiteX48" fmla="*/ 194999 w 1885589"/>
              <a:gd name="connsiteY48" fmla="*/ 1814383 h 3454636"/>
              <a:gd name="connsiteX49" fmla="*/ 188649 w 1885589"/>
              <a:gd name="connsiteY49" fmla="*/ 1715137 h 3454636"/>
              <a:gd name="connsiteX50" fmla="*/ 185474 w 1885589"/>
              <a:gd name="connsiteY50" fmla="*/ 1615097 h 3454636"/>
              <a:gd name="connsiteX51" fmla="*/ 187062 w 1885589"/>
              <a:gd name="connsiteY51" fmla="*/ 1514263 h 3454636"/>
              <a:gd name="connsiteX52" fmla="*/ 193412 w 1885589"/>
              <a:gd name="connsiteY52" fmla="*/ 1413428 h 3454636"/>
              <a:gd name="connsiteX53" fmla="*/ 202143 w 1885589"/>
              <a:gd name="connsiteY53" fmla="*/ 1312594 h 3454636"/>
              <a:gd name="connsiteX54" fmla="*/ 216430 w 1885589"/>
              <a:gd name="connsiteY54" fmla="*/ 1210966 h 3454636"/>
              <a:gd name="connsiteX55" fmla="*/ 234686 w 1885589"/>
              <a:gd name="connsiteY55" fmla="*/ 1110132 h 3454636"/>
              <a:gd name="connsiteX56" fmla="*/ 255324 w 1885589"/>
              <a:gd name="connsiteY56" fmla="*/ 1010886 h 3454636"/>
              <a:gd name="connsiteX57" fmla="*/ 281518 w 1885589"/>
              <a:gd name="connsiteY57" fmla="*/ 910052 h 3454636"/>
              <a:gd name="connsiteX58" fmla="*/ 310472 w 1885589"/>
              <a:gd name="connsiteY58" fmla="*/ 817968 h 3454636"/>
              <a:gd name="connsiteX59" fmla="*/ 0 w 1885589"/>
              <a:gd name="connsiteY59" fmla="*/ 717455 h 3454636"/>
              <a:gd name="connsiteX60" fmla="*/ 1273880 w 1885589"/>
              <a:gd name="connsiteY60" fmla="*/ 0 h 34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85589" h="3454636">
                <a:moveTo>
                  <a:pt x="1885589" y="1327902"/>
                </a:moveTo>
                <a:lnTo>
                  <a:pt x="1581646" y="1229503"/>
                </a:lnTo>
                <a:lnTo>
                  <a:pt x="1568187" y="1271308"/>
                </a:lnTo>
                <a:lnTo>
                  <a:pt x="1556281" y="1318946"/>
                </a:lnTo>
                <a:lnTo>
                  <a:pt x="1545168" y="1367378"/>
                </a:lnTo>
                <a:lnTo>
                  <a:pt x="1538024" y="1416605"/>
                </a:lnTo>
                <a:lnTo>
                  <a:pt x="1531675" y="1463449"/>
                </a:lnTo>
                <a:lnTo>
                  <a:pt x="1526912" y="1512675"/>
                </a:lnTo>
                <a:lnTo>
                  <a:pt x="1523737" y="1561107"/>
                </a:lnTo>
                <a:lnTo>
                  <a:pt x="1522149" y="1610333"/>
                </a:lnTo>
                <a:lnTo>
                  <a:pt x="1523737" y="1657177"/>
                </a:lnTo>
                <a:lnTo>
                  <a:pt x="1526912" y="1706404"/>
                </a:lnTo>
                <a:lnTo>
                  <a:pt x="1531674" y="1753247"/>
                </a:lnTo>
                <a:lnTo>
                  <a:pt x="1539612" y="1800886"/>
                </a:lnTo>
                <a:lnTo>
                  <a:pt x="1546756" y="1847730"/>
                </a:lnTo>
                <a:lnTo>
                  <a:pt x="1557868" y="1895368"/>
                </a:lnTo>
                <a:lnTo>
                  <a:pt x="1569774" y="1940625"/>
                </a:lnTo>
                <a:lnTo>
                  <a:pt x="1583268" y="1986675"/>
                </a:lnTo>
                <a:lnTo>
                  <a:pt x="1598349" y="2031137"/>
                </a:lnTo>
                <a:lnTo>
                  <a:pt x="1616606" y="2076393"/>
                </a:lnTo>
                <a:lnTo>
                  <a:pt x="1635656" y="2119267"/>
                </a:lnTo>
                <a:lnTo>
                  <a:pt x="1656293" y="2162142"/>
                </a:lnTo>
                <a:lnTo>
                  <a:pt x="1677725" y="2205016"/>
                </a:lnTo>
                <a:lnTo>
                  <a:pt x="1702331" y="2245508"/>
                </a:lnTo>
                <a:lnTo>
                  <a:pt x="1728524" y="2286795"/>
                </a:lnTo>
                <a:lnTo>
                  <a:pt x="1755512" y="2326493"/>
                </a:lnTo>
                <a:lnTo>
                  <a:pt x="1784881" y="2364604"/>
                </a:lnTo>
                <a:lnTo>
                  <a:pt x="1810395" y="2396840"/>
                </a:lnTo>
                <a:lnTo>
                  <a:pt x="781905" y="2520437"/>
                </a:lnTo>
                <a:lnTo>
                  <a:pt x="972095" y="3454636"/>
                </a:lnTo>
                <a:lnTo>
                  <a:pt x="932393" y="3416613"/>
                </a:lnTo>
                <a:lnTo>
                  <a:pt x="862543" y="3343569"/>
                </a:lnTo>
                <a:lnTo>
                  <a:pt x="795074" y="3267347"/>
                </a:lnTo>
                <a:lnTo>
                  <a:pt x="731574" y="3187950"/>
                </a:lnTo>
                <a:lnTo>
                  <a:pt x="672043" y="3108553"/>
                </a:lnTo>
                <a:lnTo>
                  <a:pt x="614099" y="3026774"/>
                </a:lnTo>
                <a:lnTo>
                  <a:pt x="560918" y="2941026"/>
                </a:lnTo>
                <a:lnTo>
                  <a:pt x="510118" y="2856071"/>
                </a:lnTo>
                <a:lnTo>
                  <a:pt x="464874" y="2767147"/>
                </a:lnTo>
                <a:lnTo>
                  <a:pt x="420424" y="2677428"/>
                </a:lnTo>
                <a:lnTo>
                  <a:pt x="380736" y="2586121"/>
                </a:lnTo>
                <a:lnTo>
                  <a:pt x="344224" y="2493227"/>
                </a:lnTo>
                <a:lnTo>
                  <a:pt x="312474" y="2399539"/>
                </a:lnTo>
                <a:lnTo>
                  <a:pt x="283105" y="2303468"/>
                </a:lnTo>
                <a:lnTo>
                  <a:pt x="258499" y="2207398"/>
                </a:lnTo>
                <a:lnTo>
                  <a:pt x="235481" y="2110534"/>
                </a:lnTo>
                <a:lnTo>
                  <a:pt x="218811" y="2012876"/>
                </a:lnTo>
                <a:lnTo>
                  <a:pt x="205318" y="1913629"/>
                </a:lnTo>
                <a:lnTo>
                  <a:pt x="194999" y="1814383"/>
                </a:lnTo>
                <a:lnTo>
                  <a:pt x="188649" y="1715137"/>
                </a:lnTo>
                <a:lnTo>
                  <a:pt x="185474" y="1615097"/>
                </a:lnTo>
                <a:lnTo>
                  <a:pt x="187062" y="1514263"/>
                </a:lnTo>
                <a:lnTo>
                  <a:pt x="193412" y="1413428"/>
                </a:lnTo>
                <a:lnTo>
                  <a:pt x="202143" y="1312594"/>
                </a:lnTo>
                <a:lnTo>
                  <a:pt x="216430" y="1210966"/>
                </a:lnTo>
                <a:lnTo>
                  <a:pt x="234686" y="1110132"/>
                </a:lnTo>
                <a:lnTo>
                  <a:pt x="255324" y="1010886"/>
                </a:lnTo>
                <a:lnTo>
                  <a:pt x="281518" y="910052"/>
                </a:lnTo>
                <a:lnTo>
                  <a:pt x="310472" y="817968"/>
                </a:lnTo>
                <a:lnTo>
                  <a:pt x="0" y="717455"/>
                </a:lnTo>
                <a:lnTo>
                  <a:pt x="1273880" y="0"/>
                </a:lnTo>
                <a:close/>
              </a:path>
            </a:pathLst>
          </a:custGeom>
          <a:solidFill>
            <a:srgbClr val="CFD0CB"/>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1" name="Frihåndsform: figur 10">
            <a:extLst>
              <a:ext uri="{FF2B5EF4-FFF2-40B4-BE49-F238E27FC236}">
                <a16:creationId xmlns:a16="http://schemas.microsoft.com/office/drawing/2014/main" id="{624863FA-91C4-115D-BF84-7579E009981F}"/>
              </a:ext>
            </a:extLst>
          </p:cNvPr>
          <p:cNvSpPr>
            <a:spLocks/>
          </p:cNvSpPr>
          <p:nvPr userDrawn="1"/>
        </p:nvSpPr>
        <p:spPr bwMode="auto">
          <a:xfrm rot="17276626">
            <a:off x="2849855" y="2370840"/>
            <a:ext cx="3371958" cy="2239056"/>
          </a:xfrm>
          <a:custGeom>
            <a:avLst/>
            <a:gdLst>
              <a:gd name="connsiteX0" fmla="*/ 3371958 w 3371958"/>
              <a:gd name="connsiteY0" fmla="*/ 990971 h 2239056"/>
              <a:gd name="connsiteX1" fmla="*/ 2297022 w 3371958"/>
              <a:gd name="connsiteY1" fmla="*/ 1981942 h 2239056"/>
              <a:gd name="connsiteX2" fmla="*/ 2297022 w 3371958"/>
              <a:gd name="connsiteY2" fmla="*/ 1660666 h 2239056"/>
              <a:gd name="connsiteX3" fmla="*/ 2252040 w 3371958"/>
              <a:gd name="connsiteY3" fmla="*/ 1662094 h 2239056"/>
              <a:gd name="connsiteX4" fmla="*/ 2201240 w 3371958"/>
              <a:gd name="connsiteY4" fmla="*/ 1664476 h 2239056"/>
              <a:gd name="connsiteX5" fmla="*/ 2152821 w 3371958"/>
              <a:gd name="connsiteY5" fmla="*/ 1669241 h 2239056"/>
              <a:gd name="connsiteX6" fmla="*/ 2103608 w 3371958"/>
              <a:gd name="connsiteY6" fmla="*/ 1677181 h 2239056"/>
              <a:gd name="connsiteX7" fmla="*/ 2056777 w 3371958"/>
              <a:gd name="connsiteY7" fmla="*/ 1684327 h 2239056"/>
              <a:gd name="connsiteX8" fmla="*/ 2009152 w 3371958"/>
              <a:gd name="connsiteY8" fmla="*/ 1695444 h 2239056"/>
              <a:gd name="connsiteX9" fmla="*/ 1962321 w 3371958"/>
              <a:gd name="connsiteY9" fmla="*/ 1708943 h 2239056"/>
              <a:gd name="connsiteX10" fmla="*/ 1916283 w 3371958"/>
              <a:gd name="connsiteY10" fmla="*/ 1722441 h 2239056"/>
              <a:gd name="connsiteX11" fmla="*/ 1870246 w 3371958"/>
              <a:gd name="connsiteY11" fmla="*/ 1738322 h 2239056"/>
              <a:gd name="connsiteX12" fmla="*/ 1826590 w 3371958"/>
              <a:gd name="connsiteY12" fmla="*/ 1756584 h 2239056"/>
              <a:gd name="connsiteX13" fmla="*/ 1782140 w 3371958"/>
              <a:gd name="connsiteY13" fmla="*/ 1776436 h 2239056"/>
              <a:gd name="connsiteX14" fmla="*/ 1739277 w 3371958"/>
              <a:gd name="connsiteY14" fmla="*/ 1796287 h 2239056"/>
              <a:gd name="connsiteX15" fmla="*/ 1697209 w 3371958"/>
              <a:gd name="connsiteY15" fmla="*/ 1818520 h 2239056"/>
              <a:gd name="connsiteX16" fmla="*/ 1655933 w 3371958"/>
              <a:gd name="connsiteY16" fmla="*/ 1843135 h 2239056"/>
              <a:gd name="connsiteX17" fmla="*/ 1616246 w 3371958"/>
              <a:gd name="connsiteY17" fmla="*/ 1869338 h 2239056"/>
              <a:gd name="connsiteX18" fmla="*/ 1576559 w 3371958"/>
              <a:gd name="connsiteY18" fmla="*/ 1896336 h 2239056"/>
              <a:gd name="connsiteX19" fmla="*/ 1501946 w 3371958"/>
              <a:gd name="connsiteY19" fmla="*/ 1955888 h 2239056"/>
              <a:gd name="connsiteX20" fmla="*/ 1431302 w 3371958"/>
              <a:gd name="connsiteY20" fmla="*/ 2020205 h 2239056"/>
              <a:gd name="connsiteX21" fmla="*/ 1366215 w 3371958"/>
              <a:gd name="connsiteY21" fmla="*/ 2090081 h 2239056"/>
              <a:gd name="connsiteX22" fmla="*/ 1306683 w 3371958"/>
              <a:gd name="connsiteY22" fmla="*/ 2166308 h 2239056"/>
              <a:gd name="connsiteX23" fmla="*/ 1277315 w 3371958"/>
              <a:gd name="connsiteY23" fmla="*/ 2204422 h 2239056"/>
              <a:gd name="connsiteX24" fmla="*/ 1256009 w 3371958"/>
              <a:gd name="connsiteY24" fmla="*/ 2239056 h 2239056"/>
              <a:gd name="connsiteX25" fmla="*/ 818702 w 3371958"/>
              <a:gd name="connsiteY25" fmla="*/ 1289746 h 2239056"/>
              <a:gd name="connsiteX26" fmla="*/ 0 w 3371958"/>
              <a:gd name="connsiteY26" fmla="*/ 1750843 h 2239056"/>
              <a:gd name="connsiteX27" fmla="*/ 15252 w 3371958"/>
              <a:gd name="connsiteY27" fmla="*/ 1720059 h 2239056"/>
              <a:gd name="connsiteX28" fmla="*/ 64465 w 3371958"/>
              <a:gd name="connsiteY28" fmla="*/ 1629538 h 2239056"/>
              <a:gd name="connsiteX29" fmla="*/ 114471 w 3371958"/>
              <a:gd name="connsiteY29" fmla="*/ 1542988 h 2239056"/>
              <a:gd name="connsiteX30" fmla="*/ 169240 w 3371958"/>
              <a:gd name="connsiteY30" fmla="*/ 1457232 h 2239056"/>
              <a:gd name="connsiteX31" fmla="*/ 227184 w 3371958"/>
              <a:gd name="connsiteY31" fmla="*/ 1375446 h 2239056"/>
              <a:gd name="connsiteX32" fmla="*/ 288302 w 3371958"/>
              <a:gd name="connsiteY32" fmla="*/ 1296043 h 2239056"/>
              <a:gd name="connsiteX33" fmla="*/ 352596 w 3371958"/>
              <a:gd name="connsiteY33" fmla="*/ 1219815 h 2239056"/>
              <a:gd name="connsiteX34" fmla="*/ 419271 w 3371958"/>
              <a:gd name="connsiteY34" fmla="*/ 1145175 h 2239056"/>
              <a:gd name="connsiteX35" fmla="*/ 488327 w 3371958"/>
              <a:gd name="connsiteY35" fmla="*/ 1072918 h 2239056"/>
              <a:gd name="connsiteX36" fmla="*/ 559765 w 3371958"/>
              <a:gd name="connsiteY36" fmla="*/ 1003042 h 2239056"/>
              <a:gd name="connsiteX37" fmla="*/ 634377 w 3371958"/>
              <a:gd name="connsiteY37" fmla="*/ 937931 h 2239056"/>
              <a:gd name="connsiteX38" fmla="*/ 712165 w 3371958"/>
              <a:gd name="connsiteY38" fmla="*/ 875202 h 2239056"/>
              <a:gd name="connsiteX39" fmla="*/ 791540 w 3371958"/>
              <a:gd name="connsiteY39" fmla="*/ 815650 h 2239056"/>
              <a:gd name="connsiteX40" fmla="*/ 872502 w 3371958"/>
              <a:gd name="connsiteY40" fmla="*/ 757685 h 2239056"/>
              <a:gd name="connsiteX41" fmla="*/ 955846 w 3371958"/>
              <a:gd name="connsiteY41" fmla="*/ 704484 h 2239056"/>
              <a:gd name="connsiteX42" fmla="*/ 1041571 w 3371958"/>
              <a:gd name="connsiteY42" fmla="*/ 653666 h 2239056"/>
              <a:gd name="connsiteX43" fmla="*/ 1129677 w 3371958"/>
              <a:gd name="connsiteY43" fmla="*/ 606817 h 2239056"/>
              <a:gd name="connsiteX44" fmla="*/ 1219371 w 3371958"/>
              <a:gd name="connsiteY44" fmla="*/ 562351 h 2239056"/>
              <a:gd name="connsiteX45" fmla="*/ 1311446 w 3371958"/>
              <a:gd name="connsiteY45" fmla="*/ 522650 h 2239056"/>
              <a:gd name="connsiteX46" fmla="*/ 1404315 w 3371958"/>
              <a:gd name="connsiteY46" fmla="*/ 486124 h 2239056"/>
              <a:gd name="connsiteX47" fmla="*/ 1498771 w 3371958"/>
              <a:gd name="connsiteY47" fmla="*/ 452774 h 2239056"/>
              <a:gd name="connsiteX48" fmla="*/ 1594815 w 3371958"/>
              <a:gd name="connsiteY48" fmla="*/ 423395 h 2239056"/>
              <a:gd name="connsiteX49" fmla="*/ 1692446 w 3371958"/>
              <a:gd name="connsiteY49" fmla="*/ 397986 h 2239056"/>
              <a:gd name="connsiteX50" fmla="*/ 1791665 w 3371958"/>
              <a:gd name="connsiteY50" fmla="*/ 374958 h 2239056"/>
              <a:gd name="connsiteX51" fmla="*/ 1890090 w 3371958"/>
              <a:gd name="connsiteY51" fmla="*/ 356695 h 2239056"/>
              <a:gd name="connsiteX52" fmla="*/ 1992484 w 3371958"/>
              <a:gd name="connsiteY52" fmla="*/ 343197 h 2239056"/>
              <a:gd name="connsiteX53" fmla="*/ 2094877 w 3371958"/>
              <a:gd name="connsiteY53" fmla="*/ 332080 h 2239056"/>
              <a:gd name="connsiteX54" fmla="*/ 2196477 w 3371958"/>
              <a:gd name="connsiteY54" fmla="*/ 326522 h 2239056"/>
              <a:gd name="connsiteX55" fmla="*/ 2297022 w 3371958"/>
              <a:gd name="connsiteY55" fmla="*/ 325010 h 2239056"/>
              <a:gd name="connsiteX56" fmla="*/ 2297022 w 3371958"/>
              <a:gd name="connsiteY56" fmla="*/ 0 h 22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71958" h="2239056">
                <a:moveTo>
                  <a:pt x="3371958" y="990971"/>
                </a:moveTo>
                <a:lnTo>
                  <a:pt x="2297022" y="1981942"/>
                </a:lnTo>
                <a:lnTo>
                  <a:pt x="2297022" y="1660666"/>
                </a:lnTo>
                <a:lnTo>
                  <a:pt x="2252040" y="1662094"/>
                </a:lnTo>
                <a:lnTo>
                  <a:pt x="2201240" y="1664476"/>
                </a:lnTo>
                <a:lnTo>
                  <a:pt x="2152821" y="1669241"/>
                </a:lnTo>
                <a:lnTo>
                  <a:pt x="2103608" y="1677181"/>
                </a:lnTo>
                <a:lnTo>
                  <a:pt x="2056777" y="1684327"/>
                </a:lnTo>
                <a:lnTo>
                  <a:pt x="2009152" y="1695444"/>
                </a:lnTo>
                <a:lnTo>
                  <a:pt x="1962321" y="1708943"/>
                </a:lnTo>
                <a:lnTo>
                  <a:pt x="1916283" y="1722441"/>
                </a:lnTo>
                <a:lnTo>
                  <a:pt x="1870246" y="1738322"/>
                </a:lnTo>
                <a:lnTo>
                  <a:pt x="1826590" y="1756584"/>
                </a:lnTo>
                <a:lnTo>
                  <a:pt x="1782140" y="1776436"/>
                </a:lnTo>
                <a:lnTo>
                  <a:pt x="1739277" y="1796287"/>
                </a:lnTo>
                <a:lnTo>
                  <a:pt x="1697209" y="1818520"/>
                </a:lnTo>
                <a:lnTo>
                  <a:pt x="1655933" y="1843135"/>
                </a:lnTo>
                <a:lnTo>
                  <a:pt x="1616246" y="1869338"/>
                </a:lnTo>
                <a:lnTo>
                  <a:pt x="1576559" y="1896336"/>
                </a:lnTo>
                <a:lnTo>
                  <a:pt x="1501946" y="1955888"/>
                </a:lnTo>
                <a:lnTo>
                  <a:pt x="1431302" y="2020205"/>
                </a:lnTo>
                <a:lnTo>
                  <a:pt x="1366215" y="2090081"/>
                </a:lnTo>
                <a:lnTo>
                  <a:pt x="1306683" y="2166308"/>
                </a:lnTo>
                <a:lnTo>
                  <a:pt x="1277315" y="2204422"/>
                </a:lnTo>
                <a:lnTo>
                  <a:pt x="1256009" y="2239056"/>
                </a:lnTo>
                <a:lnTo>
                  <a:pt x="818702" y="1289746"/>
                </a:lnTo>
                <a:lnTo>
                  <a:pt x="0" y="1750843"/>
                </a:lnTo>
                <a:lnTo>
                  <a:pt x="15252" y="1720059"/>
                </a:lnTo>
                <a:lnTo>
                  <a:pt x="64465" y="1629538"/>
                </a:lnTo>
                <a:lnTo>
                  <a:pt x="114471" y="1542988"/>
                </a:lnTo>
                <a:lnTo>
                  <a:pt x="169240" y="1457232"/>
                </a:lnTo>
                <a:lnTo>
                  <a:pt x="227184" y="1375446"/>
                </a:lnTo>
                <a:lnTo>
                  <a:pt x="288302" y="1296043"/>
                </a:lnTo>
                <a:lnTo>
                  <a:pt x="352596" y="1219815"/>
                </a:lnTo>
                <a:lnTo>
                  <a:pt x="419271" y="1145175"/>
                </a:lnTo>
                <a:lnTo>
                  <a:pt x="488327" y="1072918"/>
                </a:lnTo>
                <a:lnTo>
                  <a:pt x="559765" y="1003042"/>
                </a:lnTo>
                <a:lnTo>
                  <a:pt x="634377" y="937931"/>
                </a:lnTo>
                <a:lnTo>
                  <a:pt x="712165" y="875202"/>
                </a:lnTo>
                <a:lnTo>
                  <a:pt x="791540" y="815650"/>
                </a:lnTo>
                <a:lnTo>
                  <a:pt x="872502" y="757685"/>
                </a:lnTo>
                <a:lnTo>
                  <a:pt x="955846" y="704484"/>
                </a:lnTo>
                <a:lnTo>
                  <a:pt x="1041571" y="653666"/>
                </a:lnTo>
                <a:lnTo>
                  <a:pt x="1129677" y="606817"/>
                </a:lnTo>
                <a:lnTo>
                  <a:pt x="1219371" y="562351"/>
                </a:lnTo>
                <a:lnTo>
                  <a:pt x="1311446" y="522650"/>
                </a:lnTo>
                <a:lnTo>
                  <a:pt x="1404315" y="486124"/>
                </a:lnTo>
                <a:lnTo>
                  <a:pt x="1498771" y="452774"/>
                </a:lnTo>
                <a:lnTo>
                  <a:pt x="1594815" y="423395"/>
                </a:lnTo>
                <a:lnTo>
                  <a:pt x="1692446" y="397986"/>
                </a:lnTo>
                <a:lnTo>
                  <a:pt x="1791665" y="374958"/>
                </a:lnTo>
                <a:lnTo>
                  <a:pt x="1890090" y="356695"/>
                </a:lnTo>
                <a:lnTo>
                  <a:pt x="1992484" y="343197"/>
                </a:lnTo>
                <a:lnTo>
                  <a:pt x="2094877" y="332080"/>
                </a:lnTo>
                <a:lnTo>
                  <a:pt x="2196477" y="326522"/>
                </a:lnTo>
                <a:lnTo>
                  <a:pt x="2297022" y="325010"/>
                </a:lnTo>
                <a:lnTo>
                  <a:pt x="2297022" y="0"/>
                </a:lnTo>
                <a:close/>
              </a:path>
            </a:pathLst>
          </a:custGeom>
          <a:solidFill>
            <a:srgbClr val="767676"/>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2" name="TekstSylinder 11">
            <a:extLst>
              <a:ext uri="{FF2B5EF4-FFF2-40B4-BE49-F238E27FC236}">
                <a16:creationId xmlns:a16="http://schemas.microsoft.com/office/drawing/2014/main" id="{EB966CFB-74AD-9A2D-468C-7C980B9B1C24}"/>
              </a:ext>
            </a:extLst>
          </p:cNvPr>
          <p:cNvSpPr txBox="1"/>
          <p:nvPr userDrawn="1"/>
        </p:nvSpPr>
        <p:spPr>
          <a:xfrm>
            <a:off x="233118" y="6034097"/>
            <a:ext cx="5268685" cy="646331"/>
          </a:xfrm>
          <a:prstGeom prst="rect">
            <a:avLst/>
          </a:prstGeom>
          <a:noFill/>
        </p:spPr>
        <p:txBody>
          <a:bodyPr wrap="square" rtlCol="0">
            <a:spAutoFit/>
          </a:bodyPr>
          <a:lstStyle/>
          <a:p>
            <a:r>
              <a:rPr lang="nb-NO"/>
              <a:t>Se hvordan her: </a:t>
            </a:r>
            <a:r>
              <a:rPr lang="nb-NO">
                <a:hlinkClick r:id="rId2"/>
              </a:rPr>
              <a:t>https://www.youtube.com/watch?v=yRtFzT4kNrk</a:t>
            </a:r>
            <a:r>
              <a:rPr lang="nb-NO"/>
              <a:t> </a:t>
            </a:r>
          </a:p>
        </p:txBody>
      </p:sp>
      <p:pic>
        <p:nvPicPr>
          <p:cNvPr id="14" name="Grafikk 13">
            <a:extLst>
              <a:ext uri="{FF2B5EF4-FFF2-40B4-BE49-F238E27FC236}">
                <a16:creationId xmlns:a16="http://schemas.microsoft.com/office/drawing/2014/main" id="{B89F811C-FA7C-5C0F-450A-55B45D382A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8231094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Tittellysbild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3BC7A7-5C0C-4CBB-898C-EA6C636520E8}"/>
              </a:ext>
            </a:extLst>
          </p:cNvPr>
          <p:cNvSpPr/>
          <p:nvPr userDrawn="1"/>
        </p:nvSpPr>
        <p:spPr>
          <a:xfrm>
            <a:off x="157316" y="149766"/>
            <a:ext cx="11884918" cy="6558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2" y="4652765"/>
            <a:ext cx="1575130" cy="215444"/>
          </a:xfrm>
          <a:prstGeom prst="rect">
            <a:avLst/>
          </a:prstGeom>
        </p:spPr>
        <p:txBody>
          <a:bodyPr lIns="0" tIns="0" rIns="0" bIns="0">
            <a:spAutoFit/>
          </a:bodyPr>
          <a:lstStyle>
            <a:lvl1pPr marL="0" indent="0">
              <a:buNone/>
              <a:defRPr sz="1250">
                <a:solidFill>
                  <a:schemeClr val="accent2"/>
                </a:solidFill>
              </a:defRPr>
            </a:lvl1pPr>
          </a:lstStyle>
          <a:p>
            <a:pPr lvl="0"/>
            <a:r>
              <a:rPr lang="nb-NO" noProof="0" err="1"/>
              <a:t>dd.dd.dddd</a:t>
            </a:r>
            <a:endParaRPr lang="nb-NO" noProof="0"/>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hasCustomPrompt="1"/>
          </p:nvPr>
        </p:nvSpPr>
        <p:spPr>
          <a:xfrm>
            <a:off x="1787632" y="3037099"/>
            <a:ext cx="7807127" cy="800347"/>
          </a:xfrm>
        </p:spPr>
        <p:txBody>
          <a:bodyPr lIns="0" tIns="0" rIns="0" bIns="0" anchor="b" anchorCtr="0">
            <a:spAutoFit/>
          </a:bodyPr>
          <a:lstStyle>
            <a:lvl1pPr marL="0" indent="0">
              <a:lnSpc>
                <a:spcPct val="100000"/>
              </a:lnSpc>
              <a:spcBef>
                <a:spcPts val="0"/>
              </a:spcBef>
              <a:spcAft>
                <a:spcPts val="0"/>
              </a:spcAft>
              <a:buNone/>
              <a:defRPr sz="5201">
                <a:solidFill>
                  <a:srgbClr val="FFFFFF"/>
                </a:solidFill>
              </a:defRPr>
            </a:lvl1pPr>
          </a:lstStyle>
          <a:p>
            <a:pPr lvl="0"/>
            <a:r>
              <a:rPr lang="nb-NO"/>
              <a:t>Klikk for å legge til tittel</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hasCustomPrompt="1"/>
          </p:nvPr>
        </p:nvSpPr>
        <p:spPr>
          <a:xfrm>
            <a:off x="1787633" y="4096793"/>
            <a:ext cx="7807127" cy="415547"/>
          </a:xfrm>
        </p:spPr>
        <p:txBody>
          <a:bodyPr lIns="0" tIns="0" rIns="0" bIns="0">
            <a:spAutoFit/>
          </a:bodyPr>
          <a:lstStyle>
            <a:lvl1pPr marL="0" indent="0">
              <a:lnSpc>
                <a:spcPct val="100000"/>
              </a:lnSpc>
              <a:spcBef>
                <a:spcPts val="0"/>
              </a:spcBef>
              <a:spcAft>
                <a:spcPts val="0"/>
              </a:spcAft>
              <a:buNone/>
              <a:defRPr sz="2701">
                <a:solidFill>
                  <a:srgbClr val="FFFFFF"/>
                </a:solidFill>
              </a:defRPr>
            </a:lvl1pPr>
          </a:lstStyle>
          <a:p>
            <a:pPr lvl="0"/>
            <a:r>
              <a:rPr lang="nb-NO"/>
              <a:t>Klikk for å legge til undertittel</a:t>
            </a:r>
          </a:p>
        </p:txBody>
      </p:sp>
      <p:pic>
        <p:nvPicPr>
          <p:cNvPr id="4" name="Grafikk 3">
            <a:extLst>
              <a:ext uri="{FF2B5EF4-FFF2-40B4-BE49-F238E27FC236}">
                <a16:creationId xmlns:a16="http://schemas.microsoft.com/office/drawing/2014/main" id="{F6ACC6E4-AA3C-DA2B-D090-D284292464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2674" y="5619245"/>
            <a:ext cx="1169234" cy="561517"/>
          </a:xfrm>
          <a:prstGeom prst="rect">
            <a:avLst/>
          </a:prstGeom>
        </p:spPr>
      </p:pic>
      <p:pic>
        <p:nvPicPr>
          <p:cNvPr id="3" name="Grafikk 2">
            <a:extLst>
              <a:ext uri="{FF2B5EF4-FFF2-40B4-BE49-F238E27FC236}">
                <a16:creationId xmlns:a16="http://schemas.microsoft.com/office/drawing/2014/main" id="{A569C779-9834-CF4F-4205-82AB20FBF5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951176">
            <a:off x="-1524405" y="-2519787"/>
            <a:ext cx="5039574" cy="5039574"/>
          </a:xfrm>
          <a:prstGeom prst="rect">
            <a:avLst/>
          </a:prstGeom>
        </p:spPr>
      </p:pic>
    </p:spTree>
    <p:extLst>
      <p:ext uri="{BB962C8B-B14F-4D97-AF65-F5344CB8AC3E}">
        <p14:creationId xmlns:p14="http://schemas.microsoft.com/office/powerpoint/2010/main" val="32610588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863050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tel og innhold med grå bakgru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5A5794-E195-D7FB-477B-7D90126A5D8A}"/>
              </a:ext>
            </a:extLst>
          </p:cNvPr>
          <p:cNvSpPr/>
          <p:nvPr userDrawn="1"/>
        </p:nvSpPr>
        <p:spPr>
          <a:xfrm>
            <a:off x="149901" y="157397"/>
            <a:ext cx="11894695" cy="648324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7"/>
            <a:ext cx="10858500" cy="3959231"/>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pic>
        <p:nvPicPr>
          <p:cNvPr id="4" name="Grafikk 3">
            <a:extLst>
              <a:ext uri="{FF2B5EF4-FFF2-40B4-BE49-F238E27FC236}">
                <a16:creationId xmlns:a16="http://schemas.microsoft.com/office/drawing/2014/main" id="{1A7EEF12-CD73-6A35-FDD0-671C2090A2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74816" y="6111183"/>
            <a:ext cx="967283" cy="575294"/>
          </a:xfrm>
          <a:prstGeom prst="rect">
            <a:avLst/>
          </a:prstGeom>
        </p:spPr>
      </p:pic>
    </p:spTree>
    <p:extLst>
      <p:ext uri="{BB962C8B-B14F-4D97-AF65-F5344CB8AC3E}">
        <p14:creationId xmlns:p14="http://schemas.microsoft.com/office/powerpoint/2010/main" val="82777578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killeside 1">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9234045"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9234045"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bilde 2">
            <a:extLst>
              <a:ext uri="{FF2B5EF4-FFF2-40B4-BE49-F238E27FC236}">
                <a16:creationId xmlns:a16="http://schemas.microsoft.com/office/drawing/2014/main" id="{B79FBD5E-21C3-67B6-1767-B13CAD9B2381}"/>
              </a:ext>
            </a:extLst>
          </p:cNvPr>
          <p:cNvSpPr>
            <a:spLocks noGrp="1"/>
          </p:cNvSpPr>
          <p:nvPr>
            <p:ph type="pic" sz="quarter" idx="15" hasCustomPrompt="1"/>
          </p:nvPr>
        </p:nvSpPr>
        <p:spPr>
          <a:xfrm>
            <a:off x="7620000" y="914400"/>
            <a:ext cx="3740150" cy="2632365"/>
          </a:xfrm>
        </p:spPr>
        <p:txBody>
          <a:bodyPr/>
          <a:lstStyle>
            <a:lvl1pPr>
              <a:defRPr/>
            </a:lvl1pPr>
          </a:lstStyle>
          <a:p>
            <a:r>
              <a:rPr lang="nb-NO"/>
              <a:t>evt. bilde/ill.</a:t>
            </a:r>
          </a:p>
        </p:txBody>
      </p:sp>
    </p:spTree>
    <p:extLst>
      <p:ext uri="{BB962C8B-B14F-4D97-AF65-F5344CB8AC3E}">
        <p14:creationId xmlns:p14="http://schemas.microsoft.com/office/powerpoint/2010/main" val="24353707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killeside 2">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DA50648A-72DF-DAC9-CA8B-49DEBF35ECEC}"/>
              </a:ext>
            </a:extLst>
          </p:cNvPr>
          <p:cNvSpPr>
            <a:spLocks noGrp="1"/>
          </p:cNvSpPr>
          <p:nvPr>
            <p:ph sz="quarter" idx="4"/>
          </p:nvPr>
        </p:nvSpPr>
        <p:spPr>
          <a:xfrm>
            <a:off x="7248524" y="662524"/>
            <a:ext cx="4373563" cy="2884241"/>
          </a:xfrm>
        </p:spPr>
        <p:txBody>
          <a:bodyPr/>
          <a:lstStyle/>
          <a:p>
            <a:endParaRPr lang="nb-NO"/>
          </a:p>
        </p:txBody>
      </p:sp>
    </p:spTree>
    <p:extLst>
      <p:ext uri="{BB962C8B-B14F-4D97-AF65-F5344CB8AC3E}">
        <p14:creationId xmlns:p14="http://schemas.microsoft.com/office/powerpoint/2010/main" val="7762649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killeside 3">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2"/>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EA62B2B2-3FD6-E07B-F485-0D8DAABD224A}"/>
              </a:ext>
            </a:extLst>
          </p:cNvPr>
          <p:cNvSpPr>
            <a:spLocks noGrp="1"/>
          </p:cNvSpPr>
          <p:nvPr>
            <p:ph sz="quarter" idx="4"/>
          </p:nvPr>
        </p:nvSpPr>
        <p:spPr>
          <a:xfrm>
            <a:off x="7248524" y="662524"/>
            <a:ext cx="4373563" cy="2884241"/>
          </a:xfrm>
        </p:spPr>
        <p:txBody>
          <a:bodyPr/>
          <a:lstStyle/>
          <a:p>
            <a:endParaRPr lang="nb-NO"/>
          </a:p>
        </p:txBody>
      </p:sp>
    </p:spTree>
    <p:extLst>
      <p:ext uri="{BB962C8B-B14F-4D97-AF65-F5344CB8AC3E}">
        <p14:creationId xmlns:p14="http://schemas.microsoft.com/office/powerpoint/2010/main" val="11023492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killeside 4">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273DCB03-C60E-34C0-8BF4-4762B746E1CF}"/>
              </a:ext>
            </a:extLst>
          </p:cNvPr>
          <p:cNvSpPr>
            <a:spLocks noGrp="1"/>
          </p:cNvSpPr>
          <p:nvPr>
            <p:ph sz="quarter" idx="4"/>
          </p:nvPr>
        </p:nvSpPr>
        <p:spPr>
          <a:xfrm>
            <a:off x="7248524" y="662524"/>
            <a:ext cx="4373563" cy="2884241"/>
          </a:xfrm>
        </p:spPr>
        <p:txBody>
          <a:bodyPr/>
          <a:lstStyle/>
          <a:p>
            <a:endParaRPr lang="nb-NO"/>
          </a:p>
        </p:txBody>
      </p:sp>
    </p:spTree>
    <p:extLst>
      <p:ext uri="{BB962C8B-B14F-4D97-AF65-F5344CB8AC3E}">
        <p14:creationId xmlns:p14="http://schemas.microsoft.com/office/powerpoint/2010/main" val="544771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9581385-AFD9-41D4-8184-E39DB5EDF20D}"/>
              </a:ext>
            </a:extLst>
          </p:cNvPr>
          <p:cNvSpPr>
            <a:spLocks noGrp="1"/>
          </p:cNvSpPr>
          <p:nvPr>
            <p:ph type="body" sz="quarter" idx="13"/>
          </p:nvPr>
        </p:nvSpPr>
        <p:spPr>
          <a:xfrm>
            <a:off x="1015459" y="3000723"/>
            <a:ext cx="4652654" cy="28178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4118153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killeside 5">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428CEECF-3CF0-7784-66DD-63938268805D}"/>
              </a:ext>
            </a:extLst>
          </p:cNvPr>
          <p:cNvSpPr>
            <a:spLocks noGrp="1"/>
          </p:cNvSpPr>
          <p:nvPr>
            <p:ph sz="quarter" idx="4"/>
          </p:nvPr>
        </p:nvSpPr>
        <p:spPr>
          <a:xfrm>
            <a:off x="7248524" y="662524"/>
            <a:ext cx="4373563" cy="2884241"/>
          </a:xfrm>
        </p:spPr>
        <p:txBody>
          <a:bodyPr/>
          <a:lstStyle/>
          <a:p>
            <a:endParaRPr lang="nb-NO"/>
          </a:p>
        </p:txBody>
      </p:sp>
    </p:spTree>
    <p:extLst>
      <p:ext uri="{BB962C8B-B14F-4D97-AF65-F5344CB8AC3E}">
        <p14:creationId xmlns:p14="http://schemas.microsoft.com/office/powerpoint/2010/main" val="9252576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killeside 6">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21FB4E31-90E1-86CA-0A73-6798A247854B}"/>
              </a:ext>
            </a:extLst>
          </p:cNvPr>
          <p:cNvSpPr>
            <a:spLocks noGrp="1"/>
          </p:cNvSpPr>
          <p:nvPr>
            <p:ph sz="quarter" idx="4"/>
          </p:nvPr>
        </p:nvSpPr>
        <p:spPr>
          <a:xfrm>
            <a:off x="7248524" y="662524"/>
            <a:ext cx="4373563" cy="2884241"/>
          </a:xfrm>
        </p:spPr>
        <p:txBody>
          <a:bodyPr/>
          <a:lstStyle/>
          <a:p>
            <a:endParaRPr lang="nb-NO"/>
          </a:p>
        </p:txBody>
      </p:sp>
    </p:spTree>
    <p:extLst>
      <p:ext uri="{BB962C8B-B14F-4D97-AF65-F5344CB8AC3E}">
        <p14:creationId xmlns:p14="http://schemas.microsoft.com/office/powerpoint/2010/main" val="381634129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ammenlignin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F013E2A5-157B-D855-CC71-AC13845C56D1}"/>
              </a:ext>
            </a:extLst>
          </p:cNvPr>
          <p:cNvSpPr>
            <a:spLocks noGrp="1"/>
          </p:cNvSpPr>
          <p:nvPr>
            <p:ph type="title"/>
          </p:nvPr>
        </p:nvSpPr>
        <p:spPr>
          <a:xfrm>
            <a:off x="839788" y="410095"/>
            <a:ext cx="10515600" cy="1325563"/>
          </a:xfrm>
        </p:spPr>
        <p:txBody>
          <a:bodyPr/>
          <a:lstStyle/>
          <a:p>
            <a:endParaRPr lang="nb-NO"/>
          </a:p>
        </p:txBody>
      </p:sp>
      <p:sp>
        <p:nvSpPr>
          <p:cNvPr id="4" name="Plassholder for tekst 2">
            <a:extLst>
              <a:ext uri="{FF2B5EF4-FFF2-40B4-BE49-F238E27FC236}">
                <a16:creationId xmlns:a16="http://schemas.microsoft.com/office/drawing/2014/main" id="{8605592A-D189-7275-AC8C-1E73BB8DE77D}"/>
              </a:ext>
            </a:extLst>
          </p:cNvPr>
          <p:cNvSpPr>
            <a:spLocks noGrp="1"/>
          </p:cNvSpPr>
          <p:nvPr>
            <p:ph type="body" idx="1"/>
          </p:nvPr>
        </p:nvSpPr>
        <p:spPr>
          <a:xfrm>
            <a:off x="839788" y="1726133"/>
            <a:ext cx="5157787" cy="823912"/>
          </a:xfrm>
        </p:spPr>
        <p:txBody>
          <a:bodyPr/>
          <a:lstStyle>
            <a:lvl1pPr marL="0" indent="0">
              <a:buNone/>
              <a:defRPr>
                <a:solidFill>
                  <a:srgbClr val="D14641"/>
                </a:solidFill>
              </a:defRPr>
            </a:lvl1pPr>
          </a:lstStyle>
          <a:p>
            <a:endParaRPr lang="nb-NO"/>
          </a:p>
        </p:txBody>
      </p:sp>
      <p:sp>
        <p:nvSpPr>
          <p:cNvPr id="5" name="Plassholder for innhold 3">
            <a:extLst>
              <a:ext uri="{FF2B5EF4-FFF2-40B4-BE49-F238E27FC236}">
                <a16:creationId xmlns:a16="http://schemas.microsoft.com/office/drawing/2014/main" id="{4834F227-282A-9775-77E1-B2F08CDF8E82}"/>
              </a:ext>
            </a:extLst>
          </p:cNvPr>
          <p:cNvSpPr>
            <a:spLocks noGrp="1"/>
          </p:cNvSpPr>
          <p:nvPr>
            <p:ph sz="half" idx="2"/>
          </p:nvPr>
        </p:nvSpPr>
        <p:spPr>
          <a:xfrm>
            <a:off x="839788" y="2550045"/>
            <a:ext cx="5157787" cy="3684588"/>
          </a:xfrm>
        </p:spPr>
        <p:txBody>
          <a:bodyPr/>
          <a:lstStyle/>
          <a:p>
            <a:endParaRPr lang="nb-NO"/>
          </a:p>
        </p:txBody>
      </p:sp>
      <p:sp>
        <p:nvSpPr>
          <p:cNvPr id="6" name="Plassholder for tekst 4">
            <a:extLst>
              <a:ext uri="{FF2B5EF4-FFF2-40B4-BE49-F238E27FC236}">
                <a16:creationId xmlns:a16="http://schemas.microsoft.com/office/drawing/2014/main" id="{D5334712-BA61-F709-1702-19E09B64E38C}"/>
              </a:ext>
            </a:extLst>
          </p:cNvPr>
          <p:cNvSpPr>
            <a:spLocks noGrp="1"/>
          </p:cNvSpPr>
          <p:nvPr>
            <p:ph type="body" sz="quarter" idx="3"/>
          </p:nvPr>
        </p:nvSpPr>
        <p:spPr>
          <a:xfrm>
            <a:off x="6172200" y="1726133"/>
            <a:ext cx="5183188" cy="823912"/>
          </a:xfrm>
        </p:spPr>
        <p:txBody>
          <a:bodyPr/>
          <a:lstStyle>
            <a:lvl1pPr marL="0" indent="0">
              <a:buNone/>
              <a:defRPr baseline="0">
                <a:solidFill>
                  <a:srgbClr val="D14641"/>
                </a:solidFill>
              </a:defRPr>
            </a:lvl1pPr>
          </a:lstStyle>
          <a:p>
            <a:endParaRPr lang="nb-NO"/>
          </a:p>
        </p:txBody>
      </p:sp>
      <p:sp>
        <p:nvSpPr>
          <p:cNvPr id="7" name="Plassholder for innhold 5">
            <a:extLst>
              <a:ext uri="{FF2B5EF4-FFF2-40B4-BE49-F238E27FC236}">
                <a16:creationId xmlns:a16="http://schemas.microsoft.com/office/drawing/2014/main" id="{5247CFDF-11F8-3326-1670-A62CA3CC92E0}"/>
              </a:ext>
            </a:extLst>
          </p:cNvPr>
          <p:cNvSpPr>
            <a:spLocks noGrp="1"/>
          </p:cNvSpPr>
          <p:nvPr>
            <p:ph sz="quarter" idx="4"/>
          </p:nvPr>
        </p:nvSpPr>
        <p:spPr>
          <a:xfrm>
            <a:off x="6172200" y="2550045"/>
            <a:ext cx="5183188" cy="3684588"/>
          </a:xfrm>
        </p:spPr>
        <p:txBody>
          <a:bodyPr/>
          <a:lstStyle/>
          <a:p>
            <a:endParaRPr lang="nb-NO"/>
          </a:p>
        </p:txBody>
      </p:sp>
      <p:pic>
        <p:nvPicPr>
          <p:cNvPr id="10" name="Grafikk 9">
            <a:extLst>
              <a:ext uri="{FF2B5EF4-FFF2-40B4-BE49-F238E27FC236}">
                <a16:creationId xmlns:a16="http://schemas.microsoft.com/office/drawing/2014/main" id="{6ED7BFEA-76FC-F900-766F-0412F10A5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209752"/>
            <a:ext cx="967283" cy="575294"/>
          </a:xfrm>
          <a:prstGeom prst="rect">
            <a:avLst/>
          </a:prstGeom>
        </p:spPr>
      </p:pic>
    </p:spTree>
    <p:extLst>
      <p:ext uri="{BB962C8B-B14F-4D97-AF65-F5344CB8AC3E}">
        <p14:creationId xmlns:p14="http://schemas.microsoft.com/office/powerpoint/2010/main" val="38678046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ilde med tekst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172200" y="0"/>
            <a:ext cx="6019800" cy="6858000"/>
          </a:xfrm>
        </p:spPr>
        <p:txBody>
          <a:bodyPr/>
          <a:lstStyle>
            <a:lvl1pPr marL="0" indent="0">
              <a:buNone/>
              <a:defRPr/>
            </a:lvl1pPr>
          </a:lstStyle>
          <a:p>
            <a:endParaRPr lang="nb-NO"/>
          </a:p>
        </p:txBody>
      </p:sp>
      <p:pic>
        <p:nvPicPr>
          <p:cNvPr id="7" name="Grafikk 6">
            <a:extLst>
              <a:ext uri="{FF2B5EF4-FFF2-40B4-BE49-F238E27FC236}">
                <a16:creationId xmlns:a16="http://schemas.microsoft.com/office/drawing/2014/main" id="{0BFB8354-F98C-EF93-8295-35F9864698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231961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096000" y="464694"/>
            <a:ext cx="5588833" cy="5876145"/>
          </a:xfrm>
        </p:spPr>
        <p:txBody>
          <a:bodyPr/>
          <a:lstStyle>
            <a:lvl1pPr marL="0" indent="0">
              <a:buNone/>
              <a:defRPr/>
            </a:lvl1pPr>
          </a:lstStyle>
          <a:p>
            <a:endParaRPr lang="nb-NO"/>
          </a:p>
        </p:txBody>
      </p:sp>
      <p:pic>
        <p:nvPicPr>
          <p:cNvPr id="7" name="Grafikk 6">
            <a:extLst>
              <a:ext uri="{FF2B5EF4-FFF2-40B4-BE49-F238E27FC236}">
                <a16:creationId xmlns:a16="http://schemas.microsoft.com/office/drawing/2014/main" id="{85F483C4-E6EB-C9C3-6388-4B62328827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322177"/>
            <a:ext cx="967283" cy="575294"/>
          </a:xfrm>
          <a:prstGeom prst="rect">
            <a:avLst/>
          </a:prstGeom>
        </p:spPr>
      </p:pic>
    </p:spTree>
    <p:extLst>
      <p:ext uri="{BB962C8B-B14F-4D97-AF65-F5344CB8AC3E}">
        <p14:creationId xmlns:p14="http://schemas.microsoft.com/office/powerpoint/2010/main" val="37134691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ullskjerm video eller bilde">
    <p:spTree>
      <p:nvGrpSpPr>
        <p:cNvPr id="1" name=""/>
        <p:cNvGrpSpPr/>
        <p:nvPr/>
      </p:nvGrpSpPr>
      <p:grpSpPr>
        <a:xfrm>
          <a:off x="0" y="0"/>
          <a:ext cx="0" cy="0"/>
          <a:chOff x="0" y="0"/>
          <a:chExt cx="0" cy="0"/>
        </a:xfrm>
      </p:grpSpPr>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hasCustomPrompt="1"/>
          </p:nvPr>
        </p:nvSpPr>
        <p:spPr>
          <a:xfrm>
            <a:off x="0" y="0"/>
            <a:ext cx="12192000" cy="6858000"/>
          </a:xfrm>
        </p:spPr>
        <p:txBody>
          <a:bodyPr/>
          <a:lstStyle>
            <a:lvl1pPr marL="0" indent="0">
              <a:buNone/>
              <a:defRPr/>
            </a:lvl1pPr>
          </a:lstStyle>
          <a:p>
            <a:r>
              <a:rPr lang="nb-NO"/>
              <a:t>Fullskjerm video eller bilde</a:t>
            </a:r>
          </a:p>
        </p:txBody>
      </p:sp>
    </p:spTree>
    <p:extLst>
      <p:ext uri="{BB962C8B-B14F-4D97-AF65-F5344CB8AC3E}">
        <p14:creationId xmlns:p14="http://schemas.microsoft.com/office/powerpoint/2010/main" val="42237020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rgbClr val="D8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8" name="Plassholder for tekst 7">
            <a:extLst>
              <a:ext uri="{FF2B5EF4-FFF2-40B4-BE49-F238E27FC236}">
                <a16:creationId xmlns:a16="http://schemas.microsoft.com/office/drawing/2014/main" id="{93B30C22-34D8-4698-9474-D7F62BC95145}"/>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chemeClr val="tx2"/>
                </a:solidFill>
              </a:defRPr>
            </a:lvl1pPr>
          </a:lstStyle>
          <a:p>
            <a:pPr lvl="0"/>
            <a:r>
              <a:rPr lang="nb-NO"/>
              <a:t>«Klikk for å sette inn et sitat»</a:t>
            </a:r>
          </a:p>
        </p:txBody>
      </p:sp>
      <p:pic>
        <p:nvPicPr>
          <p:cNvPr id="3" name="Grafikk 2">
            <a:extLst>
              <a:ext uri="{FF2B5EF4-FFF2-40B4-BE49-F238E27FC236}">
                <a16:creationId xmlns:a16="http://schemas.microsoft.com/office/drawing/2014/main" id="{B7B5D010-522D-05DA-1EC4-893CFA961F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9542" y="6119812"/>
            <a:ext cx="967283" cy="575294"/>
          </a:xfrm>
          <a:prstGeom prst="rect">
            <a:avLst/>
          </a:prstGeom>
        </p:spPr>
      </p:pic>
      <p:sp>
        <p:nvSpPr>
          <p:cNvPr id="6" name="Plassholder for tekst 5">
            <a:extLst>
              <a:ext uri="{FF2B5EF4-FFF2-40B4-BE49-F238E27FC236}">
                <a16:creationId xmlns:a16="http://schemas.microsoft.com/office/drawing/2014/main" id="{649D3A60-FE48-52AA-0285-2C05ED8A3BD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a:lvl1pPr>
          </a:lstStyle>
          <a:p>
            <a:pPr lvl="0"/>
            <a:r>
              <a:rPr lang="nb-NO"/>
              <a:t>Klikk for å redigere kilde for sitat</a:t>
            </a:r>
          </a:p>
        </p:txBody>
      </p:sp>
    </p:spTree>
    <p:extLst>
      <p:ext uri="{BB962C8B-B14F-4D97-AF65-F5344CB8AC3E}">
        <p14:creationId xmlns:p14="http://schemas.microsoft.com/office/powerpoint/2010/main" val="28140355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5" name="Plassholder for tekst 7">
            <a:extLst>
              <a:ext uri="{FF2B5EF4-FFF2-40B4-BE49-F238E27FC236}">
                <a16:creationId xmlns:a16="http://schemas.microsoft.com/office/drawing/2014/main" id="{43D418DC-0CFF-B8A3-DACF-B18BE6F7C121}"/>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rgbClr val="FFFFFF"/>
                </a:solidFill>
              </a:defRPr>
            </a:lvl1pPr>
          </a:lstStyle>
          <a:p>
            <a:pPr lvl="0"/>
            <a:r>
              <a:rPr lang="nb-NO"/>
              <a:t>«Klikk for å sette inn et sitat»</a:t>
            </a:r>
          </a:p>
        </p:txBody>
      </p:sp>
      <p:pic>
        <p:nvPicPr>
          <p:cNvPr id="7" name="Grafikk 6">
            <a:extLst>
              <a:ext uri="{FF2B5EF4-FFF2-40B4-BE49-F238E27FC236}">
                <a16:creationId xmlns:a16="http://schemas.microsoft.com/office/drawing/2014/main" id="{0E56D826-E349-1BF7-4422-57080DA14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067" y="6119812"/>
            <a:ext cx="967283" cy="575294"/>
          </a:xfrm>
          <a:prstGeom prst="rect">
            <a:avLst/>
          </a:prstGeom>
        </p:spPr>
      </p:pic>
      <p:sp>
        <p:nvSpPr>
          <p:cNvPr id="9" name="Plassholder for tekst 5">
            <a:extLst>
              <a:ext uri="{FF2B5EF4-FFF2-40B4-BE49-F238E27FC236}">
                <a16:creationId xmlns:a16="http://schemas.microsoft.com/office/drawing/2014/main" id="{17905DDC-67D3-D4D9-DBFA-A5C3817FE1A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baseline="0">
                <a:solidFill>
                  <a:srgbClr val="FFFFFF"/>
                </a:solidFill>
              </a:defRPr>
            </a:lvl1pPr>
          </a:lstStyle>
          <a:p>
            <a:pPr lvl="0"/>
            <a:r>
              <a:rPr lang="nb-NO"/>
              <a:t>Klikk for å redigere kilde for sitat</a:t>
            </a:r>
          </a:p>
        </p:txBody>
      </p:sp>
    </p:spTree>
    <p:extLst>
      <p:ext uri="{BB962C8B-B14F-4D97-AF65-F5344CB8AC3E}">
        <p14:creationId xmlns:p14="http://schemas.microsoft.com/office/powerpoint/2010/main" val="24758475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am med navn og bil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EA9C1-9FD2-4227-8E89-7D7C40717CDC}"/>
              </a:ext>
            </a:extLst>
          </p:cNvPr>
          <p:cNvSpPr>
            <a:spLocks noGrp="1"/>
          </p:cNvSpPr>
          <p:nvPr>
            <p:ph type="title"/>
          </p:nvPr>
        </p:nvSpPr>
        <p:spPr>
          <a:xfrm>
            <a:off x="1015458" y="752493"/>
            <a:ext cx="10161084" cy="644151"/>
          </a:xfrm>
        </p:spPr>
        <p:txBody>
          <a:bodyPr/>
          <a:lstStyle>
            <a:lvl1pPr>
              <a:defRPr/>
            </a:lvl1pPr>
          </a:lstStyle>
          <a:p>
            <a:r>
              <a:rPr lang="nb-NO"/>
              <a:t>Klikk for å redigere tittel</a:t>
            </a:r>
            <a:endParaRPr lang="en-US"/>
          </a:p>
        </p:txBody>
      </p:sp>
      <p:sp>
        <p:nvSpPr>
          <p:cNvPr id="17" name="Picture Placeholder 6"/>
          <p:cNvSpPr>
            <a:spLocks noGrp="1"/>
          </p:cNvSpPr>
          <p:nvPr>
            <p:ph type="pic" sz="quarter" idx="24" hasCustomPrompt="1"/>
          </p:nvPr>
        </p:nvSpPr>
        <p:spPr>
          <a:xfrm>
            <a:off x="1015458"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2" name="Picture Placeholder 6"/>
          <p:cNvSpPr>
            <a:spLocks noGrp="1"/>
          </p:cNvSpPr>
          <p:nvPr>
            <p:ph type="pic" sz="quarter" idx="25" hasCustomPrompt="1"/>
          </p:nvPr>
        </p:nvSpPr>
        <p:spPr>
          <a:xfrm>
            <a:off x="3122882" y="1697314"/>
            <a:ext cx="183087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3" name="Picture Placeholder 6"/>
          <p:cNvSpPr>
            <a:spLocks noGrp="1"/>
          </p:cNvSpPr>
          <p:nvPr>
            <p:ph type="pic" sz="quarter" idx="26" hasCustomPrompt="1"/>
          </p:nvPr>
        </p:nvSpPr>
        <p:spPr>
          <a:xfrm>
            <a:off x="5206396" y="1697314"/>
            <a:ext cx="181736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4" name="Picture Placeholder 6"/>
          <p:cNvSpPr>
            <a:spLocks noGrp="1"/>
          </p:cNvSpPr>
          <p:nvPr>
            <p:ph type="pic" sz="quarter" idx="27" hasCustomPrompt="1"/>
          </p:nvPr>
        </p:nvSpPr>
        <p:spPr>
          <a:xfrm>
            <a:off x="7276400" y="1697314"/>
            <a:ext cx="1817367"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6" name="Picture Placeholder 6"/>
          <p:cNvSpPr>
            <a:spLocks noGrp="1"/>
          </p:cNvSpPr>
          <p:nvPr>
            <p:ph type="pic" sz="quarter" idx="28" hasCustomPrompt="1"/>
          </p:nvPr>
        </p:nvSpPr>
        <p:spPr>
          <a:xfrm>
            <a:off x="9356664"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14" name="Text Placeholder 4">
            <a:extLst>
              <a:ext uri="{FF2B5EF4-FFF2-40B4-BE49-F238E27FC236}">
                <a16:creationId xmlns:a16="http://schemas.microsoft.com/office/drawing/2014/main" id="{08A0766A-0302-437E-A735-9F697DDEB56A}"/>
              </a:ext>
            </a:extLst>
          </p:cNvPr>
          <p:cNvSpPr>
            <a:spLocks noGrp="1"/>
          </p:cNvSpPr>
          <p:nvPr>
            <p:ph type="body" sz="quarter" idx="33" hasCustomPrompt="1"/>
          </p:nvPr>
        </p:nvSpPr>
        <p:spPr>
          <a:xfrm>
            <a:off x="1011259" y="4875017"/>
            <a:ext cx="1819878"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5" name="Text Placeholder 4">
            <a:extLst>
              <a:ext uri="{FF2B5EF4-FFF2-40B4-BE49-F238E27FC236}">
                <a16:creationId xmlns:a16="http://schemas.microsoft.com/office/drawing/2014/main" id="{08A0766A-0302-437E-A735-9F697DDEB56A}"/>
              </a:ext>
            </a:extLst>
          </p:cNvPr>
          <p:cNvSpPr>
            <a:spLocks noGrp="1"/>
          </p:cNvSpPr>
          <p:nvPr>
            <p:ph type="body" sz="quarter" idx="34" hasCustomPrompt="1"/>
          </p:nvPr>
        </p:nvSpPr>
        <p:spPr>
          <a:xfrm>
            <a:off x="3122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6" name="Text Placeholder 4">
            <a:extLst>
              <a:ext uri="{FF2B5EF4-FFF2-40B4-BE49-F238E27FC236}">
                <a16:creationId xmlns:a16="http://schemas.microsoft.com/office/drawing/2014/main" id="{08A0766A-0302-437E-A735-9F697DDEB56A}"/>
              </a:ext>
            </a:extLst>
          </p:cNvPr>
          <p:cNvSpPr>
            <a:spLocks noGrp="1"/>
          </p:cNvSpPr>
          <p:nvPr>
            <p:ph type="body" sz="quarter" idx="35" hasCustomPrompt="1"/>
          </p:nvPr>
        </p:nvSpPr>
        <p:spPr>
          <a:xfrm>
            <a:off x="5206396" y="4875017"/>
            <a:ext cx="1830876" cy="1176867"/>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8" name="Text Placeholder 4">
            <a:extLst>
              <a:ext uri="{FF2B5EF4-FFF2-40B4-BE49-F238E27FC236}">
                <a16:creationId xmlns:a16="http://schemas.microsoft.com/office/drawing/2014/main" id="{08A0766A-0302-437E-A735-9F697DDEB56A}"/>
              </a:ext>
            </a:extLst>
          </p:cNvPr>
          <p:cNvSpPr>
            <a:spLocks noGrp="1"/>
          </p:cNvSpPr>
          <p:nvPr>
            <p:ph type="body" sz="quarter" idx="36" hasCustomPrompt="1"/>
          </p:nvPr>
        </p:nvSpPr>
        <p:spPr>
          <a:xfrm>
            <a:off x="7278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9" name="Text Placeholder 4">
            <a:extLst>
              <a:ext uri="{FF2B5EF4-FFF2-40B4-BE49-F238E27FC236}">
                <a16:creationId xmlns:a16="http://schemas.microsoft.com/office/drawing/2014/main" id="{08A0766A-0302-437E-A735-9F697DDEB56A}"/>
              </a:ext>
            </a:extLst>
          </p:cNvPr>
          <p:cNvSpPr>
            <a:spLocks noGrp="1"/>
          </p:cNvSpPr>
          <p:nvPr>
            <p:ph type="body" sz="quarter" idx="37" hasCustomPrompt="1"/>
          </p:nvPr>
        </p:nvSpPr>
        <p:spPr>
          <a:xfrm>
            <a:off x="9379068" y="4875017"/>
            <a:ext cx="1796933"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4" name="Plassholder for tekst 3">
            <a:extLst>
              <a:ext uri="{FF2B5EF4-FFF2-40B4-BE49-F238E27FC236}">
                <a16:creationId xmlns:a16="http://schemas.microsoft.com/office/drawing/2014/main" id="{73AEB3A5-954A-4E7B-9822-25580AF0B37B}"/>
              </a:ext>
            </a:extLst>
          </p:cNvPr>
          <p:cNvSpPr>
            <a:spLocks noGrp="1"/>
          </p:cNvSpPr>
          <p:nvPr>
            <p:ph type="body" sz="quarter" idx="38" hasCustomPrompt="1"/>
          </p:nvPr>
        </p:nvSpPr>
        <p:spPr>
          <a:xfrm>
            <a:off x="9379067" y="1431883"/>
            <a:ext cx="1796933" cy="230187"/>
          </a:xfrm>
        </p:spPr>
        <p:txBody>
          <a:bodyPr>
            <a:noAutofit/>
          </a:bodyPr>
          <a:lstStyle>
            <a:lvl1pPr marL="0" indent="0">
              <a:buNone/>
              <a:defRPr sz="1400">
                <a:solidFill>
                  <a:schemeClr val="accent2"/>
                </a:solidFill>
              </a:defRPr>
            </a:lvl1pPr>
          </a:lstStyle>
          <a:p>
            <a:pPr lvl="0"/>
            <a:r>
              <a:rPr lang="nb-NO"/>
              <a:t>Sett inn navn</a:t>
            </a:r>
          </a:p>
        </p:txBody>
      </p:sp>
      <p:sp>
        <p:nvSpPr>
          <p:cNvPr id="20" name="Plassholder for tekst 3">
            <a:extLst>
              <a:ext uri="{FF2B5EF4-FFF2-40B4-BE49-F238E27FC236}">
                <a16:creationId xmlns:a16="http://schemas.microsoft.com/office/drawing/2014/main" id="{7FE8E7F1-1979-4F4A-B066-FF0C45CDB6E9}"/>
              </a:ext>
            </a:extLst>
          </p:cNvPr>
          <p:cNvSpPr>
            <a:spLocks noGrp="1"/>
          </p:cNvSpPr>
          <p:nvPr>
            <p:ph type="body" sz="quarter" idx="39" hasCustomPrompt="1"/>
          </p:nvPr>
        </p:nvSpPr>
        <p:spPr>
          <a:xfrm>
            <a:off x="3125845"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1" name="Plassholder for tekst 3">
            <a:extLst>
              <a:ext uri="{FF2B5EF4-FFF2-40B4-BE49-F238E27FC236}">
                <a16:creationId xmlns:a16="http://schemas.microsoft.com/office/drawing/2014/main" id="{15094034-1D55-4E1B-9DC5-6611A0FC6034}"/>
              </a:ext>
            </a:extLst>
          </p:cNvPr>
          <p:cNvSpPr>
            <a:spLocks noGrp="1"/>
          </p:cNvSpPr>
          <p:nvPr>
            <p:ph type="body" sz="quarter" idx="40" hasCustomPrompt="1"/>
          </p:nvPr>
        </p:nvSpPr>
        <p:spPr>
          <a:xfrm>
            <a:off x="5206396"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5" name="Plassholder for tekst 3">
            <a:extLst>
              <a:ext uri="{FF2B5EF4-FFF2-40B4-BE49-F238E27FC236}">
                <a16:creationId xmlns:a16="http://schemas.microsoft.com/office/drawing/2014/main" id="{4625233E-CB7C-4779-A76D-F0C8334816F4}"/>
              </a:ext>
            </a:extLst>
          </p:cNvPr>
          <p:cNvSpPr>
            <a:spLocks noGrp="1"/>
          </p:cNvSpPr>
          <p:nvPr>
            <p:ph type="body" sz="quarter" idx="41" hasCustomPrompt="1"/>
          </p:nvPr>
        </p:nvSpPr>
        <p:spPr>
          <a:xfrm>
            <a:off x="7278085" y="143740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7" name="Plassholder for tekst 3">
            <a:extLst>
              <a:ext uri="{FF2B5EF4-FFF2-40B4-BE49-F238E27FC236}">
                <a16:creationId xmlns:a16="http://schemas.microsoft.com/office/drawing/2014/main" id="{5DFB3E57-C1A1-426C-99AB-F08D765655CB}"/>
              </a:ext>
            </a:extLst>
          </p:cNvPr>
          <p:cNvSpPr>
            <a:spLocks noGrp="1"/>
          </p:cNvSpPr>
          <p:nvPr>
            <p:ph type="body" sz="quarter" idx="42" hasCustomPrompt="1"/>
          </p:nvPr>
        </p:nvSpPr>
        <p:spPr>
          <a:xfrm>
            <a:off x="1011259" y="1431885"/>
            <a:ext cx="1819878" cy="230187"/>
          </a:xfrm>
        </p:spPr>
        <p:txBody>
          <a:bodyPr>
            <a:noAutofit/>
          </a:bodyPr>
          <a:lstStyle>
            <a:lvl1pPr marL="0" indent="0">
              <a:buNone/>
              <a:defRPr sz="1400">
                <a:solidFill>
                  <a:schemeClr val="accent2"/>
                </a:solidFill>
              </a:defRPr>
            </a:lvl1pPr>
          </a:lstStyle>
          <a:p>
            <a:pPr lvl="0"/>
            <a:r>
              <a:rPr lang="nb-NO"/>
              <a:t>Sett inn navn</a:t>
            </a:r>
          </a:p>
        </p:txBody>
      </p:sp>
      <p:pic>
        <p:nvPicPr>
          <p:cNvPr id="6" name="Grafikk 5">
            <a:extLst>
              <a:ext uri="{FF2B5EF4-FFF2-40B4-BE49-F238E27FC236}">
                <a16:creationId xmlns:a16="http://schemas.microsoft.com/office/drawing/2014/main" id="{A6078DE7-6C3C-3526-F1FB-44EE145CA7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3496073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llustrasjon/bilde på side">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F141F88-203A-3982-C475-286A1701E426}"/>
              </a:ext>
            </a:extLst>
          </p:cNvPr>
          <p:cNvSpPr>
            <a:spLocks noGrp="1"/>
          </p:cNvSpPr>
          <p:nvPr>
            <p:ph type="title"/>
          </p:nvPr>
        </p:nvSpPr>
        <p:spPr>
          <a:xfrm>
            <a:off x="2664542" y="662815"/>
            <a:ext cx="8866516" cy="644097"/>
          </a:xfrm>
        </p:spPr>
        <p:txBody>
          <a:bodyPr/>
          <a:lstStyle/>
          <a:p>
            <a:r>
              <a:rPr lang="nb-NO"/>
              <a:t>Klikk for å redigere tittel</a:t>
            </a:r>
          </a:p>
        </p:txBody>
      </p:sp>
      <p:sp>
        <p:nvSpPr>
          <p:cNvPr id="3" name="Plassholder for bilde 2">
            <a:extLst>
              <a:ext uri="{FF2B5EF4-FFF2-40B4-BE49-F238E27FC236}">
                <a16:creationId xmlns:a16="http://schemas.microsoft.com/office/drawing/2014/main" id="{2A121433-8804-A8E0-AD92-F8BE12700259}"/>
              </a:ext>
            </a:extLst>
          </p:cNvPr>
          <p:cNvSpPr>
            <a:spLocks noGrp="1"/>
          </p:cNvSpPr>
          <p:nvPr>
            <p:ph type="pic" sz="quarter" idx="10" hasCustomPrompt="1"/>
          </p:nvPr>
        </p:nvSpPr>
        <p:spPr>
          <a:xfrm>
            <a:off x="531813" y="663574"/>
            <a:ext cx="1866900" cy="5332491"/>
          </a:xfrm>
        </p:spPr>
        <p:txBody>
          <a:bodyPr/>
          <a:lstStyle>
            <a:lvl1pPr marL="0" indent="0">
              <a:buNone/>
              <a:defRPr/>
            </a:lvl1pPr>
          </a:lstStyle>
          <a:p>
            <a:r>
              <a:rPr lang="nb-NO"/>
              <a:t>Illustrasjon</a:t>
            </a:r>
          </a:p>
        </p:txBody>
      </p:sp>
      <p:sp>
        <p:nvSpPr>
          <p:cNvPr id="6" name="Plassholder for tekst 7">
            <a:extLst>
              <a:ext uri="{FF2B5EF4-FFF2-40B4-BE49-F238E27FC236}">
                <a16:creationId xmlns:a16="http://schemas.microsoft.com/office/drawing/2014/main" id="{EB876A5B-0EA9-4756-0555-6E700A1C2248}"/>
              </a:ext>
            </a:extLst>
          </p:cNvPr>
          <p:cNvSpPr>
            <a:spLocks noGrp="1"/>
          </p:cNvSpPr>
          <p:nvPr>
            <p:ph type="body" sz="quarter" idx="22"/>
          </p:nvPr>
        </p:nvSpPr>
        <p:spPr>
          <a:xfrm>
            <a:off x="2664542" y="1586955"/>
            <a:ext cx="8866516" cy="4409110"/>
          </a:xfrm>
        </p:spPr>
        <p:txBody>
          <a:bodyPr/>
          <a:lstStyle>
            <a:lvl1pPr marL="270054" indent="-270054">
              <a:buFont typeface="Arial" panose="020B0604020202020204" pitchFamily="34" charset="0"/>
              <a:buChar char="•"/>
              <a:defRPr/>
            </a:lvl1pPr>
            <a:lvl2pPr marL="540108" indent="-180036">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845DE25C-EED2-46A4-63FF-A5658D3176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3656264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Tree>
    <p:extLst>
      <p:ext uri="{BB962C8B-B14F-4D97-AF65-F5344CB8AC3E}">
        <p14:creationId xmlns:p14="http://schemas.microsoft.com/office/powerpoint/2010/main" val="36439302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cxnSp>
        <p:nvCxnSpPr>
          <p:cNvPr id="4" name="Rett linje 3">
            <a:extLst>
              <a:ext uri="{FF2B5EF4-FFF2-40B4-BE49-F238E27FC236}">
                <a16:creationId xmlns:a16="http://schemas.microsoft.com/office/drawing/2014/main" id="{6344F45C-044F-4F58-B39A-424740567BD3}"/>
              </a:ext>
            </a:extLst>
          </p:cNvPr>
          <p:cNvCxnSpPr>
            <a:cxnSpLocks/>
          </p:cNvCxnSpPr>
          <p:nvPr userDrawn="1"/>
        </p:nvCxnSpPr>
        <p:spPr>
          <a:xfrm>
            <a:off x="3316361" y="1408220"/>
            <a:ext cx="0" cy="5077748"/>
          </a:xfrm>
          <a:prstGeom prst="line">
            <a:avLst/>
          </a:prstGeom>
          <a:ln>
            <a:solidFill>
              <a:schemeClr val="accent2"/>
            </a:solidFill>
          </a:ln>
        </p:spPr>
        <p:style>
          <a:lnRef idx="1">
            <a:schemeClr val="accent4"/>
          </a:lnRef>
          <a:fillRef idx="0">
            <a:schemeClr val="accent4"/>
          </a:fillRef>
          <a:effectRef idx="0">
            <a:schemeClr val="accent4"/>
          </a:effectRef>
          <a:fontRef idx="minor">
            <a:schemeClr val="tx1"/>
          </a:fontRef>
        </p:style>
      </p:cxnSp>
      <p:sp>
        <p:nvSpPr>
          <p:cNvPr id="6" name="Plassholder for tekst 5">
            <a:extLst>
              <a:ext uri="{FF2B5EF4-FFF2-40B4-BE49-F238E27FC236}">
                <a16:creationId xmlns:a16="http://schemas.microsoft.com/office/drawing/2014/main" id="{FE7B14AC-8F7D-47E9-87A7-B3DAF791841E}"/>
              </a:ext>
            </a:extLst>
          </p:cNvPr>
          <p:cNvSpPr>
            <a:spLocks noGrp="1"/>
          </p:cNvSpPr>
          <p:nvPr>
            <p:ph type="body" sz="quarter" idx="10" hasCustomPrompt="1"/>
          </p:nvPr>
        </p:nvSpPr>
        <p:spPr>
          <a:xfrm>
            <a:off x="2241082" y="154345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8" name="Plassholder for tekst 5">
            <a:extLst>
              <a:ext uri="{FF2B5EF4-FFF2-40B4-BE49-F238E27FC236}">
                <a16:creationId xmlns:a16="http://schemas.microsoft.com/office/drawing/2014/main" id="{555FF45B-93CC-49AD-A331-3D266349B232}"/>
              </a:ext>
            </a:extLst>
          </p:cNvPr>
          <p:cNvSpPr>
            <a:spLocks noGrp="1"/>
          </p:cNvSpPr>
          <p:nvPr>
            <p:ph type="body" sz="quarter" idx="12" hasCustomPrompt="1"/>
          </p:nvPr>
        </p:nvSpPr>
        <p:spPr>
          <a:xfrm>
            <a:off x="2241082" y="216175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0" name="Plassholder for tekst 5">
            <a:extLst>
              <a:ext uri="{FF2B5EF4-FFF2-40B4-BE49-F238E27FC236}">
                <a16:creationId xmlns:a16="http://schemas.microsoft.com/office/drawing/2014/main" id="{B418AA3D-BBE0-46E6-8552-E9B834F3B1F7}"/>
              </a:ext>
            </a:extLst>
          </p:cNvPr>
          <p:cNvSpPr>
            <a:spLocks noGrp="1"/>
          </p:cNvSpPr>
          <p:nvPr>
            <p:ph type="body" sz="quarter" idx="14" hasCustomPrompt="1"/>
          </p:nvPr>
        </p:nvSpPr>
        <p:spPr>
          <a:xfrm>
            <a:off x="2241082" y="278006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2" name="Plassholder for tekst 5">
            <a:extLst>
              <a:ext uri="{FF2B5EF4-FFF2-40B4-BE49-F238E27FC236}">
                <a16:creationId xmlns:a16="http://schemas.microsoft.com/office/drawing/2014/main" id="{B7E858B7-F7EE-43F9-8155-AEE886CA219E}"/>
              </a:ext>
            </a:extLst>
          </p:cNvPr>
          <p:cNvSpPr>
            <a:spLocks noGrp="1"/>
          </p:cNvSpPr>
          <p:nvPr>
            <p:ph type="body" sz="quarter" idx="16" hasCustomPrompt="1"/>
          </p:nvPr>
        </p:nvSpPr>
        <p:spPr>
          <a:xfrm>
            <a:off x="2241082" y="3398375"/>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4" name="Plassholder for tekst 5">
            <a:extLst>
              <a:ext uri="{FF2B5EF4-FFF2-40B4-BE49-F238E27FC236}">
                <a16:creationId xmlns:a16="http://schemas.microsoft.com/office/drawing/2014/main" id="{618BAD4A-1C32-4E60-8593-98C153C396E2}"/>
              </a:ext>
            </a:extLst>
          </p:cNvPr>
          <p:cNvSpPr>
            <a:spLocks noGrp="1"/>
          </p:cNvSpPr>
          <p:nvPr>
            <p:ph type="body" sz="quarter" idx="18" hasCustomPrompt="1"/>
          </p:nvPr>
        </p:nvSpPr>
        <p:spPr>
          <a:xfrm>
            <a:off x="2241082" y="401668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6" name="Plassholder for tekst 5">
            <a:extLst>
              <a:ext uri="{FF2B5EF4-FFF2-40B4-BE49-F238E27FC236}">
                <a16:creationId xmlns:a16="http://schemas.microsoft.com/office/drawing/2014/main" id="{9A3AF5B4-EF68-41C6-B7F8-9DE087C6C588}"/>
              </a:ext>
            </a:extLst>
          </p:cNvPr>
          <p:cNvSpPr>
            <a:spLocks noGrp="1"/>
          </p:cNvSpPr>
          <p:nvPr>
            <p:ph type="body" sz="quarter" idx="20" hasCustomPrompt="1"/>
          </p:nvPr>
        </p:nvSpPr>
        <p:spPr>
          <a:xfrm>
            <a:off x="2241082" y="464669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8" name="Plassholder for tekst 5">
            <a:extLst>
              <a:ext uri="{FF2B5EF4-FFF2-40B4-BE49-F238E27FC236}">
                <a16:creationId xmlns:a16="http://schemas.microsoft.com/office/drawing/2014/main" id="{6BE155DE-B264-4F75-8A6E-CC42357CD9B0}"/>
              </a:ext>
            </a:extLst>
          </p:cNvPr>
          <p:cNvSpPr>
            <a:spLocks noGrp="1"/>
          </p:cNvSpPr>
          <p:nvPr>
            <p:ph type="body" sz="quarter" idx="22" hasCustomPrompt="1"/>
          </p:nvPr>
        </p:nvSpPr>
        <p:spPr>
          <a:xfrm>
            <a:off x="2241082" y="527671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0" name="Plassholder for tekst 5">
            <a:extLst>
              <a:ext uri="{FF2B5EF4-FFF2-40B4-BE49-F238E27FC236}">
                <a16:creationId xmlns:a16="http://schemas.microsoft.com/office/drawing/2014/main" id="{3C49E2AF-ABC8-441F-BFD6-EC59951476CB}"/>
              </a:ext>
            </a:extLst>
          </p:cNvPr>
          <p:cNvSpPr>
            <a:spLocks noGrp="1"/>
          </p:cNvSpPr>
          <p:nvPr>
            <p:ph type="body" sz="quarter" idx="24" hasCustomPrompt="1"/>
          </p:nvPr>
        </p:nvSpPr>
        <p:spPr>
          <a:xfrm>
            <a:off x="2241082" y="5909648"/>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2" name="Plassholder for tekst 21">
            <a:extLst>
              <a:ext uri="{FF2B5EF4-FFF2-40B4-BE49-F238E27FC236}">
                <a16:creationId xmlns:a16="http://schemas.microsoft.com/office/drawing/2014/main" id="{79BB66D1-6AAE-472A-90EC-3047E980DE7F}"/>
              </a:ext>
            </a:extLst>
          </p:cNvPr>
          <p:cNvSpPr>
            <a:spLocks noGrp="1"/>
          </p:cNvSpPr>
          <p:nvPr>
            <p:ph type="body" sz="quarter" idx="25"/>
          </p:nvPr>
        </p:nvSpPr>
        <p:spPr>
          <a:xfrm>
            <a:off x="3573630" y="1542680"/>
            <a:ext cx="6833686" cy="531720"/>
          </a:xfrm>
        </p:spPr>
        <p:txBody>
          <a:bodyPr>
            <a:noAutofit/>
          </a:bodyPr>
          <a:lstStyle>
            <a:lvl1pPr marL="0" indent="0">
              <a:buNone/>
              <a:defRPr sz="1600">
                <a:solidFill>
                  <a:schemeClr val="tx2"/>
                </a:solidFill>
              </a:defRPr>
            </a:lvl1pPr>
          </a:lstStyle>
          <a:p>
            <a:pPr lvl="0"/>
            <a:r>
              <a:rPr lang="nb-NO"/>
              <a:t>Klikk for å redigere tekst</a:t>
            </a:r>
          </a:p>
        </p:txBody>
      </p:sp>
      <p:sp>
        <p:nvSpPr>
          <p:cNvPr id="24" name="Plassholder for tekst 21">
            <a:extLst>
              <a:ext uri="{FF2B5EF4-FFF2-40B4-BE49-F238E27FC236}">
                <a16:creationId xmlns:a16="http://schemas.microsoft.com/office/drawing/2014/main" id="{B63691A1-96AE-4EAB-BFFB-2FA7ABD4034F}"/>
              </a:ext>
            </a:extLst>
          </p:cNvPr>
          <p:cNvSpPr>
            <a:spLocks noGrp="1"/>
          </p:cNvSpPr>
          <p:nvPr>
            <p:ph type="body" sz="quarter" idx="27"/>
          </p:nvPr>
        </p:nvSpPr>
        <p:spPr>
          <a:xfrm>
            <a:off x="3573628" y="2161394"/>
            <a:ext cx="6833683" cy="531719"/>
          </a:xfrm>
        </p:spPr>
        <p:txBody>
          <a:bodyPr>
            <a:noAutofit/>
          </a:bodyPr>
          <a:lstStyle>
            <a:lvl1pPr marL="0" indent="0">
              <a:buNone/>
              <a:defRPr sz="1600">
                <a:solidFill>
                  <a:schemeClr val="tx2"/>
                </a:solidFill>
              </a:defRPr>
            </a:lvl1pPr>
          </a:lstStyle>
          <a:p>
            <a:pPr lvl="0"/>
            <a:r>
              <a:rPr lang="nb-NO"/>
              <a:t>Klikk for å redigere tekst</a:t>
            </a:r>
          </a:p>
        </p:txBody>
      </p:sp>
      <p:sp>
        <p:nvSpPr>
          <p:cNvPr id="26" name="Plassholder for tekst 21">
            <a:extLst>
              <a:ext uri="{FF2B5EF4-FFF2-40B4-BE49-F238E27FC236}">
                <a16:creationId xmlns:a16="http://schemas.microsoft.com/office/drawing/2014/main" id="{3A418C78-D8F2-4204-A77F-BC0A6DDD5275}"/>
              </a:ext>
            </a:extLst>
          </p:cNvPr>
          <p:cNvSpPr>
            <a:spLocks noGrp="1"/>
          </p:cNvSpPr>
          <p:nvPr>
            <p:ph type="body" sz="quarter" idx="29"/>
          </p:nvPr>
        </p:nvSpPr>
        <p:spPr>
          <a:xfrm>
            <a:off x="3573627" y="2782834"/>
            <a:ext cx="6833681" cy="531718"/>
          </a:xfrm>
        </p:spPr>
        <p:txBody>
          <a:bodyPr>
            <a:noAutofit/>
          </a:bodyPr>
          <a:lstStyle>
            <a:lvl1pPr marL="0" indent="0">
              <a:buNone/>
              <a:defRPr sz="1600">
                <a:solidFill>
                  <a:schemeClr val="tx2"/>
                </a:solidFill>
              </a:defRPr>
            </a:lvl1pPr>
          </a:lstStyle>
          <a:p>
            <a:pPr lvl="0"/>
            <a:r>
              <a:rPr lang="nb-NO"/>
              <a:t>Klikk for å redigere tekst</a:t>
            </a:r>
          </a:p>
        </p:txBody>
      </p:sp>
      <p:sp>
        <p:nvSpPr>
          <p:cNvPr id="28" name="Plassholder for tekst 21">
            <a:extLst>
              <a:ext uri="{FF2B5EF4-FFF2-40B4-BE49-F238E27FC236}">
                <a16:creationId xmlns:a16="http://schemas.microsoft.com/office/drawing/2014/main" id="{E80A743A-46E3-4DA9-9E30-9927A93F9A0C}"/>
              </a:ext>
            </a:extLst>
          </p:cNvPr>
          <p:cNvSpPr>
            <a:spLocks noGrp="1"/>
          </p:cNvSpPr>
          <p:nvPr>
            <p:ph type="body" sz="quarter" idx="31"/>
          </p:nvPr>
        </p:nvSpPr>
        <p:spPr>
          <a:xfrm>
            <a:off x="3573627" y="3401548"/>
            <a:ext cx="6833681" cy="531717"/>
          </a:xfrm>
        </p:spPr>
        <p:txBody>
          <a:bodyPr>
            <a:noAutofit/>
          </a:bodyPr>
          <a:lstStyle>
            <a:lvl1pPr marL="0" indent="0">
              <a:buNone/>
              <a:defRPr sz="1600">
                <a:solidFill>
                  <a:schemeClr val="tx2"/>
                </a:solidFill>
              </a:defRPr>
            </a:lvl1pPr>
          </a:lstStyle>
          <a:p>
            <a:pPr lvl="0"/>
            <a:r>
              <a:rPr lang="nb-NO"/>
              <a:t>Klikk for å redigere tekst</a:t>
            </a:r>
          </a:p>
        </p:txBody>
      </p:sp>
      <p:sp>
        <p:nvSpPr>
          <p:cNvPr id="30" name="Plassholder for tekst 21">
            <a:extLst>
              <a:ext uri="{FF2B5EF4-FFF2-40B4-BE49-F238E27FC236}">
                <a16:creationId xmlns:a16="http://schemas.microsoft.com/office/drawing/2014/main" id="{3DFDBE0F-93ED-4EAD-BC48-E2CE2A591496}"/>
              </a:ext>
            </a:extLst>
          </p:cNvPr>
          <p:cNvSpPr>
            <a:spLocks noGrp="1"/>
          </p:cNvSpPr>
          <p:nvPr>
            <p:ph type="body" sz="quarter" idx="33"/>
          </p:nvPr>
        </p:nvSpPr>
        <p:spPr>
          <a:xfrm>
            <a:off x="3573627" y="4012058"/>
            <a:ext cx="6833679" cy="531717"/>
          </a:xfrm>
        </p:spPr>
        <p:txBody>
          <a:bodyPr>
            <a:noAutofit/>
          </a:bodyPr>
          <a:lstStyle>
            <a:lvl1pPr marL="0" indent="0">
              <a:buNone/>
              <a:defRPr sz="1600">
                <a:solidFill>
                  <a:schemeClr val="tx2"/>
                </a:solidFill>
              </a:defRPr>
            </a:lvl1pPr>
          </a:lstStyle>
          <a:p>
            <a:pPr lvl="0"/>
            <a:r>
              <a:rPr lang="nb-NO"/>
              <a:t>Klikk for å redigere tekst</a:t>
            </a:r>
          </a:p>
        </p:txBody>
      </p:sp>
      <p:sp>
        <p:nvSpPr>
          <p:cNvPr id="32" name="Plassholder for tekst 21">
            <a:extLst>
              <a:ext uri="{FF2B5EF4-FFF2-40B4-BE49-F238E27FC236}">
                <a16:creationId xmlns:a16="http://schemas.microsoft.com/office/drawing/2014/main" id="{C9DD995B-E008-4210-B780-B5CDA7128E05}"/>
              </a:ext>
            </a:extLst>
          </p:cNvPr>
          <p:cNvSpPr>
            <a:spLocks noGrp="1"/>
          </p:cNvSpPr>
          <p:nvPr>
            <p:ph type="body" sz="quarter" idx="35"/>
          </p:nvPr>
        </p:nvSpPr>
        <p:spPr>
          <a:xfrm>
            <a:off x="3573625" y="4651327"/>
            <a:ext cx="6833679" cy="531716"/>
          </a:xfrm>
        </p:spPr>
        <p:txBody>
          <a:bodyPr>
            <a:noAutofit/>
          </a:bodyPr>
          <a:lstStyle>
            <a:lvl1pPr marL="0" indent="0">
              <a:buNone/>
              <a:defRPr sz="1600">
                <a:solidFill>
                  <a:schemeClr val="tx2"/>
                </a:solidFill>
              </a:defRPr>
            </a:lvl1pPr>
          </a:lstStyle>
          <a:p>
            <a:pPr lvl="0"/>
            <a:r>
              <a:rPr lang="nb-NO"/>
              <a:t>Klikk for å redigere tekst</a:t>
            </a:r>
          </a:p>
        </p:txBody>
      </p:sp>
      <p:sp>
        <p:nvSpPr>
          <p:cNvPr id="34" name="Plassholder for tekst 21">
            <a:extLst>
              <a:ext uri="{FF2B5EF4-FFF2-40B4-BE49-F238E27FC236}">
                <a16:creationId xmlns:a16="http://schemas.microsoft.com/office/drawing/2014/main" id="{1F68771E-EFFE-4474-AD61-545B6E59BE2A}"/>
              </a:ext>
            </a:extLst>
          </p:cNvPr>
          <p:cNvSpPr>
            <a:spLocks noGrp="1"/>
          </p:cNvSpPr>
          <p:nvPr>
            <p:ph type="body" sz="quarter" idx="37"/>
          </p:nvPr>
        </p:nvSpPr>
        <p:spPr>
          <a:xfrm>
            <a:off x="3573624" y="5276346"/>
            <a:ext cx="6833678" cy="531715"/>
          </a:xfrm>
        </p:spPr>
        <p:txBody>
          <a:bodyPr>
            <a:noAutofit/>
          </a:bodyPr>
          <a:lstStyle>
            <a:lvl1pPr marL="0" indent="0">
              <a:buNone/>
              <a:defRPr sz="1600">
                <a:solidFill>
                  <a:schemeClr val="tx2"/>
                </a:solidFill>
              </a:defRPr>
            </a:lvl1pPr>
          </a:lstStyle>
          <a:p>
            <a:pPr lvl="0"/>
            <a:r>
              <a:rPr lang="nb-NO"/>
              <a:t>Klikk for å redigere tekst</a:t>
            </a:r>
          </a:p>
        </p:txBody>
      </p:sp>
      <p:sp>
        <p:nvSpPr>
          <p:cNvPr id="36" name="Plassholder for tekst 21">
            <a:extLst>
              <a:ext uri="{FF2B5EF4-FFF2-40B4-BE49-F238E27FC236}">
                <a16:creationId xmlns:a16="http://schemas.microsoft.com/office/drawing/2014/main" id="{A4995428-FF7B-4D58-970E-1A10D5380424}"/>
              </a:ext>
            </a:extLst>
          </p:cNvPr>
          <p:cNvSpPr>
            <a:spLocks noGrp="1"/>
          </p:cNvSpPr>
          <p:nvPr>
            <p:ph type="body" sz="quarter" idx="39"/>
          </p:nvPr>
        </p:nvSpPr>
        <p:spPr>
          <a:xfrm>
            <a:off x="3573622" y="5909283"/>
            <a:ext cx="6833676" cy="531715"/>
          </a:xfrm>
        </p:spPr>
        <p:txBody>
          <a:bodyPr>
            <a:noAutofit/>
          </a:bodyPr>
          <a:lstStyle>
            <a:lvl1pPr marL="0" indent="0">
              <a:buNone/>
              <a:defRPr sz="1600">
                <a:solidFill>
                  <a:schemeClr val="tx2"/>
                </a:solidFill>
              </a:defRPr>
            </a:lvl1pPr>
          </a:lstStyle>
          <a:p>
            <a:pPr lvl="0"/>
            <a:r>
              <a:rPr lang="nb-NO"/>
              <a:t>Klikk for å redigere tekst</a:t>
            </a:r>
          </a:p>
        </p:txBody>
      </p:sp>
      <p:sp>
        <p:nvSpPr>
          <p:cNvPr id="2" name="Tittel 1">
            <a:extLst>
              <a:ext uri="{FF2B5EF4-FFF2-40B4-BE49-F238E27FC236}">
                <a16:creationId xmlns:a16="http://schemas.microsoft.com/office/drawing/2014/main" id="{1FE991AB-F689-C44D-1040-A60270FDB326}"/>
              </a:ext>
            </a:extLst>
          </p:cNvPr>
          <p:cNvSpPr>
            <a:spLocks noGrp="1"/>
          </p:cNvSpPr>
          <p:nvPr>
            <p:ph type="title" hasCustomPrompt="1"/>
          </p:nvPr>
        </p:nvSpPr>
        <p:spPr>
          <a:xfrm>
            <a:off x="3316361" y="662815"/>
            <a:ext cx="7090935" cy="644097"/>
          </a:xfrm>
        </p:spPr>
        <p:txBody>
          <a:bodyPr/>
          <a:lstStyle>
            <a:lvl1pPr algn="l">
              <a:defRPr/>
            </a:lvl1pPr>
          </a:lstStyle>
          <a:p>
            <a:r>
              <a:rPr lang="nb-NO"/>
              <a:t>Tidslinje – klikk for tittel</a:t>
            </a:r>
          </a:p>
        </p:txBody>
      </p:sp>
      <p:pic>
        <p:nvPicPr>
          <p:cNvPr id="3" name="Grafikk 2">
            <a:extLst>
              <a:ext uri="{FF2B5EF4-FFF2-40B4-BE49-F238E27FC236}">
                <a16:creationId xmlns:a16="http://schemas.microsoft.com/office/drawing/2014/main" id="{CEFC163D-DD1B-68EF-D65E-0F5B0F1756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
        <p:nvSpPr>
          <p:cNvPr id="21" name="Ellipse 20">
            <a:extLst>
              <a:ext uri="{FF2B5EF4-FFF2-40B4-BE49-F238E27FC236}">
                <a16:creationId xmlns:a16="http://schemas.microsoft.com/office/drawing/2014/main" id="{A1117DE4-DC44-1BD6-CB15-DED08418A487}"/>
              </a:ext>
            </a:extLst>
          </p:cNvPr>
          <p:cNvSpPr/>
          <p:nvPr userDrawn="1"/>
        </p:nvSpPr>
        <p:spPr>
          <a:xfrm>
            <a:off x="3207683" y="155267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solidFill>
                <a:schemeClr val="tx2"/>
              </a:solidFill>
            </a:endParaRPr>
          </a:p>
        </p:txBody>
      </p:sp>
      <p:sp>
        <p:nvSpPr>
          <p:cNvPr id="37" name="Ellipse 36">
            <a:extLst>
              <a:ext uri="{FF2B5EF4-FFF2-40B4-BE49-F238E27FC236}">
                <a16:creationId xmlns:a16="http://schemas.microsoft.com/office/drawing/2014/main" id="{29322BDC-CDEC-54D4-CB66-CD3F03204E39}"/>
              </a:ext>
            </a:extLst>
          </p:cNvPr>
          <p:cNvSpPr/>
          <p:nvPr userDrawn="1"/>
        </p:nvSpPr>
        <p:spPr>
          <a:xfrm>
            <a:off x="3207682" y="21802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8" name="Ellipse 37">
            <a:extLst>
              <a:ext uri="{FF2B5EF4-FFF2-40B4-BE49-F238E27FC236}">
                <a16:creationId xmlns:a16="http://schemas.microsoft.com/office/drawing/2014/main" id="{E50C878B-A165-8009-3428-C331A5E5D225}"/>
              </a:ext>
            </a:extLst>
          </p:cNvPr>
          <p:cNvSpPr/>
          <p:nvPr userDrawn="1"/>
        </p:nvSpPr>
        <p:spPr>
          <a:xfrm>
            <a:off x="3207681" y="280135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9" name="Ellipse 38">
            <a:extLst>
              <a:ext uri="{FF2B5EF4-FFF2-40B4-BE49-F238E27FC236}">
                <a16:creationId xmlns:a16="http://schemas.microsoft.com/office/drawing/2014/main" id="{0704DCD3-F9CB-877F-0F49-99C844ACE7F1}"/>
              </a:ext>
            </a:extLst>
          </p:cNvPr>
          <p:cNvSpPr/>
          <p:nvPr userDrawn="1"/>
        </p:nvSpPr>
        <p:spPr>
          <a:xfrm>
            <a:off x="3207681" y="341797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0" name="Ellipse 39">
            <a:extLst>
              <a:ext uri="{FF2B5EF4-FFF2-40B4-BE49-F238E27FC236}">
                <a16:creationId xmlns:a16="http://schemas.microsoft.com/office/drawing/2014/main" id="{64105A5E-E8D4-96E5-ED61-A49A4555541E}"/>
              </a:ext>
            </a:extLst>
          </p:cNvPr>
          <p:cNvSpPr/>
          <p:nvPr userDrawn="1"/>
        </p:nvSpPr>
        <p:spPr>
          <a:xfrm>
            <a:off x="3212426" y="4033242"/>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1" name="Ellipse 40">
            <a:extLst>
              <a:ext uri="{FF2B5EF4-FFF2-40B4-BE49-F238E27FC236}">
                <a16:creationId xmlns:a16="http://schemas.microsoft.com/office/drawing/2014/main" id="{C6A45875-2524-C151-94F0-5059A03EDC84}"/>
              </a:ext>
            </a:extLst>
          </p:cNvPr>
          <p:cNvSpPr/>
          <p:nvPr userDrawn="1"/>
        </p:nvSpPr>
        <p:spPr>
          <a:xfrm>
            <a:off x="3204931" y="466335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2" name="Ellipse 41">
            <a:extLst>
              <a:ext uri="{FF2B5EF4-FFF2-40B4-BE49-F238E27FC236}">
                <a16:creationId xmlns:a16="http://schemas.microsoft.com/office/drawing/2014/main" id="{9E80056A-BBC3-CD34-8855-0233E9275276}"/>
              </a:ext>
            </a:extLst>
          </p:cNvPr>
          <p:cNvSpPr/>
          <p:nvPr userDrawn="1"/>
        </p:nvSpPr>
        <p:spPr>
          <a:xfrm>
            <a:off x="3204930" y="5301443"/>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3" name="Ellipse 42">
            <a:extLst>
              <a:ext uri="{FF2B5EF4-FFF2-40B4-BE49-F238E27FC236}">
                <a16:creationId xmlns:a16="http://schemas.microsoft.com/office/drawing/2014/main" id="{56BDF3DC-60E5-0238-C8B6-F136F9C77C3E}"/>
              </a:ext>
            </a:extLst>
          </p:cNvPr>
          <p:cNvSpPr/>
          <p:nvPr userDrawn="1"/>
        </p:nvSpPr>
        <p:spPr>
          <a:xfrm>
            <a:off x="3205932" y="59167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8824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Årshjul">
    <p:spTree>
      <p:nvGrpSpPr>
        <p:cNvPr id="1" name=""/>
        <p:cNvGrpSpPr/>
        <p:nvPr/>
      </p:nvGrpSpPr>
      <p:grpSpPr>
        <a:xfrm>
          <a:off x="0" y="0"/>
          <a:ext cx="0" cy="0"/>
          <a:chOff x="0" y="0"/>
          <a:chExt cx="0" cy="0"/>
        </a:xfrm>
      </p:grpSpPr>
      <p:grpSp>
        <p:nvGrpSpPr>
          <p:cNvPr id="91" name="Gruppe 90">
            <a:extLst>
              <a:ext uri="{FF2B5EF4-FFF2-40B4-BE49-F238E27FC236}">
                <a16:creationId xmlns:a16="http://schemas.microsoft.com/office/drawing/2014/main" id="{9DD1D16B-047E-C5F8-685C-D22347A5055A}"/>
              </a:ext>
            </a:extLst>
          </p:cNvPr>
          <p:cNvGrpSpPr/>
          <p:nvPr userDrawn="1"/>
        </p:nvGrpSpPr>
        <p:grpSpPr>
          <a:xfrm>
            <a:off x="3899600" y="1230419"/>
            <a:ext cx="4393610" cy="4395354"/>
            <a:chOff x="4064448" y="1395331"/>
            <a:chExt cx="4063914" cy="4065529"/>
          </a:xfrm>
        </p:grpSpPr>
        <p:sp>
          <p:nvSpPr>
            <p:cNvPr id="11" name="Frihåndsform: figur 10">
              <a:extLst>
                <a:ext uri="{FF2B5EF4-FFF2-40B4-BE49-F238E27FC236}">
                  <a16:creationId xmlns:a16="http://schemas.microsoft.com/office/drawing/2014/main" id="{C01CAC64-FF15-6A61-6006-808F8B4969F0}"/>
                </a:ext>
              </a:extLst>
            </p:cNvPr>
            <p:cNvSpPr/>
            <p:nvPr userDrawn="1"/>
          </p:nvSpPr>
          <p:spPr>
            <a:xfrm>
              <a:off x="6096002" y="143883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8EB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7" name="Frihåndsform: figur 56">
              <a:extLst>
                <a:ext uri="{FF2B5EF4-FFF2-40B4-BE49-F238E27FC236}">
                  <a16:creationId xmlns:a16="http://schemas.microsoft.com/office/drawing/2014/main" id="{7ADF562B-361E-72F1-6103-ECF9059D227A}"/>
                </a:ext>
              </a:extLst>
            </p:cNvPr>
            <p:cNvSpPr/>
            <p:nvPr userDrawn="1"/>
          </p:nvSpPr>
          <p:spPr>
            <a:xfrm rot="1804936">
              <a:off x="6799595" y="1895217"/>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3ACC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0" name="Frihåndsform: figur 59">
              <a:extLst>
                <a:ext uri="{FF2B5EF4-FFF2-40B4-BE49-F238E27FC236}">
                  <a16:creationId xmlns:a16="http://schemas.microsoft.com/office/drawing/2014/main" id="{2518A2A6-6706-FB9F-8A79-E91996EAD3DB}"/>
                </a:ext>
              </a:extLst>
            </p:cNvPr>
            <p:cNvSpPr/>
            <p:nvPr userDrawn="1"/>
          </p:nvSpPr>
          <p:spPr>
            <a:xfrm rot="3594633">
              <a:off x="7178168" y="263579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36D8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3" name="Frihåndsform: figur 62">
              <a:extLst>
                <a:ext uri="{FF2B5EF4-FFF2-40B4-BE49-F238E27FC236}">
                  <a16:creationId xmlns:a16="http://schemas.microsoft.com/office/drawing/2014/main" id="{E7391F1C-745E-ACF7-A78F-3CD2050B7F48}"/>
                </a:ext>
              </a:extLst>
            </p:cNvPr>
            <p:cNvSpPr/>
            <p:nvPr userDrawn="1"/>
          </p:nvSpPr>
          <p:spPr>
            <a:xfrm rot="5400000">
              <a:off x="7135972" y="3473574"/>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EDE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6" name="Frihåndsform: figur 65">
              <a:extLst>
                <a:ext uri="{FF2B5EF4-FFF2-40B4-BE49-F238E27FC236}">
                  <a16:creationId xmlns:a16="http://schemas.microsoft.com/office/drawing/2014/main" id="{2716ACFA-A715-E809-E65A-5FFA0391805A}"/>
                </a:ext>
              </a:extLst>
            </p:cNvPr>
            <p:cNvSpPr/>
            <p:nvPr userDrawn="1"/>
          </p:nvSpPr>
          <p:spPr>
            <a:xfrm rot="7190770">
              <a:off x="6684529" y="4172702"/>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CCBB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9" name="Frihåndsform: figur 68">
              <a:extLst>
                <a:ext uri="{FF2B5EF4-FFF2-40B4-BE49-F238E27FC236}">
                  <a16:creationId xmlns:a16="http://schemas.microsoft.com/office/drawing/2014/main" id="{422676A9-9843-62F6-E08B-FE7DBEA1C044}"/>
                </a:ext>
              </a:extLst>
            </p:cNvPr>
            <p:cNvSpPr/>
            <p:nvPr userDrawn="1"/>
          </p:nvSpPr>
          <p:spPr>
            <a:xfrm rot="8989589">
              <a:off x="5941331" y="4555238"/>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1A97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2" name="Frihåndsform: figur 71">
              <a:extLst>
                <a:ext uri="{FF2B5EF4-FFF2-40B4-BE49-F238E27FC236}">
                  <a16:creationId xmlns:a16="http://schemas.microsoft.com/office/drawing/2014/main" id="{98158E14-6572-B4C6-2922-B4C5FE426F11}"/>
                </a:ext>
              </a:extLst>
            </p:cNvPr>
            <p:cNvSpPr/>
            <p:nvPr userDrawn="1"/>
          </p:nvSpPr>
          <p:spPr>
            <a:xfrm rot="10800000">
              <a:off x="5101233" y="451354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5" name="Frihåndsform: figur 74">
              <a:extLst>
                <a:ext uri="{FF2B5EF4-FFF2-40B4-BE49-F238E27FC236}">
                  <a16:creationId xmlns:a16="http://schemas.microsoft.com/office/drawing/2014/main" id="{A6A41DC9-1508-089F-1EBA-024979132DD1}"/>
                </a:ext>
              </a:extLst>
            </p:cNvPr>
            <p:cNvSpPr/>
            <p:nvPr userDrawn="1"/>
          </p:nvSpPr>
          <p:spPr>
            <a:xfrm rot="12587592">
              <a:off x="4403109" y="4063206"/>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8" name="Frihåndsform: figur 77">
              <a:extLst>
                <a:ext uri="{FF2B5EF4-FFF2-40B4-BE49-F238E27FC236}">
                  <a16:creationId xmlns:a16="http://schemas.microsoft.com/office/drawing/2014/main" id="{213A0663-DE31-6B92-90E9-6B6B6FDEBA75}"/>
                </a:ext>
              </a:extLst>
            </p:cNvPr>
            <p:cNvSpPr/>
            <p:nvPr userDrawn="1"/>
          </p:nvSpPr>
          <p:spPr>
            <a:xfrm rot="14386512">
              <a:off x="4019876" y="332031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46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1" name="Frihåndsform: figur 80">
              <a:extLst>
                <a:ext uri="{FF2B5EF4-FFF2-40B4-BE49-F238E27FC236}">
                  <a16:creationId xmlns:a16="http://schemas.microsoft.com/office/drawing/2014/main" id="{FA70601C-B5CB-A206-4A07-88A4DC1E438C}"/>
                </a:ext>
              </a:extLst>
            </p:cNvPr>
            <p:cNvSpPr/>
            <p:nvPr userDrawn="1"/>
          </p:nvSpPr>
          <p:spPr>
            <a:xfrm rot="16200000">
              <a:off x="4061264" y="247880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CEE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4" name="Frihåndsform: figur 83">
              <a:extLst>
                <a:ext uri="{FF2B5EF4-FFF2-40B4-BE49-F238E27FC236}">
                  <a16:creationId xmlns:a16="http://schemas.microsoft.com/office/drawing/2014/main" id="{32E76579-C47A-8AA2-95A9-6EF0D61CBD47}"/>
                </a:ext>
              </a:extLst>
            </p:cNvPr>
            <p:cNvSpPr/>
            <p:nvPr userDrawn="1"/>
          </p:nvSpPr>
          <p:spPr>
            <a:xfrm rot="18002648">
              <a:off x="4516846" y="17759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AE19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7" name="Frihåndsform: figur 86">
              <a:extLst>
                <a:ext uri="{FF2B5EF4-FFF2-40B4-BE49-F238E27FC236}">
                  <a16:creationId xmlns:a16="http://schemas.microsoft.com/office/drawing/2014/main" id="{26619EE9-DC75-3649-9BF7-133C395707AE}"/>
                </a:ext>
              </a:extLst>
            </p:cNvPr>
            <p:cNvSpPr/>
            <p:nvPr userDrawn="1"/>
          </p:nvSpPr>
          <p:spPr>
            <a:xfrm rot="19807961">
              <a:off x="5264348" y="13953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EFB76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grpSp>
      <p:sp>
        <p:nvSpPr>
          <p:cNvPr id="92" name="Ellipse 91">
            <a:extLst>
              <a:ext uri="{FF2B5EF4-FFF2-40B4-BE49-F238E27FC236}">
                <a16:creationId xmlns:a16="http://schemas.microsoft.com/office/drawing/2014/main" id="{7BA5F43B-F40A-C4B6-945C-9D2A1E1E58A0}"/>
              </a:ext>
            </a:extLst>
          </p:cNvPr>
          <p:cNvSpPr/>
          <p:nvPr userDrawn="1"/>
        </p:nvSpPr>
        <p:spPr>
          <a:xfrm>
            <a:off x="4849940" y="2182975"/>
            <a:ext cx="2492050" cy="2492050"/>
          </a:xfrm>
          <a:prstGeom prst="ellipse">
            <a:avLst/>
          </a:prstGeom>
          <a:gradFill>
            <a:gsLst>
              <a:gs pos="0">
                <a:srgbClr val="FFFFFF"/>
              </a:gs>
              <a:gs pos="100000">
                <a:schemeClr val="accent6">
                  <a:lumMod val="20000"/>
                  <a:lumOff val="80000"/>
                </a:schemeClr>
              </a:gs>
            </a:gsLst>
            <a:lin ang="8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800" b="1">
              <a:solidFill>
                <a:schemeClr val="tx1"/>
              </a:solidFill>
              <a:latin typeface="+mj-lt"/>
            </a:endParaRPr>
          </a:p>
          <a:p>
            <a:pPr algn="ctr"/>
            <a:endParaRPr lang="nb-NO"/>
          </a:p>
        </p:txBody>
      </p:sp>
      <p:sp>
        <p:nvSpPr>
          <p:cNvPr id="136" name="TekstSylinder 135">
            <a:extLst>
              <a:ext uri="{FF2B5EF4-FFF2-40B4-BE49-F238E27FC236}">
                <a16:creationId xmlns:a16="http://schemas.microsoft.com/office/drawing/2014/main" id="{DA22BD19-19C5-E431-F24F-94EE0E70C09C}"/>
              </a:ext>
            </a:extLst>
          </p:cNvPr>
          <p:cNvSpPr txBox="1"/>
          <p:nvPr userDrawn="1"/>
        </p:nvSpPr>
        <p:spPr>
          <a:xfrm rot="955432">
            <a:off x="6289860" y="1555960"/>
            <a:ext cx="556563" cy="430887"/>
          </a:xfrm>
          <a:prstGeom prst="rect">
            <a:avLst/>
          </a:prstGeom>
          <a:noFill/>
        </p:spPr>
        <p:txBody>
          <a:bodyPr wrap="none" rtlCol="0">
            <a:spAutoFit/>
          </a:bodyPr>
          <a:lstStyle/>
          <a:p>
            <a:pPr algn="l"/>
            <a:r>
              <a:rPr lang="nb-NO" sz="2200">
                <a:solidFill>
                  <a:schemeClr val="tx2"/>
                </a:solidFill>
              </a:rPr>
              <a:t>Jan</a:t>
            </a:r>
          </a:p>
        </p:txBody>
      </p:sp>
      <p:sp>
        <p:nvSpPr>
          <p:cNvPr id="137" name="TekstSylinder 136">
            <a:extLst>
              <a:ext uri="{FF2B5EF4-FFF2-40B4-BE49-F238E27FC236}">
                <a16:creationId xmlns:a16="http://schemas.microsoft.com/office/drawing/2014/main" id="{ECCC38D6-27B6-C352-8405-5F4E7529CF0C}"/>
              </a:ext>
            </a:extLst>
          </p:cNvPr>
          <p:cNvSpPr txBox="1"/>
          <p:nvPr userDrawn="1"/>
        </p:nvSpPr>
        <p:spPr>
          <a:xfrm rot="2743980">
            <a:off x="7054606" y="1993044"/>
            <a:ext cx="598947" cy="430887"/>
          </a:xfrm>
          <a:prstGeom prst="rect">
            <a:avLst/>
          </a:prstGeom>
          <a:noFill/>
        </p:spPr>
        <p:txBody>
          <a:bodyPr wrap="none" rtlCol="0">
            <a:spAutoFit/>
          </a:bodyPr>
          <a:lstStyle/>
          <a:p>
            <a:pPr algn="l"/>
            <a:r>
              <a:rPr lang="nb-NO" sz="2200" err="1">
                <a:solidFill>
                  <a:srgbClr val="FFFFFF"/>
                </a:solidFill>
              </a:rPr>
              <a:t>Feb</a:t>
            </a:r>
            <a:endParaRPr lang="nb-NO" sz="2200">
              <a:solidFill>
                <a:srgbClr val="FFFFFF"/>
              </a:solidFill>
            </a:endParaRPr>
          </a:p>
        </p:txBody>
      </p:sp>
      <p:sp>
        <p:nvSpPr>
          <p:cNvPr id="138" name="TekstSylinder 137">
            <a:extLst>
              <a:ext uri="{FF2B5EF4-FFF2-40B4-BE49-F238E27FC236}">
                <a16:creationId xmlns:a16="http://schemas.microsoft.com/office/drawing/2014/main" id="{2E9198AD-06F5-E05F-B545-4356E7E34361}"/>
              </a:ext>
            </a:extLst>
          </p:cNvPr>
          <p:cNvSpPr txBox="1"/>
          <p:nvPr userDrawn="1"/>
        </p:nvSpPr>
        <p:spPr>
          <a:xfrm rot="4529329">
            <a:off x="7442033" y="2787479"/>
            <a:ext cx="657552" cy="430887"/>
          </a:xfrm>
          <a:prstGeom prst="rect">
            <a:avLst/>
          </a:prstGeom>
          <a:noFill/>
        </p:spPr>
        <p:txBody>
          <a:bodyPr wrap="none" rtlCol="0">
            <a:spAutoFit/>
          </a:bodyPr>
          <a:lstStyle/>
          <a:p>
            <a:pPr algn="l"/>
            <a:r>
              <a:rPr lang="nb-NO" sz="2200">
                <a:solidFill>
                  <a:srgbClr val="FFFFFF"/>
                </a:solidFill>
              </a:rPr>
              <a:t>Mar</a:t>
            </a:r>
          </a:p>
        </p:txBody>
      </p:sp>
      <p:sp>
        <p:nvSpPr>
          <p:cNvPr id="139" name="TekstSylinder 138">
            <a:extLst>
              <a:ext uri="{FF2B5EF4-FFF2-40B4-BE49-F238E27FC236}">
                <a16:creationId xmlns:a16="http://schemas.microsoft.com/office/drawing/2014/main" id="{2E5F7674-35B8-A4EF-8137-6B84F6D62C49}"/>
              </a:ext>
            </a:extLst>
          </p:cNvPr>
          <p:cNvSpPr txBox="1"/>
          <p:nvPr userDrawn="1"/>
        </p:nvSpPr>
        <p:spPr>
          <a:xfrm rot="6350649">
            <a:off x="7472076" y="3679011"/>
            <a:ext cx="593432" cy="430887"/>
          </a:xfrm>
          <a:prstGeom prst="rect">
            <a:avLst/>
          </a:prstGeom>
          <a:noFill/>
        </p:spPr>
        <p:txBody>
          <a:bodyPr wrap="none" rtlCol="0">
            <a:spAutoFit/>
          </a:bodyPr>
          <a:lstStyle/>
          <a:p>
            <a:pPr algn="l"/>
            <a:r>
              <a:rPr lang="nb-NO" sz="2200" err="1">
                <a:solidFill>
                  <a:schemeClr val="tx2"/>
                </a:solidFill>
              </a:rPr>
              <a:t>Apr</a:t>
            </a:r>
            <a:endParaRPr lang="nb-NO" sz="2200">
              <a:solidFill>
                <a:schemeClr val="tx2"/>
              </a:solidFill>
            </a:endParaRPr>
          </a:p>
        </p:txBody>
      </p:sp>
      <p:sp>
        <p:nvSpPr>
          <p:cNvPr id="140" name="TekstSylinder 139">
            <a:extLst>
              <a:ext uri="{FF2B5EF4-FFF2-40B4-BE49-F238E27FC236}">
                <a16:creationId xmlns:a16="http://schemas.microsoft.com/office/drawing/2014/main" id="{63790B8E-BFFB-B533-6BBA-C90D29E0F827}"/>
              </a:ext>
            </a:extLst>
          </p:cNvPr>
          <p:cNvSpPr txBox="1"/>
          <p:nvPr userDrawn="1"/>
        </p:nvSpPr>
        <p:spPr>
          <a:xfrm rot="8063538">
            <a:off x="7013773" y="4459978"/>
            <a:ext cx="623889" cy="430887"/>
          </a:xfrm>
          <a:prstGeom prst="rect">
            <a:avLst/>
          </a:prstGeom>
          <a:noFill/>
        </p:spPr>
        <p:txBody>
          <a:bodyPr wrap="none" rtlCol="0">
            <a:spAutoFit/>
          </a:bodyPr>
          <a:lstStyle/>
          <a:p>
            <a:pPr algn="l"/>
            <a:r>
              <a:rPr lang="nb-NO" sz="2200">
                <a:solidFill>
                  <a:schemeClr val="tx2"/>
                </a:solidFill>
              </a:rPr>
              <a:t>Mai</a:t>
            </a:r>
          </a:p>
        </p:txBody>
      </p:sp>
      <p:sp>
        <p:nvSpPr>
          <p:cNvPr id="141" name="TekstSylinder 140">
            <a:extLst>
              <a:ext uri="{FF2B5EF4-FFF2-40B4-BE49-F238E27FC236}">
                <a16:creationId xmlns:a16="http://schemas.microsoft.com/office/drawing/2014/main" id="{492B8DFA-B97A-68F7-B6D1-C4D5D34ADB8B}"/>
              </a:ext>
            </a:extLst>
          </p:cNvPr>
          <p:cNvSpPr txBox="1"/>
          <p:nvPr userDrawn="1"/>
        </p:nvSpPr>
        <p:spPr>
          <a:xfrm rot="9751708">
            <a:off x="6267308" y="4889704"/>
            <a:ext cx="569387" cy="430887"/>
          </a:xfrm>
          <a:prstGeom prst="rect">
            <a:avLst/>
          </a:prstGeom>
          <a:noFill/>
        </p:spPr>
        <p:txBody>
          <a:bodyPr wrap="none" rtlCol="0">
            <a:spAutoFit/>
          </a:bodyPr>
          <a:lstStyle/>
          <a:p>
            <a:pPr algn="l"/>
            <a:r>
              <a:rPr lang="nb-NO" sz="2200" err="1">
                <a:solidFill>
                  <a:srgbClr val="FFFFFF"/>
                </a:solidFill>
              </a:rPr>
              <a:t>Jun</a:t>
            </a:r>
            <a:endParaRPr lang="nb-NO" sz="2200">
              <a:solidFill>
                <a:srgbClr val="FFFFFF"/>
              </a:solidFill>
            </a:endParaRPr>
          </a:p>
        </p:txBody>
      </p:sp>
      <p:sp>
        <p:nvSpPr>
          <p:cNvPr id="142" name="TekstSylinder 141">
            <a:extLst>
              <a:ext uri="{FF2B5EF4-FFF2-40B4-BE49-F238E27FC236}">
                <a16:creationId xmlns:a16="http://schemas.microsoft.com/office/drawing/2014/main" id="{DD6151BC-09ED-08B5-0182-03F393636937}"/>
              </a:ext>
            </a:extLst>
          </p:cNvPr>
          <p:cNvSpPr txBox="1"/>
          <p:nvPr userDrawn="1"/>
        </p:nvSpPr>
        <p:spPr>
          <a:xfrm rot="11622885">
            <a:off x="5388905" y="4889704"/>
            <a:ext cx="486030" cy="430887"/>
          </a:xfrm>
          <a:prstGeom prst="rect">
            <a:avLst/>
          </a:prstGeom>
          <a:noFill/>
        </p:spPr>
        <p:txBody>
          <a:bodyPr wrap="none" rtlCol="0">
            <a:spAutoFit/>
          </a:bodyPr>
          <a:lstStyle/>
          <a:p>
            <a:pPr algn="l"/>
            <a:r>
              <a:rPr lang="nb-NO" sz="2200">
                <a:solidFill>
                  <a:schemeClr val="tx2"/>
                </a:solidFill>
              </a:rPr>
              <a:t>Jul</a:t>
            </a:r>
          </a:p>
        </p:txBody>
      </p:sp>
      <p:sp>
        <p:nvSpPr>
          <p:cNvPr id="143" name="TekstSylinder 142">
            <a:extLst>
              <a:ext uri="{FF2B5EF4-FFF2-40B4-BE49-F238E27FC236}">
                <a16:creationId xmlns:a16="http://schemas.microsoft.com/office/drawing/2014/main" id="{261F081B-79D2-251C-0A37-108D42154BEC}"/>
              </a:ext>
            </a:extLst>
          </p:cNvPr>
          <p:cNvSpPr txBox="1"/>
          <p:nvPr userDrawn="1"/>
        </p:nvSpPr>
        <p:spPr>
          <a:xfrm rot="13472424">
            <a:off x="4563927" y="4479869"/>
            <a:ext cx="628698" cy="430887"/>
          </a:xfrm>
          <a:prstGeom prst="rect">
            <a:avLst/>
          </a:prstGeom>
          <a:noFill/>
        </p:spPr>
        <p:txBody>
          <a:bodyPr wrap="none" rtlCol="0">
            <a:spAutoFit/>
          </a:bodyPr>
          <a:lstStyle/>
          <a:p>
            <a:pPr algn="l"/>
            <a:r>
              <a:rPr lang="nb-NO" sz="2200" err="1">
                <a:solidFill>
                  <a:schemeClr val="tx2"/>
                </a:solidFill>
              </a:rPr>
              <a:t>Aug</a:t>
            </a:r>
            <a:endParaRPr lang="nb-NO" sz="2200">
              <a:solidFill>
                <a:schemeClr val="tx2"/>
              </a:solidFill>
            </a:endParaRPr>
          </a:p>
        </p:txBody>
      </p:sp>
      <p:sp>
        <p:nvSpPr>
          <p:cNvPr id="144" name="TekstSylinder 143">
            <a:extLst>
              <a:ext uri="{FF2B5EF4-FFF2-40B4-BE49-F238E27FC236}">
                <a16:creationId xmlns:a16="http://schemas.microsoft.com/office/drawing/2014/main" id="{E1B230B4-4D9E-4E3C-D2E2-00A48CBCCD75}"/>
              </a:ext>
            </a:extLst>
          </p:cNvPr>
          <p:cNvSpPr txBox="1"/>
          <p:nvPr userDrawn="1"/>
        </p:nvSpPr>
        <p:spPr>
          <a:xfrm rot="15043648">
            <a:off x="4118388" y="3730459"/>
            <a:ext cx="603050" cy="430887"/>
          </a:xfrm>
          <a:prstGeom prst="rect">
            <a:avLst/>
          </a:prstGeom>
          <a:noFill/>
        </p:spPr>
        <p:txBody>
          <a:bodyPr wrap="none" rtlCol="0">
            <a:spAutoFit/>
          </a:bodyPr>
          <a:lstStyle/>
          <a:p>
            <a:pPr algn="l"/>
            <a:r>
              <a:rPr lang="nb-NO" sz="2200" err="1">
                <a:solidFill>
                  <a:srgbClr val="FFFFFF"/>
                </a:solidFill>
              </a:rPr>
              <a:t>Sep</a:t>
            </a:r>
            <a:endParaRPr lang="nb-NO" sz="2200">
              <a:solidFill>
                <a:srgbClr val="FFFFFF"/>
              </a:solidFill>
            </a:endParaRPr>
          </a:p>
        </p:txBody>
      </p:sp>
      <p:sp>
        <p:nvSpPr>
          <p:cNvPr id="145" name="TekstSylinder 144">
            <a:extLst>
              <a:ext uri="{FF2B5EF4-FFF2-40B4-BE49-F238E27FC236}">
                <a16:creationId xmlns:a16="http://schemas.microsoft.com/office/drawing/2014/main" id="{CA416A96-E486-EF2A-85F1-46FA5B590F82}"/>
              </a:ext>
            </a:extLst>
          </p:cNvPr>
          <p:cNvSpPr txBox="1"/>
          <p:nvPr userDrawn="1"/>
        </p:nvSpPr>
        <p:spPr>
          <a:xfrm rot="16885425">
            <a:off x="4136640" y="2782101"/>
            <a:ext cx="593689" cy="430887"/>
          </a:xfrm>
          <a:prstGeom prst="rect">
            <a:avLst/>
          </a:prstGeom>
          <a:noFill/>
        </p:spPr>
        <p:txBody>
          <a:bodyPr wrap="none" rtlCol="0">
            <a:spAutoFit/>
          </a:bodyPr>
          <a:lstStyle/>
          <a:p>
            <a:pPr algn="l"/>
            <a:r>
              <a:rPr lang="nb-NO" sz="2200" err="1">
                <a:solidFill>
                  <a:schemeClr val="tx2"/>
                </a:solidFill>
              </a:rPr>
              <a:t>Okt</a:t>
            </a:r>
            <a:endParaRPr lang="nb-NO" sz="2200">
              <a:solidFill>
                <a:schemeClr val="tx2"/>
              </a:solidFill>
            </a:endParaRPr>
          </a:p>
        </p:txBody>
      </p:sp>
      <p:sp>
        <p:nvSpPr>
          <p:cNvPr id="146" name="TekstSylinder 145">
            <a:extLst>
              <a:ext uri="{FF2B5EF4-FFF2-40B4-BE49-F238E27FC236}">
                <a16:creationId xmlns:a16="http://schemas.microsoft.com/office/drawing/2014/main" id="{9B056171-57D9-12CB-8507-D2AB8E4B7581}"/>
              </a:ext>
            </a:extLst>
          </p:cNvPr>
          <p:cNvSpPr txBox="1"/>
          <p:nvPr userDrawn="1"/>
        </p:nvSpPr>
        <p:spPr>
          <a:xfrm rot="18743562">
            <a:off x="4538601" y="2012133"/>
            <a:ext cx="641907" cy="430887"/>
          </a:xfrm>
          <a:prstGeom prst="rect">
            <a:avLst/>
          </a:prstGeom>
          <a:noFill/>
        </p:spPr>
        <p:txBody>
          <a:bodyPr wrap="none" rtlCol="0">
            <a:spAutoFit/>
          </a:bodyPr>
          <a:lstStyle/>
          <a:p>
            <a:pPr algn="l"/>
            <a:r>
              <a:rPr lang="nb-NO" sz="2200">
                <a:solidFill>
                  <a:schemeClr val="tx2"/>
                </a:solidFill>
              </a:rPr>
              <a:t>Nov</a:t>
            </a:r>
          </a:p>
        </p:txBody>
      </p:sp>
      <p:sp>
        <p:nvSpPr>
          <p:cNvPr id="147" name="TekstSylinder 146">
            <a:extLst>
              <a:ext uri="{FF2B5EF4-FFF2-40B4-BE49-F238E27FC236}">
                <a16:creationId xmlns:a16="http://schemas.microsoft.com/office/drawing/2014/main" id="{F79F15DD-787D-BC5B-4577-4794AA16E2B6}"/>
              </a:ext>
            </a:extLst>
          </p:cNvPr>
          <p:cNvSpPr txBox="1"/>
          <p:nvPr userDrawn="1"/>
        </p:nvSpPr>
        <p:spPr>
          <a:xfrm rot="20503138">
            <a:off x="5325446" y="1536415"/>
            <a:ext cx="609462" cy="430887"/>
          </a:xfrm>
          <a:prstGeom prst="rect">
            <a:avLst/>
          </a:prstGeom>
          <a:noFill/>
        </p:spPr>
        <p:txBody>
          <a:bodyPr wrap="none" rtlCol="0">
            <a:spAutoFit/>
          </a:bodyPr>
          <a:lstStyle/>
          <a:p>
            <a:pPr algn="l"/>
            <a:r>
              <a:rPr lang="nb-NO" sz="2200">
                <a:solidFill>
                  <a:srgbClr val="FFFFFF"/>
                </a:solidFill>
              </a:rPr>
              <a:t>Des</a:t>
            </a:r>
          </a:p>
        </p:txBody>
      </p:sp>
      <p:pic>
        <p:nvPicPr>
          <p:cNvPr id="150" name="Grafikk 149" descr="Dagskalender kontur">
            <a:extLst>
              <a:ext uri="{FF2B5EF4-FFF2-40B4-BE49-F238E27FC236}">
                <a16:creationId xmlns:a16="http://schemas.microsoft.com/office/drawing/2014/main" id="{B56F551A-BBEA-CBE2-A21B-E31E1EA2A5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0116" y="2948109"/>
            <a:ext cx="575508" cy="575508"/>
          </a:xfrm>
          <a:prstGeom prst="rect">
            <a:avLst/>
          </a:prstGeom>
        </p:spPr>
      </p:pic>
      <p:sp>
        <p:nvSpPr>
          <p:cNvPr id="167" name="Plassholder for tekst 21">
            <a:extLst>
              <a:ext uri="{FF2B5EF4-FFF2-40B4-BE49-F238E27FC236}">
                <a16:creationId xmlns:a16="http://schemas.microsoft.com/office/drawing/2014/main" id="{C5575B6B-D9D1-BF36-985C-6D6A3A602D9F}"/>
              </a:ext>
            </a:extLst>
          </p:cNvPr>
          <p:cNvSpPr>
            <a:spLocks noGrp="1"/>
          </p:cNvSpPr>
          <p:nvPr>
            <p:ph type="body" sz="quarter" idx="26" hasCustomPrompt="1"/>
          </p:nvPr>
        </p:nvSpPr>
        <p:spPr>
          <a:xfrm>
            <a:off x="5622959" y="2535656"/>
            <a:ext cx="979094" cy="395788"/>
          </a:xfrm>
        </p:spPr>
        <p:txBody>
          <a:bodyPr>
            <a:noAutofit/>
          </a:bodyPr>
          <a:lstStyle>
            <a:lvl1pPr marL="0" indent="0" algn="ctr">
              <a:buNone/>
              <a:defRPr sz="2800" b="1">
                <a:solidFill>
                  <a:schemeClr val="tx2"/>
                </a:solidFill>
              </a:defRPr>
            </a:lvl1pPr>
          </a:lstStyle>
          <a:p>
            <a:pPr lvl="0"/>
            <a:r>
              <a:rPr lang="nb-NO"/>
              <a:t>XXXX</a:t>
            </a:r>
          </a:p>
        </p:txBody>
      </p:sp>
      <p:sp>
        <p:nvSpPr>
          <p:cNvPr id="168" name="Plassholder for tekst 21">
            <a:extLst>
              <a:ext uri="{FF2B5EF4-FFF2-40B4-BE49-F238E27FC236}">
                <a16:creationId xmlns:a16="http://schemas.microsoft.com/office/drawing/2014/main" id="{64597A42-4E03-91C4-43D7-5B45F1B92841}"/>
              </a:ext>
            </a:extLst>
          </p:cNvPr>
          <p:cNvSpPr>
            <a:spLocks noGrp="1"/>
          </p:cNvSpPr>
          <p:nvPr>
            <p:ph type="body" sz="quarter" idx="27" hasCustomPrompt="1"/>
          </p:nvPr>
        </p:nvSpPr>
        <p:spPr>
          <a:xfrm>
            <a:off x="5411449" y="3539461"/>
            <a:ext cx="1351563" cy="1013483"/>
          </a:xfrm>
        </p:spPr>
        <p:txBody>
          <a:bodyPr wrap="square">
            <a:spAutoFit/>
          </a:bodyPr>
          <a:lstStyle>
            <a:lvl1pPr marL="0" indent="0" algn="ctr">
              <a:buNone/>
              <a:defRPr sz="1800" b="1" baseline="0">
                <a:solidFill>
                  <a:schemeClr val="tx2"/>
                </a:solidFill>
              </a:defRPr>
            </a:lvl1pPr>
          </a:lstStyle>
          <a:p>
            <a:pPr lvl="0"/>
            <a:r>
              <a:rPr lang="nb-NO" err="1"/>
              <a:t>Årshjul</a:t>
            </a:r>
            <a:r>
              <a:rPr lang="nb-NO"/>
              <a:t> for avdeling/</a:t>
            </a:r>
          </a:p>
          <a:p>
            <a:pPr lvl="0"/>
            <a:r>
              <a:rPr lang="nb-NO"/>
              <a:t>prosjekt</a:t>
            </a:r>
          </a:p>
        </p:txBody>
      </p:sp>
      <p:sp>
        <p:nvSpPr>
          <p:cNvPr id="170" name="Plassholder for tekst 21">
            <a:extLst>
              <a:ext uri="{FF2B5EF4-FFF2-40B4-BE49-F238E27FC236}">
                <a16:creationId xmlns:a16="http://schemas.microsoft.com/office/drawing/2014/main" id="{0FDC6265-9576-33AD-6E3A-1DDD8F968C73}"/>
              </a:ext>
            </a:extLst>
          </p:cNvPr>
          <p:cNvSpPr>
            <a:spLocks noGrp="1"/>
          </p:cNvSpPr>
          <p:nvPr>
            <p:ph type="body" sz="quarter" idx="28"/>
          </p:nvPr>
        </p:nvSpPr>
        <p:spPr>
          <a:xfrm>
            <a:off x="6568141" y="466231"/>
            <a:ext cx="5443684" cy="815620"/>
          </a:xfrm>
        </p:spPr>
        <p:txBody>
          <a:bodyPr>
            <a:noAutofit/>
          </a:bodyPr>
          <a:lstStyle>
            <a:lvl1pPr marL="176213" indent="-176213">
              <a:buClr>
                <a:srgbClr val="D8EBF4"/>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171" name="Plassholder for tekst 21">
            <a:extLst>
              <a:ext uri="{FF2B5EF4-FFF2-40B4-BE49-F238E27FC236}">
                <a16:creationId xmlns:a16="http://schemas.microsoft.com/office/drawing/2014/main" id="{E06E21F2-FFA0-FC7F-09B5-C9EAC68A23BB}"/>
              </a:ext>
            </a:extLst>
          </p:cNvPr>
          <p:cNvSpPr>
            <a:spLocks noGrp="1"/>
          </p:cNvSpPr>
          <p:nvPr>
            <p:ph type="body" sz="quarter" idx="29"/>
          </p:nvPr>
        </p:nvSpPr>
        <p:spPr>
          <a:xfrm>
            <a:off x="8098361" y="1451702"/>
            <a:ext cx="3913464" cy="898654"/>
          </a:xfrm>
        </p:spPr>
        <p:txBody>
          <a:bodyPr>
            <a:noAutofit/>
          </a:bodyPr>
          <a:lstStyle>
            <a:lvl1pPr marL="176213" indent="-176213">
              <a:buClr>
                <a:srgbClr val="73ACC2"/>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172" name="Plassholder for tekst 21">
            <a:extLst>
              <a:ext uri="{FF2B5EF4-FFF2-40B4-BE49-F238E27FC236}">
                <a16:creationId xmlns:a16="http://schemas.microsoft.com/office/drawing/2014/main" id="{6851B69C-20E9-5A01-A156-33E91BD57EDB}"/>
              </a:ext>
            </a:extLst>
          </p:cNvPr>
          <p:cNvSpPr>
            <a:spLocks noGrp="1"/>
          </p:cNvSpPr>
          <p:nvPr>
            <p:ph type="body" sz="quarter" idx="30"/>
          </p:nvPr>
        </p:nvSpPr>
        <p:spPr>
          <a:xfrm>
            <a:off x="8388905" y="3563959"/>
            <a:ext cx="3625701" cy="898654"/>
          </a:xfrm>
        </p:spPr>
        <p:txBody>
          <a:bodyPr>
            <a:noAutofit/>
          </a:bodyPr>
          <a:lstStyle>
            <a:lvl1pPr marL="176213" indent="-176213">
              <a:buClr>
                <a:srgbClr val="CCEEE4"/>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2" name="Plassholder for tekst 21">
            <a:extLst>
              <a:ext uri="{FF2B5EF4-FFF2-40B4-BE49-F238E27FC236}">
                <a16:creationId xmlns:a16="http://schemas.microsoft.com/office/drawing/2014/main" id="{4C6A663B-ACBF-E48F-5DF2-8DA635F77EA1}"/>
              </a:ext>
            </a:extLst>
          </p:cNvPr>
          <p:cNvSpPr>
            <a:spLocks noGrp="1"/>
          </p:cNvSpPr>
          <p:nvPr>
            <p:ph type="body" sz="quarter" idx="39"/>
          </p:nvPr>
        </p:nvSpPr>
        <p:spPr>
          <a:xfrm>
            <a:off x="8391687" y="2499281"/>
            <a:ext cx="3620138" cy="898654"/>
          </a:xfrm>
        </p:spPr>
        <p:txBody>
          <a:bodyPr>
            <a:noAutofit/>
          </a:bodyPr>
          <a:lstStyle>
            <a:lvl1pPr marL="176213" indent="-176213">
              <a:buClr>
                <a:srgbClr val="436D83"/>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3" name="Plassholder for tekst 21">
            <a:extLst>
              <a:ext uri="{FF2B5EF4-FFF2-40B4-BE49-F238E27FC236}">
                <a16:creationId xmlns:a16="http://schemas.microsoft.com/office/drawing/2014/main" id="{5C8AD568-5311-99AD-3356-024D9EA6C4E5}"/>
              </a:ext>
            </a:extLst>
          </p:cNvPr>
          <p:cNvSpPr>
            <a:spLocks noGrp="1"/>
          </p:cNvSpPr>
          <p:nvPr>
            <p:ph type="body" sz="quarter" idx="40"/>
          </p:nvPr>
        </p:nvSpPr>
        <p:spPr>
          <a:xfrm>
            <a:off x="8105064" y="4628637"/>
            <a:ext cx="3906761" cy="925837"/>
          </a:xfrm>
        </p:spPr>
        <p:txBody>
          <a:bodyPr>
            <a:noAutofit/>
          </a:bodyPr>
          <a:lstStyle>
            <a:lvl1pPr marL="176213" indent="-176213">
              <a:buClr>
                <a:schemeClr val="accent3"/>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4" name="Plassholder for tekst 21">
            <a:extLst>
              <a:ext uri="{FF2B5EF4-FFF2-40B4-BE49-F238E27FC236}">
                <a16:creationId xmlns:a16="http://schemas.microsoft.com/office/drawing/2014/main" id="{01F054DF-73FC-DA1E-3E85-1B2718C47CDA}"/>
              </a:ext>
            </a:extLst>
          </p:cNvPr>
          <p:cNvSpPr>
            <a:spLocks noGrp="1"/>
          </p:cNvSpPr>
          <p:nvPr>
            <p:ph type="body" sz="quarter" idx="41"/>
          </p:nvPr>
        </p:nvSpPr>
        <p:spPr>
          <a:xfrm>
            <a:off x="6568142" y="5703287"/>
            <a:ext cx="5443684" cy="898654"/>
          </a:xfrm>
        </p:spPr>
        <p:txBody>
          <a:bodyPr>
            <a:noAutofit/>
          </a:bodyPr>
          <a:lstStyle>
            <a:lvl1pPr marL="176213" indent="-176213">
              <a:buClr>
                <a:srgbClr val="04AB79"/>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5" name="Plassholder for tekst 21">
            <a:extLst>
              <a:ext uri="{FF2B5EF4-FFF2-40B4-BE49-F238E27FC236}">
                <a16:creationId xmlns:a16="http://schemas.microsoft.com/office/drawing/2014/main" id="{1938F788-703D-9D6C-9EA3-3DD1C49513AD}"/>
              </a:ext>
            </a:extLst>
          </p:cNvPr>
          <p:cNvSpPr>
            <a:spLocks noGrp="1"/>
          </p:cNvSpPr>
          <p:nvPr>
            <p:ph type="body" sz="quarter" idx="42"/>
          </p:nvPr>
        </p:nvSpPr>
        <p:spPr>
          <a:xfrm>
            <a:off x="211932" y="461683"/>
            <a:ext cx="5443684" cy="815620"/>
          </a:xfrm>
        </p:spPr>
        <p:txBody>
          <a:bodyPr>
            <a:noAutofit/>
          </a:bodyPr>
          <a:lstStyle>
            <a:lvl1pPr marL="176213" indent="-176213">
              <a:buClr>
                <a:schemeClr val="accent4"/>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6" name="Plassholder for tekst 21">
            <a:extLst>
              <a:ext uri="{FF2B5EF4-FFF2-40B4-BE49-F238E27FC236}">
                <a16:creationId xmlns:a16="http://schemas.microsoft.com/office/drawing/2014/main" id="{129EDA07-6FD4-DBF4-8C48-1E14CD16491E}"/>
              </a:ext>
            </a:extLst>
          </p:cNvPr>
          <p:cNvSpPr>
            <a:spLocks noGrp="1"/>
          </p:cNvSpPr>
          <p:nvPr>
            <p:ph type="body" sz="quarter" idx="43"/>
          </p:nvPr>
        </p:nvSpPr>
        <p:spPr>
          <a:xfrm>
            <a:off x="209488" y="1447154"/>
            <a:ext cx="3913464" cy="898654"/>
          </a:xfrm>
        </p:spPr>
        <p:txBody>
          <a:bodyPr>
            <a:noAutofit/>
          </a:bodyPr>
          <a:lstStyle>
            <a:lvl1pPr marL="176213" indent="-176213">
              <a:buClr>
                <a:srgbClr val="FEE191"/>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7" name="Plassholder for tekst 21">
            <a:extLst>
              <a:ext uri="{FF2B5EF4-FFF2-40B4-BE49-F238E27FC236}">
                <a16:creationId xmlns:a16="http://schemas.microsoft.com/office/drawing/2014/main" id="{CAF13453-29F0-7779-C742-A5CBA4857021}"/>
              </a:ext>
            </a:extLst>
          </p:cNvPr>
          <p:cNvSpPr>
            <a:spLocks noGrp="1"/>
          </p:cNvSpPr>
          <p:nvPr>
            <p:ph type="body" sz="quarter" idx="44"/>
          </p:nvPr>
        </p:nvSpPr>
        <p:spPr>
          <a:xfrm>
            <a:off x="216700" y="3559411"/>
            <a:ext cx="3625701" cy="898654"/>
          </a:xfrm>
        </p:spPr>
        <p:txBody>
          <a:bodyPr>
            <a:noAutofit/>
          </a:bodyPr>
          <a:lstStyle>
            <a:lvl1pPr marL="176213" indent="-176213">
              <a:buClr>
                <a:srgbClr val="D14641"/>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8" name="Plassholder for tekst 21">
            <a:extLst>
              <a:ext uri="{FF2B5EF4-FFF2-40B4-BE49-F238E27FC236}">
                <a16:creationId xmlns:a16="http://schemas.microsoft.com/office/drawing/2014/main" id="{3B57AC17-8238-057C-E125-7D9BD16065B8}"/>
              </a:ext>
            </a:extLst>
          </p:cNvPr>
          <p:cNvSpPr>
            <a:spLocks noGrp="1"/>
          </p:cNvSpPr>
          <p:nvPr>
            <p:ph type="body" sz="quarter" idx="45"/>
          </p:nvPr>
        </p:nvSpPr>
        <p:spPr>
          <a:xfrm>
            <a:off x="214622" y="2494733"/>
            <a:ext cx="3620138" cy="898654"/>
          </a:xfrm>
        </p:spPr>
        <p:txBody>
          <a:bodyPr>
            <a:noAutofit/>
          </a:bodyPr>
          <a:lstStyle>
            <a:lvl1pPr marL="176213" indent="-176213">
              <a:buClr>
                <a:srgbClr val="FEEED9"/>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9" name="Plassholder for tekst 21">
            <a:extLst>
              <a:ext uri="{FF2B5EF4-FFF2-40B4-BE49-F238E27FC236}">
                <a16:creationId xmlns:a16="http://schemas.microsoft.com/office/drawing/2014/main" id="{8CB66892-D404-CF6E-1A20-A108F063CDD9}"/>
              </a:ext>
            </a:extLst>
          </p:cNvPr>
          <p:cNvSpPr>
            <a:spLocks noGrp="1"/>
          </p:cNvSpPr>
          <p:nvPr>
            <p:ph type="body" sz="quarter" idx="46"/>
          </p:nvPr>
        </p:nvSpPr>
        <p:spPr>
          <a:xfrm>
            <a:off x="215945" y="4624089"/>
            <a:ext cx="3906761" cy="925837"/>
          </a:xfrm>
        </p:spPr>
        <p:txBody>
          <a:bodyPr>
            <a:noAutofit/>
          </a:bodyPr>
          <a:lstStyle>
            <a:lvl1pPr marL="176213" indent="-176213">
              <a:buClr>
                <a:srgbClr val="EE7068"/>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10" name="Plassholder for tekst 21">
            <a:extLst>
              <a:ext uri="{FF2B5EF4-FFF2-40B4-BE49-F238E27FC236}">
                <a16:creationId xmlns:a16="http://schemas.microsoft.com/office/drawing/2014/main" id="{052DDFE7-C049-E43D-65B6-A13EE3CE732B}"/>
              </a:ext>
            </a:extLst>
          </p:cNvPr>
          <p:cNvSpPr>
            <a:spLocks noGrp="1"/>
          </p:cNvSpPr>
          <p:nvPr>
            <p:ph type="body" sz="quarter" idx="47"/>
          </p:nvPr>
        </p:nvSpPr>
        <p:spPr>
          <a:xfrm>
            <a:off x="211933" y="5698739"/>
            <a:ext cx="5443684" cy="898654"/>
          </a:xfrm>
        </p:spPr>
        <p:txBody>
          <a:bodyPr>
            <a:noAutofit/>
          </a:bodyPr>
          <a:lstStyle>
            <a:lvl1pPr marL="176213" indent="-176213">
              <a:buClr>
                <a:srgbClr val="FAD8D7"/>
              </a:buClr>
              <a:buSzPct val="140000"/>
              <a:buFont typeface="Arial" panose="020B0604020202020204" pitchFamily="34" charset="0"/>
              <a:buChar char="•"/>
              <a:defRPr sz="1400">
                <a:solidFill>
                  <a:schemeClr val="tx2"/>
                </a:solidFill>
              </a:defRPr>
            </a:lvl1pPr>
          </a:lstStyle>
          <a:p>
            <a:pPr lvl="0"/>
            <a:r>
              <a:rPr lang="nb-NO"/>
              <a:t>Klikk for å redigere tekst</a:t>
            </a:r>
          </a:p>
        </p:txBody>
      </p:sp>
      <p:cxnSp>
        <p:nvCxnSpPr>
          <p:cNvPr id="12" name="Rett linje 11">
            <a:extLst>
              <a:ext uri="{FF2B5EF4-FFF2-40B4-BE49-F238E27FC236}">
                <a16:creationId xmlns:a16="http://schemas.microsoft.com/office/drawing/2014/main" id="{453F78EF-8F42-B8AB-3846-F54AA46C0389}"/>
              </a:ext>
            </a:extLst>
          </p:cNvPr>
          <p:cNvCxnSpPr>
            <a:cxnSpLocks/>
          </p:cNvCxnSpPr>
          <p:nvPr userDrawn="1"/>
        </p:nvCxnSpPr>
        <p:spPr>
          <a:xfrm flipH="1">
            <a:off x="215945" y="1287135"/>
            <a:ext cx="507043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Rett linje 13">
            <a:extLst>
              <a:ext uri="{FF2B5EF4-FFF2-40B4-BE49-F238E27FC236}">
                <a16:creationId xmlns:a16="http://schemas.microsoft.com/office/drawing/2014/main" id="{E81B8CA6-D004-5246-F38F-C8CCE2EADEDB}"/>
              </a:ext>
            </a:extLst>
          </p:cNvPr>
          <p:cNvCxnSpPr>
            <a:cxnSpLocks/>
          </p:cNvCxnSpPr>
          <p:nvPr userDrawn="1"/>
        </p:nvCxnSpPr>
        <p:spPr>
          <a:xfrm flipH="1" flipV="1">
            <a:off x="5286375" y="1287135"/>
            <a:ext cx="152400" cy="183171"/>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Rett linje 14">
            <a:extLst>
              <a:ext uri="{FF2B5EF4-FFF2-40B4-BE49-F238E27FC236}">
                <a16:creationId xmlns:a16="http://schemas.microsoft.com/office/drawing/2014/main" id="{18880A9C-1D90-8ED5-B5C3-7B11D1164B56}"/>
              </a:ext>
            </a:extLst>
          </p:cNvPr>
          <p:cNvCxnSpPr>
            <a:cxnSpLocks/>
          </p:cNvCxnSpPr>
          <p:nvPr userDrawn="1"/>
        </p:nvCxnSpPr>
        <p:spPr>
          <a:xfrm flipH="1">
            <a:off x="209488" y="2361659"/>
            <a:ext cx="4023949" cy="1777"/>
          </a:xfrm>
          <a:prstGeom prst="line">
            <a:avLst/>
          </a:prstGeom>
          <a:ln>
            <a:solidFill>
              <a:srgbClr val="FAE196"/>
            </a:solidFill>
          </a:ln>
        </p:spPr>
        <p:style>
          <a:lnRef idx="1">
            <a:schemeClr val="accent4"/>
          </a:lnRef>
          <a:fillRef idx="0">
            <a:schemeClr val="accent4"/>
          </a:fillRef>
          <a:effectRef idx="0">
            <a:schemeClr val="accent4"/>
          </a:effectRef>
          <a:fontRef idx="minor">
            <a:schemeClr val="tx1"/>
          </a:fontRef>
        </p:style>
      </p:cxnSp>
      <p:cxnSp>
        <p:nvCxnSpPr>
          <p:cNvPr id="18" name="Rett linje 17">
            <a:extLst>
              <a:ext uri="{FF2B5EF4-FFF2-40B4-BE49-F238E27FC236}">
                <a16:creationId xmlns:a16="http://schemas.microsoft.com/office/drawing/2014/main" id="{54924B5C-C1EC-08C0-E33F-4DF9A254D50C}"/>
              </a:ext>
            </a:extLst>
          </p:cNvPr>
          <p:cNvCxnSpPr>
            <a:cxnSpLocks/>
          </p:cNvCxnSpPr>
          <p:nvPr userDrawn="1"/>
        </p:nvCxnSpPr>
        <p:spPr>
          <a:xfrm flipH="1">
            <a:off x="215945" y="3398948"/>
            <a:ext cx="4013155" cy="0"/>
          </a:xfrm>
          <a:prstGeom prst="line">
            <a:avLst/>
          </a:prstGeom>
          <a:ln>
            <a:solidFill>
              <a:srgbClr val="FEEED9"/>
            </a:solidFill>
          </a:ln>
        </p:spPr>
        <p:style>
          <a:lnRef idx="1">
            <a:schemeClr val="accent4"/>
          </a:lnRef>
          <a:fillRef idx="0">
            <a:schemeClr val="accent4"/>
          </a:fillRef>
          <a:effectRef idx="0">
            <a:schemeClr val="accent4"/>
          </a:effectRef>
          <a:fontRef idx="minor">
            <a:schemeClr val="tx1"/>
          </a:fontRef>
        </p:style>
      </p:cxnSp>
      <p:cxnSp>
        <p:nvCxnSpPr>
          <p:cNvPr id="19" name="Rett linje 18">
            <a:extLst>
              <a:ext uri="{FF2B5EF4-FFF2-40B4-BE49-F238E27FC236}">
                <a16:creationId xmlns:a16="http://schemas.microsoft.com/office/drawing/2014/main" id="{B433C170-0DA3-0BB9-8364-524171F49D1B}"/>
              </a:ext>
            </a:extLst>
          </p:cNvPr>
          <p:cNvCxnSpPr>
            <a:cxnSpLocks/>
          </p:cNvCxnSpPr>
          <p:nvPr userDrawn="1"/>
        </p:nvCxnSpPr>
        <p:spPr>
          <a:xfrm flipH="1" flipV="1">
            <a:off x="206890" y="4462397"/>
            <a:ext cx="4059448" cy="628"/>
          </a:xfrm>
          <a:prstGeom prst="line">
            <a:avLst/>
          </a:prstGeom>
          <a:ln>
            <a:solidFill>
              <a:srgbClr val="EE7068"/>
            </a:solidFill>
          </a:ln>
        </p:spPr>
        <p:style>
          <a:lnRef idx="1">
            <a:schemeClr val="accent4"/>
          </a:lnRef>
          <a:fillRef idx="0">
            <a:schemeClr val="accent4"/>
          </a:fillRef>
          <a:effectRef idx="0">
            <a:schemeClr val="accent4"/>
          </a:effectRef>
          <a:fontRef idx="minor">
            <a:schemeClr val="tx1"/>
          </a:fontRef>
        </p:style>
      </p:cxnSp>
      <p:cxnSp>
        <p:nvCxnSpPr>
          <p:cNvPr id="22" name="Rett linje 21">
            <a:extLst>
              <a:ext uri="{FF2B5EF4-FFF2-40B4-BE49-F238E27FC236}">
                <a16:creationId xmlns:a16="http://schemas.microsoft.com/office/drawing/2014/main" id="{42E11C6D-D6A8-1DAC-3F77-D94E155605A0}"/>
              </a:ext>
            </a:extLst>
          </p:cNvPr>
          <p:cNvCxnSpPr/>
          <p:nvPr userDrawn="1"/>
        </p:nvCxnSpPr>
        <p:spPr>
          <a:xfrm>
            <a:off x="209488" y="5569590"/>
            <a:ext cx="44482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100A591A-8B0D-C76A-6A89-95C844015668}"/>
              </a:ext>
            </a:extLst>
          </p:cNvPr>
          <p:cNvCxnSpPr>
            <a:cxnSpLocks/>
          </p:cNvCxnSpPr>
          <p:nvPr userDrawn="1"/>
        </p:nvCxnSpPr>
        <p:spPr>
          <a:xfrm flipV="1">
            <a:off x="4657725" y="5267939"/>
            <a:ext cx="377506" cy="3016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DBB34813-1184-0CAA-CC76-8B9938CD370C}"/>
              </a:ext>
            </a:extLst>
          </p:cNvPr>
          <p:cNvCxnSpPr>
            <a:cxnSpLocks/>
          </p:cNvCxnSpPr>
          <p:nvPr userDrawn="1"/>
        </p:nvCxnSpPr>
        <p:spPr>
          <a:xfrm flipH="1" flipV="1">
            <a:off x="6245220" y="5545102"/>
            <a:ext cx="322921" cy="1169351"/>
          </a:xfrm>
          <a:prstGeom prst="line">
            <a:avLst/>
          </a:prstGeom>
          <a:ln>
            <a:solidFill>
              <a:srgbClr val="41A97B"/>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3DBEC81-AF37-E553-01E7-FE7CC72B6345}"/>
              </a:ext>
            </a:extLst>
          </p:cNvPr>
          <p:cNvCxnSpPr>
            <a:cxnSpLocks/>
          </p:cNvCxnSpPr>
          <p:nvPr userDrawn="1"/>
        </p:nvCxnSpPr>
        <p:spPr>
          <a:xfrm>
            <a:off x="7573420" y="5571256"/>
            <a:ext cx="4448237" cy="0"/>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B0755353-99DF-D1D5-BDEE-F4DD33DAD89D}"/>
              </a:ext>
            </a:extLst>
          </p:cNvPr>
          <p:cNvCxnSpPr>
            <a:cxnSpLocks/>
          </p:cNvCxnSpPr>
          <p:nvPr userDrawn="1"/>
        </p:nvCxnSpPr>
        <p:spPr>
          <a:xfrm flipH="1" flipV="1">
            <a:off x="7198008" y="5283462"/>
            <a:ext cx="375412" cy="287794"/>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F36AFCE-633F-C14B-1541-C98988415F84}"/>
              </a:ext>
            </a:extLst>
          </p:cNvPr>
          <p:cNvCxnSpPr>
            <a:cxnSpLocks/>
          </p:cNvCxnSpPr>
          <p:nvPr userDrawn="1"/>
        </p:nvCxnSpPr>
        <p:spPr>
          <a:xfrm flipH="1" flipV="1">
            <a:off x="7955725" y="4457437"/>
            <a:ext cx="4059448" cy="628"/>
          </a:xfrm>
          <a:prstGeom prst="line">
            <a:avLst/>
          </a:prstGeom>
          <a:ln>
            <a:solidFill>
              <a:srgbClr val="D1EDE4"/>
            </a:solidFill>
          </a:ln>
        </p:spPr>
        <p:style>
          <a:lnRef idx="1">
            <a:schemeClr val="accent4"/>
          </a:lnRef>
          <a:fillRef idx="0">
            <a:schemeClr val="accent4"/>
          </a:fillRef>
          <a:effectRef idx="0">
            <a:schemeClr val="accent4"/>
          </a:effectRef>
          <a:fontRef idx="minor">
            <a:schemeClr val="tx1"/>
          </a:fontRef>
        </p:style>
      </p:cxnSp>
      <p:cxnSp>
        <p:nvCxnSpPr>
          <p:cNvPr id="38" name="Rett linje 37">
            <a:extLst>
              <a:ext uri="{FF2B5EF4-FFF2-40B4-BE49-F238E27FC236}">
                <a16:creationId xmlns:a16="http://schemas.microsoft.com/office/drawing/2014/main" id="{E819F593-434E-F95B-2DA8-1DFF9ACA4875}"/>
              </a:ext>
            </a:extLst>
          </p:cNvPr>
          <p:cNvCxnSpPr>
            <a:cxnSpLocks/>
          </p:cNvCxnSpPr>
          <p:nvPr userDrawn="1"/>
        </p:nvCxnSpPr>
        <p:spPr>
          <a:xfrm flipH="1">
            <a:off x="8000965" y="3413051"/>
            <a:ext cx="4013155" cy="0"/>
          </a:xfrm>
          <a:prstGeom prst="line">
            <a:avLst/>
          </a:prstGeom>
          <a:ln>
            <a:solidFill>
              <a:srgbClr val="436D83"/>
            </a:solidFill>
          </a:ln>
        </p:spPr>
        <p:style>
          <a:lnRef idx="1">
            <a:schemeClr val="accent4"/>
          </a:lnRef>
          <a:fillRef idx="0">
            <a:schemeClr val="accent4"/>
          </a:fillRef>
          <a:effectRef idx="0">
            <a:schemeClr val="accent4"/>
          </a:effectRef>
          <a:fontRef idx="minor">
            <a:schemeClr val="tx1"/>
          </a:fontRef>
        </p:style>
      </p:cxnSp>
      <p:cxnSp>
        <p:nvCxnSpPr>
          <p:cNvPr id="39" name="Rett linje 38">
            <a:extLst>
              <a:ext uri="{FF2B5EF4-FFF2-40B4-BE49-F238E27FC236}">
                <a16:creationId xmlns:a16="http://schemas.microsoft.com/office/drawing/2014/main" id="{8BDD7C5F-0ABE-E782-DCEC-EFE122E6E7E7}"/>
              </a:ext>
            </a:extLst>
          </p:cNvPr>
          <p:cNvCxnSpPr>
            <a:cxnSpLocks/>
          </p:cNvCxnSpPr>
          <p:nvPr userDrawn="1"/>
        </p:nvCxnSpPr>
        <p:spPr>
          <a:xfrm flipH="1">
            <a:off x="7768792" y="2348374"/>
            <a:ext cx="4252865" cy="0"/>
          </a:xfrm>
          <a:prstGeom prst="line">
            <a:avLst/>
          </a:prstGeom>
          <a:ln>
            <a:solidFill>
              <a:srgbClr val="73ACC2"/>
            </a:solidFill>
          </a:ln>
        </p:spPr>
        <p:style>
          <a:lnRef idx="1">
            <a:schemeClr val="accent4"/>
          </a:lnRef>
          <a:fillRef idx="0">
            <a:schemeClr val="accent4"/>
          </a:fillRef>
          <a:effectRef idx="0">
            <a:schemeClr val="accent4"/>
          </a:effectRef>
          <a:fontRef idx="minor">
            <a:schemeClr val="tx1"/>
          </a:fontRef>
        </p:style>
      </p:cxnSp>
      <p:cxnSp>
        <p:nvCxnSpPr>
          <p:cNvPr id="45" name="Rett linje 44">
            <a:extLst>
              <a:ext uri="{FF2B5EF4-FFF2-40B4-BE49-F238E27FC236}">
                <a16:creationId xmlns:a16="http://schemas.microsoft.com/office/drawing/2014/main" id="{6FDD7F52-6B38-FDB8-D745-9CC443BF51AB}"/>
              </a:ext>
            </a:extLst>
          </p:cNvPr>
          <p:cNvCxnSpPr>
            <a:cxnSpLocks/>
          </p:cNvCxnSpPr>
          <p:nvPr userDrawn="1"/>
        </p:nvCxnSpPr>
        <p:spPr>
          <a:xfrm flipH="1">
            <a:off x="6953561" y="1287135"/>
            <a:ext cx="5070430" cy="0"/>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6" name="Rett linje 45">
            <a:extLst>
              <a:ext uri="{FF2B5EF4-FFF2-40B4-BE49-F238E27FC236}">
                <a16:creationId xmlns:a16="http://schemas.microsoft.com/office/drawing/2014/main" id="{6B848DF5-1ECE-5B35-E975-F041469EBF16}"/>
              </a:ext>
            </a:extLst>
          </p:cNvPr>
          <p:cNvCxnSpPr>
            <a:cxnSpLocks/>
          </p:cNvCxnSpPr>
          <p:nvPr userDrawn="1"/>
        </p:nvCxnSpPr>
        <p:spPr>
          <a:xfrm flipH="1">
            <a:off x="6793894" y="1281138"/>
            <a:ext cx="138213" cy="115413"/>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9" name="Rett linje 48">
            <a:extLst>
              <a:ext uri="{FF2B5EF4-FFF2-40B4-BE49-F238E27FC236}">
                <a16:creationId xmlns:a16="http://schemas.microsoft.com/office/drawing/2014/main" id="{76B5DAEC-B554-DC1F-A198-4ACB2C999E55}"/>
              </a:ext>
            </a:extLst>
          </p:cNvPr>
          <p:cNvCxnSpPr>
            <a:cxnSpLocks/>
          </p:cNvCxnSpPr>
          <p:nvPr userDrawn="1"/>
        </p:nvCxnSpPr>
        <p:spPr>
          <a:xfrm flipV="1">
            <a:off x="5655616" y="5569587"/>
            <a:ext cx="267984" cy="114486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1" name="Grafikk 50">
            <a:extLst>
              <a:ext uri="{FF2B5EF4-FFF2-40B4-BE49-F238E27FC236}">
                <a16:creationId xmlns:a16="http://schemas.microsoft.com/office/drawing/2014/main" id="{0A6BC515-25CA-8B70-D38B-AFE473A3EA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7266085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om side)">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6ACC3F8C-EE5E-7855-AD4C-65A3CEA03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35665913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Prosess">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F5DC08C8-4CBB-A4F4-1085-5A608C81C6F8}"/>
              </a:ext>
            </a:extLst>
          </p:cNvPr>
          <p:cNvSpPr>
            <a:spLocks/>
          </p:cNvSpPr>
          <p:nvPr userDrawn="1"/>
        </p:nvSpPr>
        <p:spPr bwMode="auto">
          <a:xfrm rot="17280944">
            <a:off x="4201335" y="804983"/>
            <a:ext cx="2443163" cy="2189163"/>
          </a:xfrm>
          <a:custGeom>
            <a:avLst/>
            <a:gdLst>
              <a:gd name="T0" fmla="*/ 0 w 3080"/>
              <a:gd name="T1" fmla="*/ 0 h 2758"/>
              <a:gd name="T2" fmla="*/ 133 w 3080"/>
              <a:gd name="T3" fmla="*/ 4 h 2758"/>
              <a:gd name="T4" fmla="*/ 261 w 3080"/>
              <a:gd name="T5" fmla="*/ 11 h 2758"/>
              <a:gd name="T6" fmla="*/ 390 w 3080"/>
              <a:gd name="T7" fmla="*/ 23 h 2758"/>
              <a:gd name="T8" fmla="*/ 518 w 3080"/>
              <a:gd name="T9" fmla="*/ 42 h 2758"/>
              <a:gd name="T10" fmla="*/ 643 w 3080"/>
              <a:gd name="T11" fmla="*/ 65 h 2758"/>
              <a:gd name="T12" fmla="*/ 768 w 3080"/>
              <a:gd name="T13" fmla="*/ 92 h 2758"/>
              <a:gd name="T14" fmla="*/ 891 w 3080"/>
              <a:gd name="T15" fmla="*/ 125 h 2758"/>
              <a:gd name="T16" fmla="*/ 1012 w 3080"/>
              <a:gd name="T17" fmla="*/ 161 h 2758"/>
              <a:gd name="T18" fmla="*/ 1131 w 3080"/>
              <a:gd name="T19" fmla="*/ 203 h 2758"/>
              <a:gd name="T20" fmla="*/ 1250 w 3080"/>
              <a:gd name="T21" fmla="*/ 249 h 2758"/>
              <a:gd name="T22" fmla="*/ 1363 w 3080"/>
              <a:gd name="T23" fmla="*/ 301 h 2758"/>
              <a:gd name="T24" fmla="*/ 1477 w 3080"/>
              <a:gd name="T25" fmla="*/ 357 h 2758"/>
              <a:gd name="T26" fmla="*/ 1588 w 3080"/>
              <a:gd name="T27" fmla="*/ 417 h 2758"/>
              <a:gd name="T28" fmla="*/ 1696 w 3080"/>
              <a:gd name="T29" fmla="*/ 480 h 2758"/>
              <a:gd name="T30" fmla="*/ 1801 w 3080"/>
              <a:gd name="T31" fmla="*/ 547 h 2758"/>
              <a:gd name="T32" fmla="*/ 1903 w 3080"/>
              <a:gd name="T33" fmla="*/ 618 h 2758"/>
              <a:gd name="T34" fmla="*/ 2003 w 3080"/>
              <a:gd name="T35" fmla="*/ 693 h 2758"/>
              <a:gd name="T36" fmla="*/ 2101 w 3080"/>
              <a:gd name="T37" fmla="*/ 774 h 2758"/>
              <a:gd name="T38" fmla="*/ 2195 w 3080"/>
              <a:gd name="T39" fmla="*/ 856 h 2758"/>
              <a:gd name="T40" fmla="*/ 2285 w 3080"/>
              <a:gd name="T41" fmla="*/ 943 h 2758"/>
              <a:gd name="T42" fmla="*/ 2371 w 3080"/>
              <a:gd name="T43" fmla="*/ 1033 h 2758"/>
              <a:gd name="T44" fmla="*/ 2456 w 3080"/>
              <a:gd name="T45" fmla="*/ 1127 h 2758"/>
              <a:gd name="T46" fmla="*/ 2537 w 3080"/>
              <a:gd name="T47" fmla="*/ 1225 h 2758"/>
              <a:gd name="T48" fmla="*/ 2613 w 3080"/>
              <a:gd name="T49" fmla="*/ 1325 h 2758"/>
              <a:gd name="T50" fmla="*/ 2686 w 3080"/>
              <a:gd name="T51" fmla="*/ 1429 h 2758"/>
              <a:gd name="T52" fmla="*/ 2755 w 3080"/>
              <a:gd name="T53" fmla="*/ 1536 h 2758"/>
              <a:gd name="T54" fmla="*/ 2821 w 3080"/>
              <a:gd name="T55" fmla="*/ 1646 h 2758"/>
              <a:gd name="T56" fmla="*/ 2880 w 3080"/>
              <a:gd name="T57" fmla="*/ 1759 h 2758"/>
              <a:gd name="T58" fmla="*/ 2938 w 3080"/>
              <a:gd name="T59" fmla="*/ 1874 h 2758"/>
              <a:gd name="T60" fmla="*/ 2990 w 3080"/>
              <a:gd name="T61" fmla="*/ 1993 h 2758"/>
              <a:gd name="T62" fmla="*/ 3038 w 3080"/>
              <a:gd name="T63" fmla="*/ 2114 h 2758"/>
              <a:gd name="T64" fmla="*/ 3080 w 3080"/>
              <a:gd name="T65" fmla="*/ 2237 h 2758"/>
              <a:gd name="T66" fmla="*/ 1479 w 3080"/>
              <a:gd name="T67" fmla="*/ 2758 h 2758"/>
              <a:gd name="T68" fmla="*/ 1457 w 3080"/>
              <a:gd name="T69" fmla="*/ 2698 h 2758"/>
              <a:gd name="T70" fmla="*/ 1436 w 3080"/>
              <a:gd name="T71" fmla="*/ 2641 h 2758"/>
              <a:gd name="T72" fmla="*/ 1411 w 3080"/>
              <a:gd name="T73" fmla="*/ 2583 h 2758"/>
              <a:gd name="T74" fmla="*/ 1383 w 3080"/>
              <a:gd name="T75" fmla="*/ 2527 h 2758"/>
              <a:gd name="T76" fmla="*/ 1354 w 3080"/>
              <a:gd name="T77" fmla="*/ 2474 h 2758"/>
              <a:gd name="T78" fmla="*/ 1323 w 3080"/>
              <a:gd name="T79" fmla="*/ 2422 h 2758"/>
              <a:gd name="T80" fmla="*/ 1290 w 3080"/>
              <a:gd name="T81" fmla="*/ 2370 h 2758"/>
              <a:gd name="T82" fmla="*/ 1256 w 3080"/>
              <a:gd name="T83" fmla="*/ 2320 h 2758"/>
              <a:gd name="T84" fmla="*/ 1179 w 3080"/>
              <a:gd name="T85" fmla="*/ 2226 h 2758"/>
              <a:gd name="T86" fmla="*/ 1098 w 3080"/>
              <a:gd name="T87" fmla="*/ 2137 h 2758"/>
              <a:gd name="T88" fmla="*/ 1008 w 3080"/>
              <a:gd name="T89" fmla="*/ 2055 h 2758"/>
              <a:gd name="T90" fmla="*/ 914 w 3080"/>
              <a:gd name="T91" fmla="*/ 1980 h 2758"/>
              <a:gd name="T92" fmla="*/ 866 w 3080"/>
              <a:gd name="T93" fmla="*/ 1947 h 2758"/>
              <a:gd name="T94" fmla="*/ 814 w 3080"/>
              <a:gd name="T95" fmla="*/ 1915 h 2758"/>
              <a:gd name="T96" fmla="*/ 762 w 3080"/>
              <a:gd name="T97" fmla="*/ 1884 h 2758"/>
              <a:gd name="T98" fmla="*/ 710 w 3080"/>
              <a:gd name="T99" fmla="*/ 1855 h 2758"/>
              <a:gd name="T100" fmla="*/ 655 w 3080"/>
              <a:gd name="T101" fmla="*/ 1828 h 2758"/>
              <a:gd name="T102" fmla="*/ 601 w 3080"/>
              <a:gd name="T103" fmla="*/ 1803 h 2758"/>
              <a:gd name="T104" fmla="*/ 543 w 3080"/>
              <a:gd name="T105" fmla="*/ 1782 h 2758"/>
              <a:gd name="T106" fmla="*/ 486 w 3080"/>
              <a:gd name="T107" fmla="*/ 1761 h 2758"/>
              <a:gd name="T108" fmla="*/ 428 w 3080"/>
              <a:gd name="T109" fmla="*/ 1744 h 2758"/>
              <a:gd name="T110" fmla="*/ 369 w 3080"/>
              <a:gd name="T111" fmla="*/ 1728 h 2758"/>
              <a:gd name="T112" fmla="*/ 309 w 3080"/>
              <a:gd name="T113" fmla="*/ 1715 h 2758"/>
              <a:gd name="T114" fmla="*/ 250 w 3080"/>
              <a:gd name="T115" fmla="*/ 1703 h 2758"/>
              <a:gd name="T116" fmla="*/ 188 w 3080"/>
              <a:gd name="T117" fmla="*/ 1696 h 2758"/>
              <a:gd name="T118" fmla="*/ 127 w 3080"/>
              <a:gd name="T119" fmla="*/ 1690 h 2758"/>
              <a:gd name="T120" fmla="*/ 63 w 3080"/>
              <a:gd name="T121" fmla="*/ 1686 h 2758"/>
              <a:gd name="T122" fmla="*/ 0 w 3080"/>
              <a:gd name="T123" fmla="*/ 1684 h 2758"/>
              <a:gd name="T124" fmla="*/ 0 w 3080"/>
              <a:gd name="T125" fmla="*/ 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0" h="2758">
                <a:moveTo>
                  <a:pt x="0" y="0"/>
                </a:moveTo>
                <a:lnTo>
                  <a:pt x="133" y="4"/>
                </a:lnTo>
                <a:lnTo>
                  <a:pt x="261" y="11"/>
                </a:lnTo>
                <a:lnTo>
                  <a:pt x="390" y="23"/>
                </a:lnTo>
                <a:lnTo>
                  <a:pt x="518" y="42"/>
                </a:lnTo>
                <a:lnTo>
                  <a:pt x="643" y="65"/>
                </a:lnTo>
                <a:lnTo>
                  <a:pt x="768" y="92"/>
                </a:lnTo>
                <a:lnTo>
                  <a:pt x="891" y="125"/>
                </a:lnTo>
                <a:lnTo>
                  <a:pt x="1012" y="161"/>
                </a:lnTo>
                <a:lnTo>
                  <a:pt x="1131" y="203"/>
                </a:lnTo>
                <a:lnTo>
                  <a:pt x="1250" y="249"/>
                </a:lnTo>
                <a:lnTo>
                  <a:pt x="1363" y="301"/>
                </a:lnTo>
                <a:lnTo>
                  <a:pt x="1477" y="357"/>
                </a:lnTo>
                <a:lnTo>
                  <a:pt x="1588" y="417"/>
                </a:lnTo>
                <a:lnTo>
                  <a:pt x="1696" y="480"/>
                </a:lnTo>
                <a:lnTo>
                  <a:pt x="1801" y="547"/>
                </a:lnTo>
                <a:lnTo>
                  <a:pt x="1903" y="618"/>
                </a:lnTo>
                <a:lnTo>
                  <a:pt x="2003" y="693"/>
                </a:lnTo>
                <a:lnTo>
                  <a:pt x="2101" y="774"/>
                </a:lnTo>
                <a:lnTo>
                  <a:pt x="2195" y="856"/>
                </a:lnTo>
                <a:lnTo>
                  <a:pt x="2285" y="943"/>
                </a:lnTo>
                <a:lnTo>
                  <a:pt x="2371" y="1033"/>
                </a:lnTo>
                <a:lnTo>
                  <a:pt x="2456" y="1127"/>
                </a:lnTo>
                <a:lnTo>
                  <a:pt x="2537" y="1225"/>
                </a:lnTo>
                <a:lnTo>
                  <a:pt x="2613" y="1325"/>
                </a:lnTo>
                <a:lnTo>
                  <a:pt x="2686" y="1429"/>
                </a:lnTo>
                <a:lnTo>
                  <a:pt x="2755" y="1536"/>
                </a:lnTo>
                <a:lnTo>
                  <a:pt x="2821" y="1646"/>
                </a:lnTo>
                <a:lnTo>
                  <a:pt x="2880" y="1759"/>
                </a:lnTo>
                <a:lnTo>
                  <a:pt x="2938" y="1874"/>
                </a:lnTo>
                <a:lnTo>
                  <a:pt x="2990" y="1993"/>
                </a:lnTo>
                <a:lnTo>
                  <a:pt x="3038" y="2114"/>
                </a:lnTo>
                <a:lnTo>
                  <a:pt x="3080" y="2237"/>
                </a:lnTo>
                <a:lnTo>
                  <a:pt x="1479" y="2758"/>
                </a:lnTo>
                <a:lnTo>
                  <a:pt x="1457" y="2698"/>
                </a:lnTo>
                <a:lnTo>
                  <a:pt x="1436" y="2641"/>
                </a:lnTo>
                <a:lnTo>
                  <a:pt x="1411" y="2583"/>
                </a:lnTo>
                <a:lnTo>
                  <a:pt x="1383" y="2527"/>
                </a:lnTo>
                <a:lnTo>
                  <a:pt x="1354" y="2474"/>
                </a:lnTo>
                <a:lnTo>
                  <a:pt x="1323" y="2422"/>
                </a:lnTo>
                <a:lnTo>
                  <a:pt x="1290" y="2370"/>
                </a:lnTo>
                <a:lnTo>
                  <a:pt x="1256" y="2320"/>
                </a:lnTo>
                <a:lnTo>
                  <a:pt x="1179" y="2226"/>
                </a:lnTo>
                <a:lnTo>
                  <a:pt x="1098" y="2137"/>
                </a:lnTo>
                <a:lnTo>
                  <a:pt x="1008" y="2055"/>
                </a:lnTo>
                <a:lnTo>
                  <a:pt x="914" y="1980"/>
                </a:lnTo>
                <a:lnTo>
                  <a:pt x="866" y="1947"/>
                </a:lnTo>
                <a:lnTo>
                  <a:pt x="814" y="1915"/>
                </a:lnTo>
                <a:lnTo>
                  <a:pt x="762" y="1884"/>
                </a:lnTo>
                <a:lnTo>
                  <a:pt x="710" y="1855"/>
                </a:lnTo>
                <a:lnTo>
                  <a:pt x="655" y="1828"/>
                </a:lnTo>
                <a:lnTo>
                  <a:pt x="601" y="1803"/>
                </a:lnTo>
                <a:lnTo>
                  <a:pt x="543" y="1782"/>
                </a:lnTo>
                <a:lnTo>
                  <a:pt x="486" y="1761"/>
                </a:lnTo>
                <a:lnTo>
                  <a:pt x="428" y="1744"/>
                </a:lnTo>
                <a:lnTo>
                  <a:pt x="369" y="1728"/>
                </a:lnTo>
                <a:lnTo>
                  <a:pt x="309" y="1715"/>
                </a:lnTo>
                <a:lnTo>
                  <a:pt x="250" y="1703"/>
                </a:lnTo>
                <a:lnTo>
                  <a:pt x="188" y="1696"/>
                </a:lnTo>
                <a:lnTo>
                  <a:pt x="127" y="1690"/>
                </a:lnTo>
                <a:lnTo>
                  <a:pt x="63" y="1686"/>
                </a:lnTo>
                <a:lnTo>
                  <a:pt x="0" y="1684"/>
                </a:lnTo>
                <a:lnTo>
                  <a:pt x="0"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Freeform 12">
            <a:extLst>
              <a:ext uri="{FF2B5EF4-FFF2-40B4-BE49-F238E27FC236}">
                <a16:creationId xmlns:a16="http://schemas.microsoft.com/office/drawing/2014/main" id="{29309FB4-206B-977F-6DD8-3E12EB899C1F}"/>
              </a:ext>
            </a:extLst>
          </p:cNvPr>
          <p:cNvSpPr>
            <a:spLocks/>
          </p:cNvSpPr>
          <p:nvPr userDrawn="1"/>
        </p:nvSpPr>
        <p:spPr bwMode="auto">
          <a:xfrm rot="17280944">
            <a:off x="5627785" y="3846812"/>
            <a:ext cx="1844675" cy="2873375"/>
          </a:xfrm>
          <a:custGeom>
            <a:avLst/>
            <a:gdLst>
              <a:gd name="T0" fmla="*/ 1231 w 2325"/>
              <a:gd name="T1" fmla="*/ 3542 h 3621"/>
              <a:gd name="T2" fmla="*/ 1033 w 2325"/>
              <a:gd name="T3" fmla="*/ 3373 h 3621"/>
              <a:gd name="T4" fmla="*/ 852 w 2325"/>
              <a:gd name="T5" fmla="*/ 3191 h 3621"/>
              <a:gd name="T6" fmla="*/ 687 w 2325"/>
              <a:gd name="T7" fmla="*/ 2997 h 3621"/>
              <a:gd name="T8" fmla="*/ 539 w 2325"/>
              <a:gd name="T9" fmla="*/ 2791 h 3621"/>
              <a:gd name="T10" fmla="*/ 409 w 2325"/>
              <a:gd name="T11" fmla="*/ 2576 h 3621"/>
              <a:gd name="T12" fmla="*/ 295 w 2325"/>
              <a:gd name="T13" fmla="*/ 2351 h 3621"/>
              <a:gd name="T14" fmla="*/ 199 w 2325"/>
              <a:gd name="T15" fmla="*/ 2121 h 3621"/>
              <a:gd name="T16" fmla="*/ 123 w 2325"/>
              <a:gd name="T17" fmla="*/ 1883 h 3621"/>
              <a:gd name="T18" fmla="*/ 63 w 2325"/>
              <a:gd name="T19" fmla="*/ 1639 h 3621"/>
              <a:gd name="T20" fmla="*/ 23 w 2325"/>
              <a:gd name="T21" fmla="*/ 1391 h 3621"/>
              <a:gd name="T22" fmla="*/ 4 w 2325"/>
              <a:gd name="T23" fmla="*/ 1139 h 3621"/>
              <a:gd name="T24" fmla="*/ 2 w 2325"/>
              <a:gd name="T25" fmla="*/ 886 h 3621"/>
              <a:gd name="T26" fmla="*/ 21 w 2325"/>
              <a:gd name="T27" fmla="*/ 632 h 3621"/>
              <a:gd name="T28" fmla="*/ 61 w 2325"/>
              <a:gd name="T29" fmla="*/ 379 h 3621"/>
              <a:gd name="T30" fmla="*/ 121 w 2325"/>
              <a:gd name="T31" fmla="*/ 125 h 3621"/>
              <a:gd name="T32" fmla="*/ 1760 w 2325"/>
              <a:gd name="T33" fmla="*/ 521 h 3621"/>
              <a:gd name="T34" fmla="*/ 1726 w 2325"/>
              <a:gd name="T35" fmla="*/ 642 h 3621"/>
              <a:gd name="T36" fmla="*/ 1701 w 2325"/>
              <a:gd name="T37" fmla="*/ 763 h 3621"/>
              <a:gd name="T38" fmla="*/ 1688 w 2325"/>
              <a:gd name="T39" fmla="*/ 886 h 3621"/>
              <a:gd name="T40" fmla="*/ 1684 w 2325"/>
              <a:gd name="T41" fmla="*/ 1007 h 3621"/>
              <a:gd name="T42" fmla="*/ 1689 w 2325"/>
              <a:gd name="T43" fmla="*/ 1128 h 3621"/>
              <a:gd name="T44" fmla="*/ 1703 w 2325"/>
              <a:gd name="T45" fmla="*/ 1247 h 3621"/>
              <a:gd name="T46" fmla="*/ 1728 w 2325"/>
              <a:gd name="T47" fmla="*/ 1366 h 3621"/>
              <a:gd name="T48" fmla="*/ 1760 w 2325"/>
              <a:gd name="T49" fmla="*/ 1481 h 3621"/>
              <a:gd name="T50" fmla="*/ 1801 w 2325"/>
              <a:gd name="T51" fmla="*/ 1595 h 3621"/>
              <a:gd name="T52" fmla="*/ 1851 w 2325"/>
              <a:gd name="T53" fmla="*/ 1704 h 3621"/>
              <a:gd name="T54" fmla="*/ 1910 w 2325"/>
              <a:gd name="T55" fmla="*/ 1810 h 3621"/>
              <a:gd name="T56" fmla="*/ 1977 w 2325"/>
              <a:gd name="T57" fmla="*/ 1910 h 3621"/>
              <a:gd name="T58" fmla="*/ 2052 w 2325"/>
              <a:gd name="T59" fmla="*/ 2006 h 3621"/>
              <a:gd name="T60" fmla="*/ 2135 w 2325"/>
              <a:gd name="T61" fmla="*/ 2096 h 3621"/>
              <a:gd name="T62" fmla="*/ 2225 w 2325"/>
              <a:gd name="T63" fmla="*/ 2180 h 3621"/>
              <a:gd name="T64" fmla="*/ 1334 w 2325"/>
              <a:gd name="T65" fmla="*/ 3621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5" h="3621">
                <a:moveTo>
                  <a:pt x="1334" y="3621"/>
                </a:moveTo>
                <a:lnTo>
                  <a:pt x="1231" y="3542"/>
                </a:lnTo>
                <a:lnTo>
                  <a:pt x="1129" y="3460"/>
                </a:lnTo>
                <a:lnTo>
                  <a:pt x="1033" y="3373"/>
                </a:lnTo>
                <a:lnTo>
                  <a:pt x="941" y="3283"/>
                </a:lnTo>
                <a:lnTo>
                  <a:pt x="852" y="3191"/>
                </a:lnTo>
                <a:lnTo>
                  <a:pt x="768" y="3095"/>
                </a:lnTo>
                <a:lnTo>
                  <a:pt x="687" y="2997"/>
                </a:lnTo>
                <a:lnTo>
                  <a:pt x="610" y="2895"/>
                </a:lnTo>
                <a:lnTo>
                  <a:pt x="539" y="2791"/>
                </a:lnTo>
                <a:lnTo>
                  <a:pt x="472" y="2685"/>
                </a:lnTo>
                <a:lnTo>
                  <a:pt x="409" y="2576"/>
                </a:lnTo>
                <a:lnTo>
                  <a:pt x="349" y="2465"/>
                </a:lnTo>
                <a:lnTo>
                  <a:pt x="295" y="2351"/>
                </a:lnTo>
                <a:lnTo>
                  <a:pt x="245" y="2238"/>
                </a:lnTo>
                <a:lnTo>
                  <a:pt x="199" y="2121"/>
                </a:lnTo>
                <a:lnTo>
                  <a:pt x="159" y="2002"/>
                </a:lnTo>
                <a:lnTo>
                  <a:pt x="123" y="1883"/>
                </a:lnTo>
                <a:lnTo>
                  <a:pt x="90" y="1762"/>
                </a:lnTo>
                <a:lnTo>
                  <a:pt x="63" y="1639"/>
                </a:lnTo>
                <a:lnTo>
                  <a:pt x="40" y="1516"/>
                </a:lnTo>
                <a:lnTo>
                  <a:pt x="23" y="1391"/>
                </a:lnTo>
                <a:lnTo>
                  <a:pt x="11" y="1266"/>
                </a:lnTo>
                <a:lnTo>
                  <a:pt x="4" y="1139"/>
                </a:lnTo>
                <a:lnTo>
                  <a:pt x="0" y="1013"/>
                </a:lnTo>
                <a:lnTo>
                  <a:pt x="2" y="886"/>
                </a:lnTo>
                <a:lnTo>
                  <a:pt x="9" y="759"/>
                </a:lnTo>
                <a:lnTo>
                  <a:pt x="21" y="632"/>
                </a:lnTo>
                <a:lnTo>
                  <a:pt x="38" y="506"/>
                </a:lnTo>
                <a:lnTo>
                  <a:pt x="61" y="379"/>
                </a:lnTo>
                <a:lnTo>
                  <a:pt x="88" y="252"/>
                </a:lnTo>
                <a:lnTo>
                  <a:pt x="121" y="125"/>
                </a:lnTo>
                <a:lnTo>
                  <a:pt x="159" y="0"/>
                </a:lnTo>
                <a:lnTo>
                  <a:pt x="1760" y="521"/>
                </a:lnTo>
                <a:lnTo>
                  <a:pt x="1741" y="580"/>
                </a:lnTo>
                <a:lnTo>
                  <a:pt x="1726" y="642"/>
                </a:lnTo>
                <a:lnTo>
                  <a:pt x="1712" y="701"/>
                </a:lnTo>
                <a:lnTo>
                  <a:pt x="1701" y="763"/>
                </a:lnTo>
                <a:lnTo>
                  <a:pt x="1693" y="824"/>
                </a:lnTo>
                <a:lnTo>
                  <a:pt x="1688" y="886"/>
                </a:lnTo>
                <a:lnTo>
                  <a:pt x="1684" y="945"/>
                </a:lnTo>
                <a:lnTo>
                  <a:pt x="1684" y="1007"/>
                </a:lnTo>
                <a:lnTo>
                  <a:pt x="1686" y="1068"/>
                </a:lnTo>
                <a:lnTo>
                  <a:pt x="1689" y="1128"/>
                </a:lnTo>
                <a:lnTo>
                  <a:pt x="1695" y="1187"/>
                </a:lnTo>
                <a:lnTo>
                  <a:pt x="1703" y="1247"/>
                </a:lnTo>
                <a:lnTo>
                  <a:pt x="1714" y="1306"/>
                </a:lnTo>
                <a:lnTo>
                  <a:pt x="1728" y="1366"/>
                </a:lnTo>
                <a:lnTo>
                  <a:pt x="1741" y="1424"/>
                </a:lnTo>
                <a:lnTo>
                  <a:pt x="1760" y="1481"/>
                </a:lnTo>
                <a:lnTo>
                  <a:pt x="1780" y="1539"/>
                </a:lnTo>
                <a:lnTo>
                  <a:pt x="1801" y="1595"/>
                </a:lnTo>
                <a:lnTo>
                  <a:pt x="1826" y="1650"/>
                </a:lnTo>
                <a:lnTo>
                  <a:pt x="1851" y="1704"/>
                </a:lnTo>
                <a:lnTo>
                  <a:pt x="1880" y="1758"/>
                </a:lnTo>
                <a:lnTo>
                  <a:pt x="1910" y="1810"/>
                </a:lnTo>
                <a:lnTo>
                  <a:pt x="1943" y="1860"/>
                </a:lnTo>
                <a:lnTo>
                  <a:pt x="1977" y="1910"/>
                </a:lnTo>
                <a:lnTo>
                  <a:pt x="2014" y="1959"/>
                </a:lnTo>
                <a:lnTo>
                  <a:pt x="2052" y="2006"/>
                </a:lnTo>
                <a:lnTo>
                  <a:pt x="2093" y="2052"/>
                </a:lnTo>
                <a:lnTo>
                  <a:pt x="2135" y="2096"/>
                </a:lnTo>
                <a:lnTo>
                  <a:pt x="2179" y="2140"/>
                </a:lnTo>
                <a:lnTo>
                  <a:pt x="2225" y="2180"/>
                </a:lnTo>
                <a:lnTo>
                  <a:pt x="2325" y="2259"/>
                </a:lnTo>
                <a:lnTo>
                  <a:pt x="1334" y="362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grpSp>
        <p:nvGrpSpPr>
          <p:cNvPr id="4" name="Gruppe 3">
            <a:extLst>
              <a:ext uri="{FF2B5EF4-FFF2-40B4-BE49-F238E27FC236}">
                <a16:creationId xmlns:a16="http://schemas.microsoft.com/office/drawing/2014/main" id="{2556A171-2A23-4F47-5FE9-6A2745EB53F4}"/>
              </a:ext>
            </a:extLst>
          </p:cNvPr>
          <p:cNvGrpSpPr/>
          <p:nvPr userDrawn="1"/>
        </p:nvGrpSpPr>
        <p:grpSpPr>
          <a:xfrm>
            <a:off x="2068043" y="550915"/>
            <a:ext cx="5408112" cy="2243818"/>
            <a:chOff x="1789547" y="318536"/>
            <a:chExt cx="5408112" cy="2243818"/>
          </a:xfrm>
        </p:grpSpPr>
        <p:sp>
          <p:nvSpPr>
            <p:cNvPr id="5" name="Rektangel 4">
              <a:extLst>
                <a:ext uri="{FF2B5EF4-FFF2-40B4-BE49-F238E27FC236}">
                  <a16:creationId xmlns:a16="http://schemas.microsoft.com/office/drawing/2014/main" id="{ABFC4C42-7355-F3C5-E12E-E6BCF0BB8C3A}"/>
                </a:ext>
              </a:extLst>
            </p:cNvPr>
            <p:cNvSpPr/>
            <p:nvPr/>
          </p:nvSpPr>
          <p:spPr>
            <a:xfrm>
              <a:off x="1789547" y="639675"/>
              <a:ext cx="4346793" cy="1339850"/>
            </a:xfrm>
            <a:prstGeom prst="rect">
              <a:avLst/>
            </a:pr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håndsform: figur 5">
              <a:extLst>
                <a:ext uri="{FF2B5EF4-FFF2-40B4-BE49-F238E27FC236}">
                  <a16:creationId xmlns:a16="http://schemas.microsoft.com/office/drawing/2014/main" id="{4D7B939B-F09F-A604-0A08-7E38C942A4CA}"/>
                </a:ext>
              </a:extLst>
            </p:cNvPr>
            <p:cNvSpPr/>
            <p:nvPr/>
          </p:nvSpPr>
          <p:spPr>
            <a:xfrm rot="5400000">
              <a:off x="4393598" y="-241708"/>
              <a:ext cx="2243818" cy="3364305"/>
            </a:xfrm>
            <a:custGeom>
              <a:avLst/>
              <a:gdLst>
                <a:gd name="connsiteX0" fmla="*/ 0 w 2243818"/>
                <a:gd name="connsiteY0" fmla="*/ 1074936 h 3364305"/>
                <a:gd name="connsiteX1" fmla="*/ 990971 w 2243818"/>
                <a:gd name="connsiteY1" fmla="*/ 0 h 3364305"/>
                <a:gd name="connsiteX2" fmla="*/ 1981942 w 2243818"/>
                <a:gd name="connsiteY2" fmla="*/ 1074936 h 3364305"/>
                <a:gd name="connsiteX3" fmla="*/ 1667933 w 2243818"/>
                <a:gd name="connsiteY3" fmla="*/ 1074936 h 3364305"/>
                <a:gd name="connsiteX4" fmla="*/ 1667680 w 2243818"/>
                <a:gd name="connsiteY4" fmla="*/ 1112686 h 3364305"/>
                <a:gd name="connsiteX5" fmla="*/ 1670610 w 2243818"/>
                <a:gd name="connsiteY5" fmla="*/ 1162878 h 3364305"/>
                <a:gd name="connsiteX6" fmla="*/ 1675783 w 2243818"/>
                <a:gd name="connsiteY6" fmla="*/ 1211293 h 3364305"/>
                <a:gd name="connsiteX7" fmla="*/ 1682710 w 2243818"/>
                <a:gd name="connsiteY7" fmla="*/ 1259441 h 3364305"/>
                <a:gd name="connsiteX8" fmla="*/ 1692902 w 2243818"/>
                <a:gd name="connsiteY8" fmla="*/ 1307812 h 3364305"/>
                <a:gd name="connsiteX9" fmla="*/ 1703094 w 2243818"/>
                <a:gd name="connsiteY9" fmla="*/ 1356183 h 3364305"/>
                <a:gd name="connsiteX10" fmla="*/ 1715019 w 2243818"/>
                <a:gd name="connsiteY10" fmla="*/ 1401776 h 3364305"/>
                <a:gd name="connsiteX11" fmla="*/ 1729209 w 2243818"/>
                <a:gd name="connsiteY11" fmla="*/ 1448103 h 3364305"/>
                <a:gd name="connsiteX12" fmla="*/ 1762342 w 2243818"/>
                <a:gd name="connsiteY12" fmla="*/ 1538958 h 3364305"/>
                <a:gd name="connsiteX13" fmla="*/ 1802716 w 2243818"/>
                <a:gd name="connsiteY13" fmla="*/ 1625480 h 3364305"/>
                <a:gd name="connsiteX14" fmla="*/ 1850087 w 2243818"/>
                <a:gd name="connsiteY14" fmla="*/ 1708426 h 3364305"/>
                <a:gd name="connsiteX15" fmla="*/ 1904209 w 2243818"/>
                <a:gd name="connsiteY15" fmla="*/ 1788551 h 3364305"/>
                <a:gd name="connsiteX16" fmla="*/ 1932127 w 2243818"/>
                <a:gd name="connsiteY16" fmla="*/ 1825969 h 3364305"/>
                <a:gd name="connsiteX17" fmla="*/ 1963309 w 2243818"/>
                <a:gd name="connsiteY17" fmla="*/ 1863609 h 3364305"/>
                <a:gd name="connsiteX18" fmla="*/ 1994225 w 2243818"/>
                <a:gd name="connsiteY18" fmla="*/ 1899495 h 3364305"/>
                <a:gd name="connsiteX19" fmla="*/ 2026630 w 2243818"/>
                <a:gd name="connsiteY19" fmla="*/ 1933359 h 3364305"/>
                <a:gd name="connsiteX20" fmla="*/ 2061279 w 2243818"/>
                <a:gd name="connsiteY20" fmla="*/ 1965445 h 3364305"/>
                <a:gd name="connsiteX21" fmla="*/ 2097437 w 2243818"/>
                <a:gd name="connsiteY21" fmla="*/ 1998020 h 3364305"/>
                <a:gd name="connsiteX22" fmla="*/ 2134840 w 2243818"/>
                <a:gd name="connsiteY22" fmla="*/ 2029329 h 3364305"/>
                <a:gd name="connsiteX23" fmla="*/ 2172221 w 2243818"/>
                <a:gd name="connsiteY23" fmla="*/ 2058127 h 3364305"/>
                <a:gd name="connsiteX24" fmla="*/ 2213356 w 2243818"/>
                <a:gd name="connsiteY24" fmla="*/ 2085637 h 3364305"/>
                <a:gd name="connsiteX25" fmla="*/ 2243818 w 2243818"/>
                <a:gd name="connsiteY25" fmla="*/ 2106620 h 3364305"/>
                <a:gd name="connsiteX26" fmla="*/ 1295875 w 2243818"/>
                <a:gd name="connsiteY26" fmla="*/ 2543203 h 3364305"/>
                <a:gd name="connsiteX27" fmla="*/ 1758234 w 2243818"/>
                <a:gd name="connsiteY27" fmla="*/ 3364305 h 3364305"/>
                <a:gd name="connsiteX28" fmla="*/ 1728056 w 2243818"/>
                <a:gd name="connsiteY28" fmla="*/ 3349864 h 3364305"/>
                <a:gd name="connsiteX29" fmla="*/ 1638565 w 2243818"/>
                <a:gd name="connsiteY29" fmla="*/ 3301687 h 3364305"/>
                <a:gd name="connsiteX30" fmla="*/ 1551298 w 2243818"/>
                <a:gd name="connsiteY30" fmla="*/ 3249222 h 3364305"/>
                <a:gd name="connsiteX31" fmla="*/ 1466273 w 2243818"/>
                <a:gd name="connsiteY31" fmla="*/ 3194980 h 3364305"/>
                <a:gd name="connsiteX32" fmla="*/ 1383982 w 2243818"/>
                <a:gd name="connsiteY32" fmla="*/ 3137450 h 3364305"/>
                <a:gd name="connsiteX33" fmla="*/ 1304424 w 2243818"/>
                <a:gd name="connsiteY33" fmla="*/ 3076631 h 3364305"/>
                <a:gd name="connsiteX34" fmla="*/ 1227354 w 2243818"/>
                <a:gd name="connsiteY34" fmla="*/ 3013280 h 3364305"/>
                <a:gd name="connsiteX35" fmla="*/ 1152018 w 2243818"/>
                <a:gd name="connsiteY35" fmla="*/ 2947152 h 3364305"/>
                <a:gd name="connsiteX36" fmla="*/ 1080414 w 2243818"/>
                <a:gd name="connsiteY36" fmla="*/ 2877224 h 3364305"/>
                <a:gd name="connsiteX37" fmla="*/ 1012563 w 2243818"/>
                <a:gd name="connsiteY37" fmla="*/ 2806009 h 3364305"/>
                <a:gd name="connsiteX38" fmla="*/ 946691 w 2243818"/>
                <a:gd name="connsiteY38" fmla="*/ 2731260 h 3364305"/>
                <a:gd name="connsiteX39" fmla="*/ 883062 w 2243818"/>
                <a:gd name="connsiteY39" fmla="*/ 2654734 h 3364305"/>
                <a:gd name="connsiteX40" fmla="*/ 823165 w 2243818"/>
                <a:gd name="connsiteY40" fmla="*/ 2574409 h 3364305"/>
                <a:gd name="connsiteX41" fmla="*/ 766023 w 2243818"/>
                <a:gd name="connsiteY41" fmla="*/ 2493307 h 3364305"/>
                <a:gd name="connsiteX42" fmla="*/ 712879 w 2243818"/>
                <a:gd name="connsiteY42" fmla="*/ 2410161 h 3364305"/>
                <a:gd name="connsiteX43" fmla="*/ 662468 w 2243818"/>
                <a:gd name="connsiteY43" fmla="*/ 2323727 h 3364305"/>
                <a:gd name="connsiteX44" fmla="*/ 615565 w 2243818"/>
                <a:gd name="connsiteY44" fmla="*/ 2236759 h 3364305"/>
                <a:gd name="connsiteX45" fmla="*/ 570641 w 2243818"/>
                <a:gd name="connsiteY45" fmla="*/ 2146259 h 3364305"/>
                <a:gd name="connsiteX46" fmla="*/ 530225 w 2243818"/>
                <a:gd name="connsiteY46" fmla="*/ 2054715 h 3364305"/>
                <a:gd name="connsiteX47" fmla="*/ 494072 w 2243818"/>
                <a:gd name="connsiteY47" fmla="*/ 1962883 h 3364305"/>
                <a:gd name="connsiteX48" fmla="*/ 460897 w 2243818"/>
                <a:gd name="connsiteY48" fmla="*/ 1867007 h 3364305"/>
                <a:gd name="connsiteX49" fmla="*/ 430987 w 2243818"/>
                <a:gd name="connsiteY49" fmla="*/ 1771354 h 3364305"/>
                <a:gd name="connsiteX50" fmla="*/ 404830 w 2243818"/>
                <a:gd name="connsiteY50" fmla="*/ 1674412 h 3364305"/>
                <a:gd name="connsiteX51" fmla="*/ 382426 w 2243818"/>
                <a:gd name="connsiteY51" fmla="*/ 1576181 h 3364305"/>
                <a:gd name="connsiteX52" fmla="*/ 363510 w 2243818"/>
                <a:gd name="connsiteY52" fmla="*/ 1474907 h 3364305"/>
                <a:gd name="connsiteX53" fmla="*/ 350124 w 2243818"/>
                <a:gd name="connsiteY53" fmla="*/ 1374589 h 3364305"/>
                <a:gd name="connsiteX54" fmla="*/ 339980 w 2243818"/>
                <a:gd name="connsiteY54" fmla="*/ 1271983 h 3364305"/>
                <a:gd name="connsiteX55" fmla="*/ 333345 w 2243818"/>
                <a:gd name="connsiteY55" fmla="*/ 1168843 h 3364305"/>
                <a:gd name="connsiteX56" fmla="*/ 331661 w 2243818"/>
                <a:gd name="connsiteY56" fmla="*/ 1074936 h 336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43818" h="3364305">
                  <a:moveTo>
                    <a:pt x="0" y="1074936"/>
                  </a:moveTo>
                  <a:lnTo>
                    <a:pt x="990971" y="0"/>
                  </a:lnTo>
                  <a:lnTo>
                    <a:pt x="1981942" y="1074936"/>
                  </a:lnTo>
                  <a:lnTo>
                    <a:pt x="1667933" y="1074936"/>
                  </a:lnTo>
                  <a:lnTo>
                    <a:pt x="1667680" y="1112686"/>
                  </a:lnTo>
                  <a:lnTo>
                    <a:pt x="1670610" y="1162878"/>
                  </a:lnTo>
                  <a:lnTo>
                    <a:pt x="1675783" y="1211293"/>
                  </a:lnTo>
                  <a:lnTo>
                    <a:pt x="1682710" y="1259441"/>
                  </a:lnTo>
                  <a:lnTo>
                    <a:pt x="1692902" y="1307812"/>
                  </a:lnTo>
                  <a:lnTo>
                    <a:pt x="1703094" y="1356183"/>
                  </a:lnTo>
                  <a:lnTo>
                    <a:pt x="1715019" y="1401776"/>
                  </a:lnTo>
                  <a:lnTo>
                    <a:pt x="1729209" y="1448103"/>
                  </a:lnTo>
                  <a:lnTo>
                    <a:pt x="1762342" y="1538958"/>
                  </a:lnTo>
                  <a:lnTo>
                    <a:pt x="1802716" y="1625480"/>
                  </a:lnTo>
                  <a:lnTo>
                    <a:pt x="1850087" y="1708426"/>
                  </a:lnTo>
                  <a:lnTo>
                    <a:pt x="1904209" y="1788551"/>
                  </a:lnTo>
                  <a:lnTo>
                    <a:pt x="1932127" y="1825969"/>
                  </a:lnTo>
                  <a:lnTo>
                    <a:pt x="1963309" y="1863609"/>
                  </a:lnTo>
                  <a:lnTo>
                    <a:pt x="1994225" y="1899495"/>
                  </a:lnTo>
                  <a:lnTo>
                    <a:pt x="2026630" y="1933359"/>
                  </a:lnTo>
                  <a:lnTo>
                    <a:pt x="2061279" y="1965445"/>
                  </a:lnTo>
                  <a:lnTo>
                    <a:pt x="2097437" y="1998020"/>
                  </a:lnTo>
                  <a:lnTo>
                    <a:pt x="2134840" y="2029329"/>
                  </a:lnTo>
                  <a:lnTo>
                    <a:pt x="2172221" y="2058127"/>
                  </a:lnTo>
                  <a:lnTo>
                    <a:pt x="2213356" y="2085637"/>
                  </a:lnTo>
                  <a:lnTo>
                    <a:pt x="2243818" y="2106620"/>
                  </a:lnTo>
                  <a:lnTo>
                    <a:pt x="1295875" y="2543203"/>
                  </a:lnTo>
                  <a:lnTo>
                    <a:pt x="1758234" y="3364305"/>
                  </a:lnTo>
                  <a:lnTo>
                    <a:pt x="1728056" y="3349864"/>
                  </a:lnTo>
                  <a:lnTo>
                    <a:pt x="1638565" y="3301687"/>
                  </a:lnTo>
                  <a:lnTo>
                    <a:pt x="1551298" y="3249222"/>
                  </a:lnTo>
                  <a:lnTo>
                    <a:pt x="1466273" y="3194980"/>
                  </a:lnTo>
                  <a:lnTo>
                    <a:pt x="1383982" y="3137450"/>
                  </a:lnTo>
                  <a:lnTo>
                    <a:pt x="1304424" y="3076631"/>
                  </a:lnTo>
                  <a:lnTo>
                    <a:pt x="1227354" y="3013280"/>
                  </a:lnTo>
                  <a:lnTo>
                    <a:pt x="1152018" y="2947152"/>
                  </a:lnTo>
                  <a:lnTo>
                    <a:pt x="1080414" y="2877224"/>
                  </a:lnTo>
                  <a:lnTo>
                    <a:pt x="1012563" y="2806009"/>
                  </a:lnTo>
                  <a:lnTo>
                    <a:pt x="946691" y="2731260"/>
                  </a:lnTo>
                  <a:lnTo>
                    <a:pt x="883062" y="2654734"/>
                  </a:lnTo>
                  <a:lnTo>
                    <a:pt x="823165" y="2574409"/>
                  </a:lnTo>
                  <a:lnTo>
                    <a:pt x="766023" y="2493307"/>
                  </a:lnTo>
                  <a:lnTo>
                    <a:pt x="712879" y="2410161"/>
                  </a:lnTo>
                  <a:lnTo>
                    <a:pt x="662468" y="2323727"/>
                  </a:lnTo>
                  <a:lnTo>
                    <a:pt x="615565" y="2236759"/>
                  </a:lnTo>
                  <a:lnTo>
                    <a:pt x="570641" y="2146259"/>
                  </a:lnTo>
                  <a:lnTo>
                    <a:pt x="530225" y="2054715"/>
                  </a:lnTo>
                  <a:lnTo>
                    <a:pt x="494072" y="1962883"/>
                  </a:lnTo>
                  <a:lnTo>
                    <a:pt x="460897" y="1867007"/>
                  </a:lnTo>
                  <a:lnTo>
                    <a:pt x="430987" y="1771354"/>
                  </a:lnTo>
                  <a:lnTo>
                    <a:pt x="404830" y="1674412"/>
                  </a:lnTo>
                  <a:lnTo>
                    <a:pt x="382426" y="1576181"/>
                  </a:lnTo>
                  <a:lnTo>
                    <a:pt x="363510" y="1474907"/>
                  </a:lnTo>
                  <a:lnTo>
                    <a:pt x="350124" y="1374589"/>
                  </a:lnTo>
                  <a:lnTo>
                    <a:pt x="339980" y="1271983"/>
                  </a:lnTo>
                  <a:lnTo>
                    <a:pt x="333345" y="1168843"/>
                  </a:lnTo>
                  <a:lnTo>
                    <a:pt x="331661" y="1074936"/>
                  </a:lnTo>
                  <a:close/>
                </a:path>
              </a:pathLst>
            </a:cu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grpSp>
      <p:sp>
        <p:nvSpPr>
          <p:cNvPr id="8" name="Frihåndsform: figur 7">
            <a:extLst>
              <a:ext uri="{FF2B5EF4-FFF2-40B4-BE49-F238E27FC236}">
                <a16:creationId xmlns:a16="http://schemas.microsoft.com/office/drawing/2014/main" id="{6E90B967-19ED-F386-E58C-808DB4C49512}"/>
              </a:ext>
            </a:extLst>
          </p:cNvPr>
          <p:cNvSpPr/>
          <p:nvPr userDrawn="1"/>
        </p:nvSpPr>
        <p:spPr>
          <a:xfrm rot="9718346">
            <a:off x="6783324" y="628087"/>
            <a:ext cx="2271618" cy="3365577"/>
          </a:xfrm>
          <a:custGeom>
            <a:avLst/>
            <a:gdLst>
              <a:gd name="connsiteX0" fmla="*/ 1776108 w 2271618"/>
              <a:gd name="connsiteY0" fmla="*/ 3365577 h 3365577"/>
              <a:gd name="connsiteX1" fmla="*/ 1745133 w 2271618"/>
              <a:gd name="connsiteY1" fmla="*/ 3350271 h 3365577"/>
              <a:gd name="connsiteX2" fmla="*/ 1656243 w 2271618"/>
              <a:gd name="connsiteY2" fmla="*/ 3302430 h 3365577"/>
              <a:gd name="connsiteX3" fmla="*/ 1569508 w 2271618"/>
              <a:gd name="connsiteY3" fmla="*/ 3250268 h 3365577"/>
              <a:gd name="connsiteX4" fmla="*/ 1484172 w 2271618"/>
              <a:gd name="connsiteY4" fmla="*/ 3196179 h 3365577"/>
              <a:gd name="connsiteX5" fmla="*/ 1401633 w 2271618"/>
              <a:gd name="connsiteY5" fmla="*/ 3138236 h 3365577"/>
              <a:gd name="connsiteX6" fmla="*/ 1321602 w 2271618"/>
              <a:gd name="connsiteY6" fmla="*/ 3078190 h 3365577"/>
              <a:gd name="connsiteX7" fmla="*/ 1245944 w 2271618"/>
              <a:gd name="connsiteY7" fmla="*/ 3013470 h 3365577"/>
              <a:gd name="connsiteX8" fmla="*/ 1170751 w 2271618"/>
              <a:gd name="connsiteY8" fmla="*/ 2948109 h 3365577"/>
              <a:gd name="connsiteX9" fmla="*/ 1098356 w 2271618"/>
              <a:gd name="connsiteY9" fmla="*/ 2878893 h 3365577"/>
              <a:gd name="connsiteX10" fmla="*/ 1029401 w 2271618"/>
              <a:gd name="connsiteY10" fmla="*/ 2806289 h 3365577"/>
              <a:gd name="connsiteX11" fmla="*/ 964239 w 2271618"/>
              <a:gd name="connsiteY11" fmla="*/ 2732515 h 3365577"/>
              <a:gd name="connsiteX12" fmla="*/ 901874 w 2271618"/>
              <a:gd name="connsiteY12" fmla="*/ 2654886 h 3365577"/>
              <a:gd name="connsiteX13" fmla="*/ 840908 w 2271618"/>
              <a:gd name="connsiteY13" fmla="*/ 2575330 h 3365577"/>
              <a:gd name="connsiteX14" fmla="*/ 784200 w 2271618"/>
              <a:gd name="connsiteY14" fmla="*/ 2493961 h 3365577"/>
              <a:gd name="connsiteX15" fmla="*/ 730466 w 2271618"/>
              <a:gd name="connsiteY15" fmla="*/ 2409847 h 3365577"/>
              <a:gd name="connsiteX16" fmla="*/ 679883 w 2271618"/>
              <a:gd name="connsiteY16" fmla="*/ 2324096 h 3365577"/>
              <a:gd name="connsiteX17" fmla="*/ 632449 w 2271618"/>
              <a:gd name="connsiteY17" fmla="*/ 2236708 h 3365577"/>
              <a:gd name="connsiteX18" fmla="*/ 587989 w 2271618"/>
              <a:gd name="connsiteY18" fmla="*/ 2146574 h 3365577"/>
              <a:gd name="connsiteX19" fmla="*/ 548607 w 2271618"/>
              <a:gd name="connsiteY19" fmla="*/ 2056203 h 3365577"/>
              <a:gd name="connsiteX20" fmla="*/ 510914 w 2271618"/>
              <a:gd name="connsiteY20" fmla="*/ 1962153 h 3365577"/>
              <a:gd name="connsiteX21" fmla="*/ 477832 w 2271618"/>
              <a:gd name="connsiteY21" fmla="*/ 1868508 h 3365577"/>
              <a:gd name="connsiteX22" fmla="*/ 448189 w 2271618"/>
              <a:gd name="connsiteY22" fmla="*/ 1771475 h 3365577"/>
              <a:gd name="connsiteX23" fmla="*/ 422516 w 2271618"/>
              <a:gd name="connsiteY23" fmla="*/ 1674380 h 3365577"/>
              <a:gd name="connsiteX24" fmla="*/ 400460 w 2271618"/>
              <a:gd name="connsiteY24" fmla="*/ 1575007 h 3365577"/>
              <a:gd name="connsiteX25" fmla="*/ 382373 w 2271618"/>
              <a:gd name="connsiteY25" fmla="*/ 1475571 h 3365577"/>
              <a:gd name="connsiteX26" fmla="*/ 367435 w 2271618"/>
              <a:gd name="connsiteY26" fmla="*/ 1374498 h 3365577"/>
              <a:gd name="connsiteX27" fmla="*/ 356289 w 2271618"/>
              <a:gd name="connsiteY27" fmla="*/ 1272255 h 3365577"/>
              <a:gd name="connsiteX28" fmla="*/ 351155 w 2271618"/>
              <a:gd name="connsiteY28" fmla="*/ 1168490 h 3365577"/>
              <a:gd name="connsiteX29" fmla="*/ 349102 w 2271618"/>
              <a:gd name="connsiteY29" fmla="*/ 1074936 h 3365577"/>
              <a:gd name="connsiteX30" fmla="*/ 0 w 2271618"/>
              <a:gd name="connsiteY30" fmla="*/ 1074936 h 3365577"/>
              <a:gd name="connsiteX31" fmla="*/ 990971 w 2271618"/>
              <a:gd name="connsiteY31" fmla="*/ 0 h 3365577"/>
              <a:gd name="connsiteX32" fmla="*/ 1981942 w 2271618"/>
              <a:gd name="connsiteY32" fmla="*/ 1074936 h 3365577"/>
              <a:gd name="connsiteX33" fmla="*/ 1685943 w 2271618"/>
              <a:gd name="connsiteY33" fmla="*/ 1074936 h 3365577"/>
              <a:gd name="connsiteX34" fmla="*/ 1689592 w 2271618"/>
              <a:gd name="connsiteY34" fmla="*/ 1164030 h 3365577"/>
              <a:gd name="connsiteX35" fmla="*/ 1693848 w 2271618"/>
              <a:gd name="connsiteY35" fmla="*/ 1212234 h 3365577"/>
              <a:gd name="connsiteX36" fmla="*/ 1702249 w 2271618"/>
              <a:gd name="connsiteY36" fmla="*/ 1261486 h 3365577"/>
              <a:gd name="connsiteX37" fmla="*/ 1710474 w 2271618"/>
              <a:gd name="connsiteY37" fmla="*/ 1309628 h 3365577"/>
              <a:gd name="connsiteX38" fmla="*/ 1721383 w 2271618"/>
              <a:gd name="connsiteY38" fmla="*/ 1356777 h 3365577"/>
              <a:gd name="connsiteX39" fmla="*/ 1734510 w 2271618"/>
              <a:gd name="connsiteY39" fmla="*/ 1403573 h 3365577"/>
              <a:gd name="connsiteX40" fmla="*/ 1748102 w 2271618"/>
              <a:gd name="connsiteY40" fmla="*/ 1449727 h 3365577"/>
              <a:gd name="connsiteX41" fmla="*/ 1764379 w 2271618"/>
              <a:gd name="connsiteY41" fmla="*/ 1494886 h 3365577"/>
              <a:gd name="connsiteX42" fmla="*/ 1781121 w 2271618"/>
              <a:gd name="connsiteY42" fmla="*/ 1539403 h 3365577"/>
              <a:gd name="connsiteX43" fmla="*/ 1800724 w 2271618"/>
              <a:gd name="connsiteY43" fmla="*/ 1584034 h 3365577"/>
              <a:gd name="connsiteX44" fmla="*/ 1820617 w 2271618"/>
              <a:gd name="connsiteY44" fmla="*/ 1626914 h 3365577"/>
              <a:gd name="connsiteX45" fmla="*/ 1844945 w 2271618"/>
              <a:gd name="connsiteY45" fmla="*/ 1669091 h 3365577"/>
              <a:gd name="connsiteX46" fmla="*/ 1867988 w 2271618"/>
              <a:gd name="connsiteY46" fmla="*/ 1710334 h 3365577"/>
              <a:gd name="connsiteX47" fmla="*/ 1894823 w 2271618"/>
              <a:gd name="connsiteY47" fmla="*/ 1750407 h 3365577"/>
              <a:gd name="connsiteX48" fmla="*/ 1921016 w 2271618"/>
              <a:gd name="connsiteY48" fmla="*/ 1790013 h 3365577"/>
              <a:gd name="connsiteX49" fmla="*/ 1950359 w 2271618"/>
              <a:gd name="connsiteY49" fmla="*/ 1827983 h 3365577"/>
              <a:gd name="connsiteX50" fmla="*/ 1979992 w 2271618"/>
              <a:gd name="connsiteY50" fmla="*/ 1864201 h 3365577"/>
              <a:gd name="connsiteX51" fmla="*/ 2012951 w 2271618"/>
              <a:gd name="connsiteY51" fmla="*/ 1899892 h 3365577"/>
              <a:gd name="connsiteX52" fmla="*/ 2045734 w 2271618"/>
              <a:gd name="connsiteY52" fmla="*/ 1934473 h 3365577"/>
              <a:gd name="connsiteX53" fmla="*/ 2080559 w 2271618"/>
              <a:gd name="connsiteY53" fmla="*/ 1967594 h 3365577"/>
              <a:gd name="connsiteX54" fmla="*/ 2115672 w 2271618"/>
              <a:gd name="connsiteY54" fmla="*/ 1998964 h 3365577"/>
              <a:gd name="connsiteX55" fmla="*/ 2153647 w 2271618"/>
              <a:gd name="connsiteY55" fmla="*/ 2030448 h 3365577"/>
              <a:gd name="connsiteX56" fmla="*/ 2190626 w 2271618"/>
              <a:gd name="connsiteY56" fmla="*/ 2059248 h 3365577"/>
              <a:gd name="connsiteX57" fmla="*/ 2230465 w 2271618"/>
              <a:gd name="connsiteY57" fmla="*/ 2088163 h 3365577"/>
              <a:gd name="connsiteX58" fmla="*/ 2271527 w 2271618"/>
              <a:gd name="connsiteY58" fmla="*/ 2114041 h 3365577"/>
              <a:gd name="connsiteX59" fmla="*/ 2271618 w 2271618"/>
              <a:gd name="connsiteY59" fmla="*/ 2114094 h 3365577"/>
              <a:gd name="connsiteX60" fmla="*/ 1319057 w 2271618"/>
              <a:gd name="connsiteY60" fmla="*/ 2551117 h 336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71618" h="3365577">
                <a:moveTo>
                  <a:pt x="1776108" y="3365577"/>
                </a:moveTo>
                <a:lnTo>
                  <a:pt x="1745133" y="3350271"/>
                </a:lnTo>
                <a:lnTo>
                  <a:pt x="1656243" y="3302430"/>
                </a:lnTo>
                <a:lnTo>
                  <a:pt x="1569508" y="3250268"/>
                </a:lnTo>
                <a:lnTo>
                  <a:pt x="1484172" y="3196179"/>
                </a:lnTo>
                <a:lnTo>
                  <a:pt x="1401633" y="3138236"/>
                </a:lnTo>
                <a:lnTo>
                  <a:pt x="1321602" y="3078190"/>
                </a:lnTo>
                <a:lnTo>
                  <a:pt x="1245944" y="3013470"/>
                </a:lnTo>
                <a:lnTo>
                  <a:pt x="1170751" y="2948109"/>
                </a:lnTo>
                <a:lnTo>
                  <a:pt x="1098356" y="2878893"/>
                </a:lnTo>
                <a:lnTo>
                  <a:pt x="1029401" y="2806289"/>
                </a:lnTo>
                <a:lnTo>
                  <a:pt x="964239" y="2732515"/>
                </a:lnTo>
                <a:lnTo>
                  <a:pt x="901874" y="2654886"/>
                </a:lnTo>
                <a:lnTo>
                  <a:pt x="840908" y="2575330"/>
                </a:lnTo>
                <a:lnTo>
                  <a:pt x="784200" y="2493961"/>
                </a:lnTo>
                <a:lnTo>
                  <a:pt x="730466" y="2409847"/>
                </a:lnTo>
                <a:lnTo>
                  <a:pt x="679883" y="2324096"/>
                </a:lnTo>
                <a:lnTo>
                  <a:pt x="632449" y="2236708"/>
                </a:lnTo>
                <a:lnTo>
                  <a:pt x="587989" y="2146574"/>
                </a:lnTo>
                <a:lnTo>
                  <a:pt x="548607" y="2056203"/>
                </a:lnTo>
                <a:lnTo>
                  <a:pt x="510914" y="1962153"/>
                </a:lnTo>
                <a:lnTo>
                  <a:pt x="477832" y="1868508"/>
                </a:lnTo>
                <a:lnTo>
                  <a:pt x="448189" y="1771475"/>
                </a:lnTo>
                <a:lnTo>
                  <a:pt x="422516" y="1674380"/>
                </a:lnTo>
                <a:lnTo>
                  <a:pt x="400460" y="1575007"/>
                </a:lnTo>
                <a:lnTo>
                  <a:pt x="382373" y="1475571"/>
                </a:lnTo>
                <a:lnTo>
                  <a:pt x="367435" y="1374498"/>
                </a:lnTo>
                <a:lnTo>
                  <a:pt x="356289" y="1272255"/>
                </a:lnTo>
                <a:lnTo>
                  <a:pt x="351155" y="1168490"/>
                </a:lnTo>
                <a:lnTo>
                  <a:pt x="349102" y="1074936"/>
                </a:lnTo>
                <a:lnTo>
                  <a:pt x="0" y="1074936"/>
                </a:lnTo>
                <a:lnTo>
                  <a:pt x="990971" y="0"/>
                </a:lnTo>
                <a:lnTo>
                  <a:pt x="1981942" y="1074936"/>
                </a:lnTo>
                <a:lnTo>
                  <a:pt x="1685943" y="1074936"/>
                </a:lnTo>
                <a:lnTo>
                  <a:pt x="1689592" y="1164030"/>
                </a:lnTo>
                <a:lnTo>
                  <a:pt x="1693848" y="1212234"/>
                </a:lnTo>
                <a:lnTo>
                  <a:pt x="1702249" y="1261486"/>
                </a:lnTo>
                <a:lnTo>
                  <a:pt x="1710474" y="1309628"/>
                </a:lnTo>
                <a:lnTo>
                  <a:pt x="1721383" y="1356777"/>
                </a:lnTo>
                <a:lnTo>
                  <a:pt x="1734510" y="1403573"/>
                </a:lnTo>
                <a:lnTo>
                  <a:pt x="1748102" y="1449727"/>
                </a:lnTo>
                <a:lnTo>
                  <a:pt x="1764379" y="1494886"/>
                </a:lnTo>
                <a:lnTo>
                  <a:pt x="1781121" y="1539403"/>
                </a:lnTo>
                <a:lnTo>
                  <a:pt x="1800724" y="1584034"/>
                </a:lnTo>
                <a:lnTo>
                  <a:pt x="1820617" y="1626914"/>
                </a:lnTo>
                <a:lnTo>
                  <a:pt x="1844945" y="1669091"/>
                </a:lnTo>
                <a:lnTo>
                  <a:pt x="1867988" y="1710334"/>
                </a:lnTo>
                <a:lnTo>
                  <a:pt x="1894823" y="1750407"/>
                </a:lnTo>
                <a:lnTo>
                  <a:pt x="1921016" y="1790013"/>
                </a:lnTo>
                <a:lnTo>
                  <a:pt x="1950359" y="1827983"/>
                </a:lnTo>
                <a:lnTo>
                  <a:pt x="1979992" y="1864201"/>
                </a:lnTo>
                <a:lnTo>
                  <a:pt x="2012951" y="1899892"/>
                </a:lnTo>
                <a:lnTo>
                  <a:pt x="2045734" y="1934473"/>
                </a:lnTo>
                <a:lnTo>
                  <a:pt x="2080559" y="1967594"/>
                </a:lnTo>
                <a:lnTo>
                  <a:pt x="2115672" y="1998964"/>
                </a:lnTo>
                <a:lnTo>
                  <a:pt x="2153647" y="2030448"/>
                </a:lnTo>
                <a:lnTo>
                  <a:pt x="2190626" y="2059248"/>
                </a:lnTo>
                <a:lnTo>
                  <a:pt x="2230465" y="2088163"/>
                </a:lnTo>
                <a:lnTo>
                  <a:pt x="2271527" y="2114041"/>
                </a:lnTo>
                <a:lnTo>
                  <a:pt x="2271618" y="2114094"/>
                </a:lnTo>
                <a:lnTo>
                  <a:pt x="1319057" y="2551117"/>
                </a:lnTo>
                <a:close/>
              </a:path>
            </a:pathLst>
          </a:custGeom>
          <a:solidFill>
            <a:srgbClr val="F0ED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Frihåndsform: figur 8">
            <a:extLst>
              <a:ext uri="{FF2B5EF4-FFF2-40B4-BE49-F238E27FC236}">
                <a16:creationId xmlns:a16="http://schemas.microsoft.com/office/drawing/2014/main" id="{D871C97F-ACFE-886B-CFDE-E6DAA0839496}"/>
              </a:ext>
            </a:extLst>
          </p:cNvPr>
          <p:cNvSpPr/>
          <p:nvPr userDrawn="1"/>
        </p:nvSpPr>
        <p:spPr>
          <a:xfrm rot="14025829">
            <a:off x="6824014" y="2836634"/>
            <a:ext cx="2250958" cy="3352775"/>
          </a:xfrm>
          <a:custGeom>
            <a:avLst/>
            <a:gdLst>
              <a:gd name="connsiteX0" fmla="*/ 1714468 w 2250958"/>
              <a:gd name="connsiteY0" fmla="*/ 3352775 h 3352775"/>
              <a:gd name="connsiteX1" fmla="*/ 1707003 w 2250958"/>
              <a:gd name="connsiteY1" fmla="*/ 3349226 h 3352775"/>
              <a:gd name="connsiteX2" fmla="*/ 1617671 w 2250958"/>
              <a:gd name="connsiteY2" fmla="*/ 3300089 h 3352775"/>
              <a:gd name="connsiteX3" fmla="*/ 1531095 w 2250958"/>
              <a:gd name="connsiteY3" fmla="*/ 3247985 h 3352775"/>
              <a:gd name="connsiteX4" fmla="*/ 1446165 w 2250958"/>
              <a:gd name="connsiteY4" fmla="*/ 3192733 h 3352775"/>
              <a:gd name="connsiteX5" fmla="*/ 1364454 w 2250958"/>
              <a:gd name="connsiteY5" fmla="*/ 3135158 h 3352775"/>
              <a:gd name="connsiteX6" fmla="*/ 1285034 w 2250958"/>
              <a:gd name="connsiteY6" fmla="*/ 3073970 h 3352775"/>
              <a:gd name="connsiteX7" fmla="*/ 1207904 w 2250958"/>
              <a:gd name="connsiteY7" fmla="*/ 3009171 h 3352775"/>
              <a:gd name="connsiteX8" fmla="*/ 1133349 w 2250958"/>
              <a:gd name="connsiteY8" fmla="*/ 2942514 h 3352775"/>
              <a:gd name="connsiteX9" fmla="*/ 1061371 w 2250958"/>
              <a:gd name="connsiteY9" fmla="*/ 2873997 h 3352775"/>
              <a:gd name="connsiteX10" fmla="*/ 993614 w 2250958"/>
              <a:gd name="connsiteY10" fmla="*/ 2800474 h 3352775"/>
              <a:gd name="connsiteX11" fmla="*/ 926966 w 2250958"/>
              <a:gd name="connsiteY11" fmla="*/ 2727129 h 3352775"/>
              <a:gd name="connsiteX12" fmla="*/ 865005 w 2250958"/>
              <a:gd name="connsiteY12" fmla="*/ 2649424 h 3352775"/>
              <a:gd name="connsiteX13" fmla="*/ 804976 w 2250958"/>
              <a:gd name="connsiteY13" fmla="*/ 2570323 h 3352775"/>
              <a:gd name="connsiteX14" fmla="*/ 747881 w 2250958"/>
              <a:gd name="connsiteY14" fmla="*/ 2487146 h 3352775"/>
              <a:gd name="connsiteX15" fmla="*/ 693647 w 2250958"/>
              <a:gd name="connsiteY15" fmla="*/ 2403863 h 3352775"/>
              <a:gd name="connsiteX16" fmla="*/ 645029 w 2250958"/>
              <a:gd name="connsiteY16" fmla="*/ 2317506 h 3352775"/>
              <a:gd name="connsiteX17" fmla="*/ 597521 w 2250958"/>
              <a:gd name="connsiteY17" fmla="*/ 2231327 h 3352775"/>
              <a:gd name="connsiteX18" fmla="*/ 554234 w 2250958"/>
              <a:gd name="connsiteY18" fmla="*/ 2140143 h 3352775"/>
              <a:gd name="connsiteX19" fmla="*/ 514453 w 2250958"/>
              <a:gd name="connsiteY19" fmla="*/ 2048387 h 3352775"/>
              <a:gd name="connsiteX20" fmla="*/ 478177 w 2250958"/>
              <a:gd name="connsiteY20" fmla="*/ 1956060 h 3352775"/>
              <a:gd name="connsiteX21" fmla="*/ 445120 w 2250958"/>
              <a:gd name="connsiteY21" fmla="*/ 1861409 h 3352775"/>
              <a:gd name="connsiteX22" fmla="*/ 415284 w 2250958"/>
              <a:gd name="connsiteY22" fmla="*/ 1764435 h 3352775"/>
              <a:gd name="connsiteX23" fmla="*/ 389596 w 2250958"/>
              <a:gd name="connsiteY23" fmla="*/ 1666425 h 3352775"/>
              <a:gd name="connsiteX24" fmla="*/ 367414 w 2250958"/>
              <a:gd name="connsiteY24" fmla="*/ 1567843 h 3352775"/>
              <a:gd name="connsiteX25" fmla="*/ 348917 w 2250958"/>
              <a:gd name="connsiteY25" fmla="*/ 1467582 h 3352775"/>
              <a:gd name="connsiteX26" fmla="*/ 336321 w 2250958"/>
              <a:gd name="connsiteY26" fmla="*/ 1365999 h 3352775"/>
              <a:gd name="connsiteX27" fmla="*/ 326587 w 2250958"/>
              <a:gd name="connsiteY27" fmla="*/ 1264310 h 3352775"/>
              <a:gd name="connsiteX28" fmla="*/ 319894 w 2250958"/>
              <a:gd name="connsiteY28" fmla="*/ 1161405 h 3352775"/>
              <a:gd name="connsiteX29" fmla="*/ 318697 w 2250958"/>
              <a:gd name="connsiteY29" fmla="*/ 1074936 h 3352775"/>
              <a:gd name="connsiteX30" fmla="*/ 0 w 2250958"/>
              <a:gd name="connsiteY30" fmla="*/ 1074936 h 3352775"/>
              <a:gd name="connsiteX31" fmla="*/ 990971 w 2250958"/>
              <a:gd name="connsiteY31" fmla="*/ 0 h 3352775"/>
              <a:gd name="connsiteX32" fmla="*/ 1981942 w 2250958"/>
              <a:gd name="connsiteY32" fmla="*/ 1074936 h 3352775"/>
              <a:gd name="connsiteX33" fmla="*/ 1656094 w 2250958"/>
              <a:gd name="connsiteY33" fmla="*/ 1074936 h 3352775"/>
              <a:gd name="connsiteX34" fmla="*/ 1656808 w 2250958"/>
              <a:gd name="connsiteY34" fmla="*/ 1111254 h 3352775"/>
              <a:gd name="connsiteX35" fmla="*/ 1658438 w 2250958"/>
              <a:gd name="connsiteY35" fmla="*/ 1161006 h 3352775"/>
              <a:gd name="connsiteX36" fmla="*/ 1663109 w 2250958"/>
              <a:gd name="connsiteY36" fmla="*/ 1209544 h 3352775"/>
              <a:gd name="connsiteX37" fmla="*/ 1671107 w 2250958"/>
              <a:gd name="connsiteY37" fmla="*/ 1258619 h 3352775"/>
              <a:gd name="connsiteX38" fmla="*/ 1679748 w 2250958"/>
              <a:gd name="connsiteY38" fmla="*/ 1307230 h 3352775"/>
              <a:gd name="connsiteX39" fmla="*/ 1689212 w 2250958"/>
              <a:gd name="connsiteY39" fmla="*/ 1354267 h 3352775"/>
              <a:gd name="connsiteX40" fmla="*/ 1701717 w 2250958"/>
              <a:gd name="connsiteY40" fmla="*/ 1400088 h 3352775"/>
              <a:gd name="connsiteX41" fmla="*/ 1715795 w 2250958"/>
              <a:gd name="connsiteY41" fmla="*/ 1446734 h 3352775"/>
              <a:gd name="connsiteX42" fmla="*/ 1732270 w 2250958"/>
              <a:gd name="connsiteY42" fmla="*/ 1492628 h 3352775"/>
              <a:gd name="connsiteX43" fmla="*/ 1749568 w 2250958"/>
              <a:gd name="connsiteY43" fmla="*/ 1536949 h 3352775"/>
              <a:gd name="connsiteX44" fmla="*/ 1767975 w 2250958"/>
              <a:gd name="connsiteY44" fmla="*/ 1581450 h 3352775"/>
              <a:gd name="connsiteX45" fmla="*/ 1790066 w 2250958"/>
              <a:gd name="connsiteY45" fmla="*/ 1624270 h 3352775"/>
              <a:gd name="connsiteX46" fmla="*/ 1811049 w 2250958"/>
              <a:gd name="connsiteY46" fmla="*/ 1666911 h 3352775"/>
              <a:gd name="connsiteX47" fmla="*/ 1835072 w 2250958"/>
              <a:gd name="connsiteY47" fmla="*/ 1708337 h 3352775"/>
              <a:gd name="connsiteX48" fmla="*/ 1862315 w 2250958"/>
              <a:gd name="connsiteY48" fmla="*/ 1747439 h 3352775"/>
              <a:gd name="connsiteX49" fmla="*/ 1889378 w 2250958"/>
              <a:gd name="connsiteY49" fmla="*/ 1787650 h 3352775"/>
              <a:gd name="connsiteX50" fmla="*/ 1918553 w 2250958"/>
              <a:gd name="connsiteY50" fmla="*/ 1825358 h 3352775"/>
              <a:gd name="connsiteX51" fmla="*/ 1946619 w 2250958"/>
              <a:gd name="connsiteY51" fmla="*/ 1862887 h 3352775"/>
              <a:gd name="connsiteX52" fmla="*/ 1978369 w 2250958"/>
              <a:gd name="connsiteY52" fmla="*/ 1898736 h 3352775"/>
              <a:gd name="connsiteX53" fmla="*/ 2012231 w 2250958"/>
              <a:gd name="connsiteY53" fmla="*/ 1932082 h 3352775"/>
              <a:gd name="connsiteX54" fmla="*/ 2045913 w 2250958"/>
              <a:gd name="connsiteY54" fmla="*/ 1966536 h 3352775"/>
              <a:gd name="connsiteX55" fmla="*/ 2082350 w 2250958"/>
              <a:gd name="connsiteY55" fmla="*/ 1998023 h 3352775"/>
              <a:gd name="connsiteX56" fmla="*/ 2119896 w 2250958"/>
              <a:gd name="connsiteY56" fmla="*/ 2029689 h 3352775"/>
              <a:gd name="connsiteX57" fmla="*/ 2157336 w 2250958"/>
              <a:gd name="connsiteY57" fmla="*/ 2058493 h 3352775"/>
              <a:gd name="connsiteX58" fmla="*/ 2197172 w 2250958"/>
              <a:gd name="connsiteY58" fmla="*/ 2086547 h 3352775"/>
              <a:gd name="connsiteX59" fmla="*/ 2237652 w 2250958"/>
              <a:gd name="connsiteY59" fmla="*/ 2114137 h 3352775"/>
              <a:gd name="connsiteX60" fmla="*/ 2250958 w 2250958"/>
              <a:gd name="connsiteY60" fmla="*/ 2121738 h 3352775"/>
              <a:gd name="connsiteX61" fmla="*/ 1275867 w 2250958"/>
              <a:gd name="connsiteY61" fmla="*/ 2565372 h 33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50958" h="3352775">
                <a:moveTo>
                  <a:pt x="1714468" y="3352775"/>
                </a:moveTo>
                <a:lnTo>
                  <a:pt x="1707003" y="3349226"/>
                </a:lnTo>
                <a:lnTo>
                  <a:pt x="1617671" y="3300089"/>
                </a:lnTo>
                <a:lnTo>
                  <a:pt x="1531095" y="3247985"/>
                </a:lnTo>
                <a:lnTo>
                  <a:pt x="1446165" y="3192733"/>
                </a:lnTo>
                <a:lnTo>
                  <a:pt x="1364454" y="3135158"/>
                </a:lnTo>
                <a:lnTo>
                  <a:pt x="1285034" y="3073970"/>
                </a:lnTo>
                <a:lnTo>
                  <a:pt x="1207904" y="3009171"/>
                </a:lnTo>
                <a:lnTo>
                  <a:pt x="1133349" y="2942514"/>
                </a:lnTo>
                <a:lnTo>
                  <a:pt x="1061371" y="2873997"/>
                </a:lnTo>
                <a:lnTo>
                  <a:pt x="993614" y="2800474"/>
                </a:lnTo>
                <a:lnTo>
                  <a:pt x="926966" y="2727129"/>
                </a:lnTo>
                <a:lnTo>
                  <a:pt x="865005" y="2649424"/>
                </a:lnTo>
                <a:lnTo>
                  <a:pt x="804976" y="2570323"/>
                </a:lnTo>
                <a:lnTo>
                  <a:pt x="747881" y="2487146"/>
                </a:lnTo>
                <a:lnTo>
                  <a:pt x="693647" y="2403863"/>
                </a:lnTo>
                <a:lnTo>
                  <a:pt x="645029" y="2317506"/>
                </a:lnTo>
                <a:lnTo>
                  <a:pt x="597521" y="2231327"/>
                </a:lnTo>
                <a:lnTo>
                  <a:pt x="554234" y="2140143"/>
                </a:lnTo>
                <a:lnTo>
                  <a:pt x="514453" y="2048387"/>
                </a:lnTo>
                <a:lnTo>
                  <a:pt x="478177" y="1956060"/>
                </a:lnTo>
                <a:lnTo>
                  <a:pt x="445120" y="1861409"/>
                </a:lnTo>
                <a:lnTo>
                  <a:pt x="415284" y="1764435"/>
                </a:lnTo>
                <a:lnTo>
                  <a:pt x="389596" y="1666425"/>
                </a:lnTo>
                <a:lnTo>
                  <a:pt x="367414" y="1567843"/>
                </a:lnTo>
                <a:lnTo>
                  <a:pt x="348917" y="1467582"/>
                </a:lnTo>
                <a:lnTo>
                  <a:pt x="336321" y="1365999"/>
                </a:lnTo>
                <a:lnTo>
                  <a:pt x="326587" y="1264310"/>
                </a:lnTo>
                <a:lnTo>
                  <a:pt x="319894" y="1161405"/>
                </a:lnTo>
                <a:lnTo>
                  <a:pt x="318697" y="1074936"/>
                </a:lnTo>
                <a:lnTo>
                  <a:pt x="0" y="1074936"/>
                </a:lnTo>
                <a:lnTo>
                  <a:pt x="990971" y="0"/>
                </a:lnTo>
                <a:lnTo>
                  <a:pt x="1981942" y="1074936"/>
                </a:lnTo>
                <a:lnTo>
                  <a:pt x="1656094" y="1074936"/>
                </a:lnTo>
                <a:lnTo>
                  <a:pt x="1656808" y="1111254"/>
                </a:lnTo>
                <a:lnTo>
                  <a:pt x="1658438" y="1161006"/>
                </a:lnTo>
                <a:lnTo>
                  <a:pt x="1663109" y="1209544"/>
                </a:lnTo>
                <a:lnTo>
                  <a:pt x="1671107" y="1258619"/>
                </a:lnTo>
                <a:lnTo>
                  <a:pt x="1679748" y="1307230"/>
                </a:lnTo>
                <a:lnTo>
                  <a:pt x="1689212" y="1354267"/>
                </a:lnTo>
                <a:lnTo>
                  <a:pt x="1701717" y="1400088"/>
                </a:lnTo>
                <a:lnTo>
                  <a:pt x="1715795" y="1446734"/>
                </a:lnTo>
                <a:lnTo>
                  <a:pt x="1732270" y="1492628"/>
                </a:lnTo>
                <a:lnTo>
                  <a:pt x="1749568" y="1536949"/>
                </a:lnTo>
                <a:lnTo>
                  <a:pt x="1767975" y="1581450"/>
                </a:lnTo>
                <a:lnTo>
                  <a:pt x="1790066" y="1624270"/>
                </a:lnTo>
                <a:lnTo>
                  <a:pt x="1811049" y="1666911"/>
                </a:lnTo>
                <a:lnTo>
                  <a:pt x="1835072" y="1708337"/>
                </a:lnTo>
                <a:lnTo>
                  <a:pt x="1862315" y="1747439"/>
                </a:lnTo>
                <a:lnTo>
                  <a:pt x="1889378" y="1787650"/>
                </a:lnTo>
                <a:lnTo>
                  <a:pt x="1918553" y="1825358"/>
                </a:lnTo>
                <a:lnTo>
                  <a:pt x="1946619" y="1862887"/>
                </a:lnTo>
                <a:lnTo>
                  <a:pt x="1978369" y="1898736"/>
                </a:lnTo>
                <a:lnTo>
                  <a:pt x="2012231" y="1932082"/>
                </a:lnTo>
                <a:lnTo>
                  <a:pt x="2045913" y="1966536"/>
                </a:lnTo>
                <a:lnTo>
                  <a:pt x="2082350" y="1998023"/>
                </a:lnTo>
                <a:lnTo>
                  <a:pt x="2119896" y="2029689"/>
                </a:lnTo>
                <a:lnTo>
                  <a:pt x="2157336" y="2058493"/>
                </a:lnTo>
                <a:lnTo>
                  <a:pt x="2197172" y="2086547"/>
                </a:lnTo>
                <a:lnTo>
                  <a:pt x="2237652" y="2114137"/>
                </a:lnTo>
                <a:lnTo>
                  <a:pt x="2250958" y="2121738"/>
                </a:lnTo>
                <a:lnTo>
                  <a:pt x="1275867" y="2565372"/>
                </a:lnTo>
                <a:close/>
              </a:path>
            </a:pathLst>
          </a:custGeom>
          <a:solidFill>
            <a:srgbClr val="E0D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Frihåndsform: figur 9">
            <a:extLst>
              <a:ext uri="{FF2B5EF4-FFF2-40B4-BE49-F238E27FC236}">
                <a16:creationId xmlns:a16="http://schemas.microsoft.com/office/drawing/2014/main" id="{F2E1C126-18B4-4C51-6170-7F444650B0C9}"/>
              </a:ext>
            </a:extLst>
          </p:cNvPr>
          <p:cNvSpPr>
            <a:spLocks/>
          </p:cNvSpPr>
          <p:nvPr userDrawn="1"/>
        </p:nvSpPr>
        <p:spPr bwMode="auto">
          <a:xfrm rot="17276626">
            <a:off x="5029082" y="3487723"/>
            <a:ext cx="1885589" cy="3454636"/>
          </a:xfrm>
          <a:custGeom>
            <a:avLst/>
            <a:gdLst>
              <a:gd name="connsiteX0" fmla="*/ 1885589 w 1885589"/>
              <a:gd name="connsiteY0" fmla="*/ 1327902 h 3454636"/>
              <a:gd name="connsiteX1" fmla="*/ 1581646 w 1885589"/>
              <a:gd name="connsiteY1" fmla="*/ 1229503 h 3454636"/>
              <a:gd name="connsiteX2" fmla="*/ 1568187 w 1885589"/>
              <a:gd name="connsiteY2" fmla="*/ 1271308 h 3454636"/>
              <a:gd name="connsiteX3" fmla="*/ 1556281 w 1885589"/>
              <a:gd name="connsiteY3" fmla="*/ 1318946 h 3454636"/>
              <a:gd name="connsiteX4" fmla="*/ 1545168 w 1885589"/>
              <a:gd name="connsiteY4" fmla="*/ 1367378 h 3454636"/>
              <a:gd name="connsiteX5" fmla="*/ 1538024 w 1885589"/>
              <a:gd name="connsiteY5" fmla="*/ 1416605 h 3454636"/>
              <a:gd name="connsiteX6" fmla="*/ 1531675 w 1885589"/>
              <a:gd name="connsiteY6" fmla="*/ 1463449 h 3454636"/>
              <a:gd name="connsiteX7" fmla="*/ 1526912 w 1885589"/>
              <a:gd name="connsiteY7" fmla="*/ 1512675 h 3454636"/>
              <a:gd name="connsiteX8" fmla="*/ 1523737 w 1885589"/>
              <a:gd name="connsiteY8" fmla="*/ 1561107 h 3454636"/>
              <a:gd name="connsiteX9" fmla="*/ 1522149 w 1885589"/>
              <a:gd name="connsiteY9" fmla="*/ 1610333 h 3454636"/>
              <a:gd name="connsiteX10" fmla="*/ 1523737 w 1885589"/>
              <a:gd name="connsiteY10" fmla="*/ 1657177 h 3454636"/>
              <a:gd name="connsiteX11" fmla="*/ 1526912 w 1885589"/>
              <a:gd name="connsiteY11" fmla="*/ 1706404 h 3454636"/>
              <a:gd name="connsiteX12" fmla="*/ 1531674 w 1885589"/>
              <a:gd name="connsiteY12" fmla="*/ 1753247 h 3454636"/>
              <a:gd name="connsiteX13" fmla="*/ 1539612 w 1885589"/>
              <a:gd name="connsiteY13" fmla="*/ 1800886 h 3454636"/>
              <a:gd name="connsiteX14" fmla="*/ 1546756 w 1885589"/>
              <a:gd name="connsiteY14" fmla="*/ 1847730 h 3454636"/>
              <a:gd name="connsiteX15" fmla="*/ 1557868 w 1885589"/>
              <a:gd name="connsiteY15" fmla="*/ 1895368 h 3454636"/>
              <a:gd name="connsiteX16" fmla="*/ 1569774 w 1885589"/>
              <a:gd name="connsiteY16" fmla="*/ 1940625 h 3454636"/>
              <a:gd name="connsiteX17" fmla="*/ 1583268 w 1885589"/>
              <a:gd name="connsiteY17" fmla="*/ 1986675 h 3454636"/>
              <a:gd name="connsiteX18" fmla="*/ 1598349 w 1885589"/>
              <a:gd name="connsiteY18" fmla="*/ 2031137 h 3454636"/>
              <a:gd name="connsiteX19" fmla="*/ 1616606 w 1885589"/>
              <a:gd name="connsiteY19" fmla="*/ 2076393 h 3454636"/>
              <a:gd name="connsiteX20" fmla="*/ 1635656 w 1885589"/>
              <a:gd name="connsiteY20" fmla="*/ 2119267 h 3454636"/>
              <a:gd name="connsiteX21" fmla="*/ 1656293 w 1885589"/>
              <a:gd name="connsiteY21" fmla="*/ 2162142 h 3454636"/>
              <a:gd name="connsiteX22" fmla="*/ 1677725 w 1885589"/>
              <a:gd name="connsiteY22" fmla="*/ 2205016 h 3454636"/>
              <a:gd name="connsiteX23" fmla="*/ 1702331 w 1885589"/>
              <a:gd name="connsiteY23" fmla="*/ 2245508 h 3454636"/>
              <a:gd name="connsiteX24" fmla="*/ 1728524 w 1885589"/>
              <a:gd name="connsiteY24" fmla="*/ 2286795 h 3454636"/>
              <a:gd name="connsiteX25" fmla="*/ 1755512 w 1885589"/>
              <a:gd name="connsiteY25" fmla="*/ 2326493 h 3454636"/>
              <a:gd name="connsiteX26" fmla="*/ 1784881 w 1885589"/>
              <a:gd name="connsiteY26" fmla="*/ 2364604 h 3454636"/>
              <a:gd name="connsiteX27" fmla="*/ 1810395 w 1885589"/>
              <a:gd name="connsiteY27" fmla="*/ 2396840 h 3454636"/>
              <a:gd name="connsiteX28" fmla="*/ 781905 w 1885589"/>
              <a:gd name="connsiteY28" fmla="*/ 2520437 h 3454636"/>
              <a:gd name="connsiteX29" fmla="*/ 972095 w 1885589"/>
              <a:gd name="connsiteY29" fmla="*/ 3454636 h 3454636"/>
              <a:gd name="connsiteX30" fmla="*/ 932393 w 1885589"/>
              <a:gd name="connsiteY30" fmla="*/ 3416613 h 3454636"/>
              <a:gd name="connsiteX31" fmla="*/ 862543 w 1885589"/>
              <a:gd name="connsiteY31" fmla="*/ 3343569 h 3454636"/>
              <a:gd name="connsiteX32" fmla="*/ 795074 w 1885589"/>
              <a:gd name="connsiteY32" fmla="*/ 3267347 h 3454636"/>
              <a:gd name="connsiteX33" fmla="*/ 731574 w 1885589"/>
              <a:gd name="connsiteY33" fmla="*/ 3187950 h 3454636"/>
              <a:gd name="connsiteX34" fmla="*/ 672043 w 1885589"/>
              <a:gd name="connsiteY34" fmla="*/ 3108553 h 3454636"/>
              <a:gd name="connsiteX35" fmla="*/ 614099 w 1885589"/>
              <a:gd name="connsiteY35" fmla="*/ 3026774 h 3454636"/>
              <a:gd name="connsiteX36" fmla="*/ 560918 w 1885589"/>
              <a:gd name="connsiteY36" fmla="*/ 2941026 h 3454636"/>
              <a:gd name="connsiteX37" fmla="*/ 510118 w 1885589"/>
              <a:gd name="connsiteY37" fmla="*/ 2856071 h 3454636"/>
              <a:gd name="connsiteX38" fmla="*/ 464874 w 1885589"/>
              <a:gd name="connsiteY38" fmla="*/ 2767147 h 3454636"/>
              <a:gd name="connsiteX39" fmla="*/ 420424 w 1885589"/>
              <a:gd name="connsiteY39" fmla="*/ 2677428 h 3454636"/>
              <a:gd name="connsiteX40" fmla="*/ 380736 w 1885589"/>
              <a:gd name="connsiteY40" fmla="*/ 2586121 h 3454636"/>
              <a:gd name="connsiteX41" fmla="*/ 344224 w 1885589"/>
              <a:gd name="connsiteY41" fmla="*/ 2493227 h 3454636"/>
              <a:gd name="connsiteX42" fmla="*/ 312474 w 1885589"/>
              <a:gd name="connsiteY42" fmla="*/ 2399539 h 3454636"/>
              <a:gd name="connsiteX43" fmla="*/ 283105 w 1885589"/>
              <a:gd name="connsiteY43" fmla="*/ 2303468 h 3454636"/>
              <a:gd name="connsiteX44" fmla="*/ 258499 w 1885589"/>
              <a:gd name="connsiteY44" fmla="*/ 2207398 h 3454636"/>
              <a:gd name="connsiteX45" fmla="*/ 235481 w 1885589"/>
              <a:gd name="connsiteY45" fmla="*/ 2110534 h 3454636"/>
              <a:gd name="connsiteX46" fmla="*/ 218811 w 1885589"/>
              <a:gd name="connsiteY46" fmla="*/ 2012876 h 3454636"/>
              <a:gd name="connsiteX47" fmla="*/ 205318 w 1885589"/>
              <a:gd name="connsiteY47" fmla="*/ 1913629 h 3454636"/>
              <a:gd name="connsiteX48" fmla="*/ 194999 w 1885589"/>
              <a:gd name="connsiteY48" fmla="*/ 1814383 h 3454636"/>
              <a:gd name="connsiteX49" fmla="*/ 188649 w 1885589"/>
              <a:gd name="connsiteY49" fmla="*/ 1715137 h 3454636"/>
              <a:gd name="connsiteX50" fmla="*/ 185474 w 1885589"/>
              <a:gd name="connsiteY50" fmla="*/ 1615097 h 3454636"/>
              <a:gd name="connsiteX51" fmla="*/ 187062 w 1885589"/>
              <a:gd name="connsiteY51" fmla="*/ 1514263 h 3454636"/>
              <a:gd name="connsiteX52" fmla="*/ 193412 w 1885589"/>
              <a:gd name="connsiteY52" fmla="*/ 1413428 h 3454636"/>
              <a:gd name="connsiteX53" fmla="*/ 202143 w 1885589"/>
              <a:gd name="connsiteY53" fmla="*/ 1312594 h 3454636"/>
              <a:gd name="connsiteX54" fmla="*/ 216430 w 1885589"/>
              <a:gd name="connsiteY54" fmla="*/ 1210966 h 3454636"/>
              <a:gd name="connsiteX55" fmla="*/ 234686 w 1885589"/>
              <a:gd name="connsiteY55" fmla="*/ 1110132 h 3454636"/>
              <a:gd name="connsiteX56" fmla="*/ 255324 w 1885589"/>
              <a:gd name="connsiteY56" fmla="*/ 1010886 h 3454636"/>
              <a:gd name="connsiteX57" fmla="*/ 281518 w 1885589"/>
              <a:gd name="connsiteY57" fmla="*/ 910052 h 3454636"/>
              <a:gd name="connsiteX58" fmla="*/ 310472 w 1885589"/>
              <a:gd name="connsiteY58" fmla="*/ 817968 h 3454636"/>
              <a:gd name="connsiteX59" fmla="*/ 0 w 1885589"/>
              <a:gd name="connsiteY59" fmla="*/ 717455 h 3454636"/>
              <a:gd name="connsiteX60" fmla="*/ 1273880 w 1885589"/>
              <a:gd name="connsiteY60" fmla="*/ 0 h 34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85589" h="3454636">
                <a:moveTo>
                  <a:pt x="1885589" y="1327902"/>
                </a:moveTo>
                <a:lnTo>
                  <a:pt x="1581646" y="1229503"/>
                </a:lnTo>
                <a:lnTo>
                  <a:pt x="1568187" y="1271308"/>
                </a:lnTo>
                <a:lnTo>
                  <a:pt x="1556281" y="1318946"/>
                </a:lnTo>
                <a:lnTo>
                  <a:pt x="1545168" y="1367378"/>
                </a:lnTo>
                <a:lnTo>
                  <a:pt x="1538024" y="1416605"/>
                </a:lnTo>
                <a:lnTo>
                  <a:pt x="1531675" y="1463449"/>
                </a:lnTo>
                <a:lnTo>
                  <a:pt x="1526912" y="1512675"/>
                </a:lnTo>
                <a:lnTo>
                  <a:pt x="1523737" y="1561107"/>
                </a:lnTo>
                <a:lnTo>
                  <a:pt x="1522149" y="1610333"/>
                </a:lnTo>
                <a:lnTo>
                  <a:pt x="1523737" y="1657177"/>
                </a:lnTo>
                <a:lnTo>
                  <a:pt x="1526912" y="1706404"/>
                </a:lnTo>
                <a:lnTo>
                  <a:pt x="1531674" y="1753247"/>
                </a:lnTo>
                <a:lnTo>
                  <a:pt x="1539612" y="1800886"/>
                </a:lnTo>
                <a:lnTo>
                  <a:pt x="1546756" y="1847730"/>
                </a:lnTo>
                <a:lnTo>
                  <a:pt x="1557868" y="1895368"/>
                </a:lnTo>
                <a:lnTo>
                  <a:pt x="1569774" y="1940625"/>
                </a:lnTo>
                <a:lnTo>
                  <a:pt x="1583268" y="1986675"/>
                </a:lnTo>
                <a:lnTo>
                  <a:pt x="1598349" y="2031137"/>
                </a:lnTo>
                <a:lnTo>
                  <a:pt x="1616606" y="2076393"/>
                </a:lnTo>
                <a:lnTo>
                  <a:pt x="1635656" y="2119267"/>
                </a:lnTo>
                <a:lnTo>
                  <a:pt x="1656293" y="2162142"/>
                </a:lnTo>
                <a:lnTo>
                  <a:pt x="1677725" y="2205016"/>
                </a:lnTo>
                <a:lnTo>
                  <a:pt x="1702331" y="2245508"/>
                </a:lnTo>
                <a:lnTo>
                  <a:pt x="1728524" y="2286795"/>
                </a:lnTo>
                <a:lnTo>
                  <a:pt x="1755512" y="2326493"/>
                </a:lnTo>
                <a:lnTo>
                  <a:pt x="1784881" y="2364604"/>
                </a:lnTo>
                <a:lnTo>
                  <a:pt x="1810395" y="2396840"/>
                </a:lnTo>
                <a:lnTo>
                  <a:pt x="781905" y="2520437"/>
                </a:lnTo>
                <a:lnTo>
                  <a:pt x="972095" y="3454636"/>
                </a:lnTo>
                <a:lnTo>
                  <a:pt x="932393" y="3416613"/>
                </a:lnTo>
                <a:lnTo>
                  <a:pt x="862543" y="3343569"/>
                </a:lnTo>
                <a:lnTo>
                  <a:pt x="795074" y="3267347"/>
                </a:lnTo>
                <a:lnTo>
                  <a:pt x="731574" y="3187950"/>
                </a:lnTo>
                <a:lnTo>
                  <a:pt x="672043" y="3108553"/>
                </a:lnTo>
                <a:lnTo>
                  <a:pt x="614099" y="3026774"/>
                </a:lnTo>
                <a:lnTo>
                  <a:pt x="560918" y="2941026"/>
                </a:lnTo>
                <a:lnTo>
                  <a:pt x="510118" y="2856071"/>
                </a:lnTo>
                <a:lnTo>
                  <a:pt x="464874" y="2767147"/>
                </a:lnTo>
                <a:lnTo>
                  <a:pt x="420424" y="2677428"/>
                </a:lnTo>
                <a:lnTo>
                  <a:pt x="380736" y="2586121"/>
                </a:lnTo>
                <a:lnTo>
                  <a:pt x="344224" y="2493227"/>
                </a:lnTo>
                <a:lnTo>
                  <a:pt x="312474" y="2399539"/>
                </a:lnTo>
                <a:lnTo>
                  <a:pt x="283105" y="2303468"/>
                </a:lnTo>
                <a:lnTo>
                  <a:pt x="258499" y="2207398"/>
                </a:lnTo>
                <a:lnTo>
                  <a:pt x="235481" y="2110534"/>
                </a:lnTo>
                <a:lnTo>
                  <a:pt x="218811" y="2012876"/>
                </a:lnTo>
                <a:lnTo>
                  <a:pt x="205318" y="1913629"/>
                </a:lnTo>
                <a:lnTo>
                  <a:pt x="194999" y="1814383"/>
                </a:lnTo>
                <a:lnTo>
                  <a:pt x="188649" y="1715137"/>
                </a:lnTo>
                <a:lnTo>
                  <a:pt x="185474" y="1615097"/>
                </a:lnTo>
                <a:lnTo>
                  <a:pt x="187062" y="1514263"/>
                </a:lnTo>
                <a:lnTo>
                  <a:pt x="193412" y="1413428"/>
                </a:lnTo>
                <a:lnTo>
                  <a:pt x="202143" y="1312594"/>
                </a:lnTo>
                <a:lnTo>
                  <a:pt x="216430" y="1210966"/>
                </a:lnTo>
                <a:lnTo>
                  <a:pt x="234686" y="1110132"/>
                </a:lnTo>
                <a:lnTo>
                  <a:pt x="255324" y="1010886"/>
                </a:lnTo>
                <a:lnTo>
                  <a:pt x="281518" y="910052"/>
                </a:lnTo>
                <a:lnTo>
                  <a:pt x="310472" y="817968"/>
                </a:lnTo>
                <a:lnTo>
                  <a:pt x="0" y="717455"/>
                </a:lnTo>
                <a:lnTo>
                  <a:pt x="1273880" y="0"/>
                </a:lnTo>
                <a:close/>
              </a:path>
            </a:pathLst>
          </a:custGeom>
          <a:solidFill>
            <a:srgbClr val="CFD0CB"/>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1" name="Frihåndsform: figur 10">
            <a:extLst>
              <a:ext uri="{FF2B5EF4-FFF2-40B4-BE49-F238E27FC236}">
                <a16:creationId xmlns:a16="http://schemas.microsoft.com/office/drawing/2014/main" id="{624863FA-91C4-115D-BF84-7579E009981F}"/>
              </a:ext>
            </a:extLst>
          </p:cNvPr>
          <p:cNvSpPr>
            <a:spLocks/>
          </p:cNvSpPr>
          <p:nvPr userDrawn="1"/>
        </p:nvSpPr>
        <p:spPr bwMode="auto">
          <a:xfrm rot="17276626">
            <a:off x="2849855" y="2370840"/>
            <a:ext cx="3371958" cy="2239056"/>
          </a:xfrm>
          <a:custGeom>
            <a:avLst/>
            <a:gdLst>
              <a:gd name="connsiteX0" fmla="*/ 3371958 w 3371958"/>
              <a:gd name="connsiteY0" fmla="*/ 990971 h 2239056"/>
              <a:gd name="connsiteX1" fmla="*/ 2297022 w 3371958"/>
              <a:gd name="connsiteY1" fmla="*/ 1981942 h 2239056"/>
              <a:gd name="connsiteX2" fmla="*/ 2297022 w 3371958"/>
              <a:gd name="connsiteY2" fmla="*/ 1660666 h 2239056"/>
              <a:gd name="connsiteX3" fmla="*/ 2252040 w 3371958"/>
              <a:gd name="connsiteY3" fmla="*/ 1662094 h 2239056"/>
              <a:gd name="connsiteX4" fmla="*/ 2201240 w 3371958"/>
              <a:gd name="connsiteY4" fmla="*/ 1664476 h 2239056"/>
              <a:gd name="connsiteX5" fmla="*/ 2152821 w 3371958"/>
              <a:gd name="connsiteY5" fmla="*/ 1669241 h 2239056"/>
              <a:gd name="connsiteX6" fmla="*/ 2103608 w 3371958"/>
              <a:gd name="connsiteY6" fmla="*/ 1677181 h 2239056"/>
              <a:gd name="connsiteX7" fmla="*/ 2056777 w 3371958"/>
              <a:gd name="connsiteY7" fmla="*/ 1684327 h 2239056"/>
              <a:gd name="connsiteX8" fmla="*/ 2009152 w 3371958"/>
              <a:gd name="connsiteY8" fmla="*/ 1695444 h 2239056"/>
              <a:gd name="connsiteX9" fmla="*/ 1962321 w 3371958"/>
              <a:gd name="connsiteY9" fmla="*/ 1708943 h 2239056"/>
              <a:gd name="connsiteX10" fmla="*/ 1916283 w 3371958"/>
              <a:gd name="connsiteY10" fmla="*/ 1722441 h 2239056"/>
              <a:gd name="connsiteX11" fmla="*/ 1870246 w 3371958"/>
              <a:gd name="connsiteY11" fmla="*/ 1738322 h 2239056"/>
              <a:gd name="connsiteX12" fmla="*/ 1826590 w 3371958"/>
              <a:gd name="connsiteY12" fmla="*/ 1756584 h 2239056"/>
              <a:gd name="connsiteX13" fmla="*/ 1782140 w 3371958"/>
              <a:gd name="connsiteY13" fmla="*/ 1776436 h 2239056"/>
              <a:gd name="connsiteX14" fmla="*/ 1739277 w 3371958"/>
              <a:gd name="connsiteY14" fmla="*/ 1796287 h 2239056"/>
              <a:gd name="connsiteX15" fmla="*/ 1697209 w 3371958"/>
              <a:gd name="connsiteY15" fmla="*/ 1818520 h 2239056"/>
              <a:gd name="connsiteX16" fmla="*/ 1655933 w 3371958"/>
              <a:gd name="connsiteY16" fmla="*/ 1843135 h 2239056"/>
              <a:gd name="connsiteX17" fmla="*/ 1616246 w 3371958"/>
              <a:gd name="connsiteY17" fmla="*/ 1869338 h 2239056"/>
              <a:gd name="connsiteX18" fmla="*/ 1576559 w 3371958"/>
              <a:gd name="connsiteY18" fmla="*/ 1896336 h 2239056"/>
              <a:gd name="connsiteX19" fmla="*/ 1501946 w 3371958"/>
              <a:gd name="connsiteY19" fmla="*/ 1955888 h 2239056"/>
              <a:gd name="connsiteX20" fmla="*/ 1431302 w 3371958"/>
              <a:gd name="connsiteY20" fmla="*/ 2020205 h 2239056"/>
              <a:gd name="connsiteX21" fmla="*/ 1366215 w 3371958"/>
              <a:gd name="connsiteY21" fmla="*/ 2090081 h 2239056"/>
              <a:gd name="connsiteX22" fmla="*/ 1306683 w 3371958"/>
              <a:gd name="connsiteY22" fmla="*/ 2166308 h 2239056"/>
              <a:gd name="connsiteX23" fmla="*/ 1277315 w 3371958"/>
              <a:gd name="connsiteY23" fmla="*/ 2204422 h 2239056"/>
              <a:gd name="connsiteX24" fmla="*/ 1256009 w 3371958"/>
              <a:gd name="connsiteY24" fmla="*/ 2239056 h 2239056"/>
              <a:gd name="connsiteX25" fmla="*/ 818702 w 3371958"/>
              <a:gd name="connsiteY25" fmla="*/ 1289746 h 2239056"/>
              <a:gd name="connsiteX26" fmla="*/ 0 w 3371958"/>
              <a:gd name="connsiteY26" fmla="*/ 1750843 h 2239056"/>
              <a:gd name="connsiteX27" fmla="*/ 15252 w 3371958"/>
              <a:gd name="connsiteY27" fmla="*/ 1720059 h 2239056"/>
              <a:gd name="connsiteX28" fmla="*/ 64465 w 3371958"/>
              <a:gd name="connsiteY28" fmla="*/ 1629538 h 2239056"/>
              <a:gd name="connsiteX29" fmla="*/ 114471 w 3371958"/>
              <a:gd name="connsiteY29" fmla="*/ 1542988 h 2239056"/>
              <a:gd name="connsiteX30" fmla="*/ 169240 w 3371958"/>
              <a:gd name="connsiteY30" fmla="*/ 1457232 h 2239056"/>
              <a:gd name="connsiteX31" fmla="*/ 227184 w 3371958"/>
              <a:gd name="connsiteY31" fmla="*/ 1375446 h 2239056"/>
              <a:gd name="connsiteX32" fmla="*/ 288302 w 3371958"/>
              <a:gd name="connsiteY32" fmla="*/ 1296043 h 2239056"/>
              <a:gd name="connsiteX33" fmla="*/ 352596 w 3371958"/>
              <a:gd name="connsiteY33" fmla="*/ 1219815 h 2239056"/>
              <a:gd name="connsiteX34" fmla="*/ 419271 w 3371958"/>
              <a:gd name="connsiteY34" fmla="*/ 1145175 h 2239056"/>
              <a:gd name="connsiteX35" fmla="*/ 488327 w 3371958"/>
              <a:gd name="connsiteY35" fmla="*/ 1072918 h 2239056"/>
              <a:gd name="connsiteX36" fmla="*/ 559765 w 3371958"/>
              <a:gd name="connsiteY36" fmla="*/ 1003042 h 2239056"/>
              <a:gd name="connsiteX37" fmla="*/ 634377 w 3371958"/>
              <a:gd name="connsiteY37" fmla="*/ 937931 h 2239056"/>
              <a:gd name="connsiteX38" fmla="*/ 712165 w 3371958"/>
              <a:gd name="connsiteY38" fmla="*/ 875202 h 2239056"/>
              <a:gd name="connsiteX39" fmla="*/ 791540 w 3371958"/>
              <a:gd name="connsiteY39" fmla="*/ 815650 h 2239056"/>
              <a:gd name="connsiteX40" fmla="*/ 872502 w 3371958"/>
              <a:gd name="connsiteY40" fmla="*/ 757685 h 2239056"/>
              <a:gd name="connsiteX41" fmla="*/ 955846 w 3371958"/>
              <a:gd name="connsiteY41" fmla="*/ 704484 h 2239056"/>
              <a:gd name="connsiteX42" fmla="*/ 1041571 w 3371958"/>
              <a:gd name="connsiteY42" fmla="*/ 653666 h 2239056"/>
              <a:gd name="connsiteX43" fmla="*/ 1129677 w 3371958"/>
              <a:gd name="connsiteY43" fmla="*/ 606817 h 2239056"/>
              <a:gd name="connsiteX44" fmla="*/ 1219371 w 3371958"/>
              <a:gd name="connsiteY44" fmla="*/ 562351 h 2239056"/>
              <a:gd name="connsiteX45" fmla="*/ 1311446 w 3371958"/>
              <a:gd name="connsiteY45" fmla="*/ 522650 h 2239056"/>
              <a:gd name="connsiteX46" fmla="*/ 1404315 w 3371958"/>
              <a:gd name="connsiteY46" fmla="*/ 486124 h 2239056"/>
              <a:gd name="connsiteX47" fmla="*/ 1498771 w 3371958"/>
              <a:gd name="connsiteY47" fmla="*/ 452774 h 2239056"/>
              <a:gd name="connsiteX48" fmla="*/ 1594815 w 3371958"/>
              <a:gd name="connsiteY48" fmla="*/ 423395 h 2239056"/>
              <a:gd name="connsiteX49" fmla="*/ 1692446 w 3371958"/>
              <a:gd name="connsiteY49" fmla="*/ 397986 h 2239056"/>
              <a:gd name="connsiteX50" fmla="*/ 1791665 w 3371958"/>
              <a:gd name="connsiteY50" fmla="*/ 374958 h 2239056"/>
              <a:gd name="connsiteX51" fmla="*/ 1890090 w 3371958"/>
              <a:gd name="connsiteY51" fmla="*/ 356695 h 2239056"/>
              <a:gd name="connsiteX52" fmla="*/ 1992484 w 3371958"/>
              <a:gd name="connsiteY52" fmla="*/ 343197 h 2239056"/>
              <a:gd name="connsiteX53" fmla="*/ 2094877 w 3371958"/>
              <a:gd name="connsiteY53" fmla="*/ 332080 h 2239056"/>
              <a:gd name="connsiteX54" fmla="*/ 2196477 w 3371958"/>
              <a:gd name="connsiteY54" fmla="*/ 326522 h 2239056"/>
              <a:gd name="connsiteX55" fmla="*/ 2297022 w 3371958"/>
              <a:gd name="connsiteY55" fmla="*/ 325010 h 2239056"/>
              <a:gd name="connsiteX56" fmla="*/ 2297022 w 3371958"/>
              <a:gd name="connsiteY56" fmla="*/ 0 h 22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71958" h="2239056">
                <a:moveTo>
                  <a:pt x="3371958" y="990971"/>
                </a:moveTo>
                <a:lnTo>
                  <a:pt x="2297022" y="1981942"/>
                </a:lnTo>
                <a:lnTo>
                  <a:pt x="2297022" y="1660666"/>
                </a:lnTo>
                <a:lnTo>
                  <a:pt x="2252040" y="1662094"/>
                </a:lnTo>
                <a:lnTo>
                  <a:pt x="2201240" y="1664476"/>
                </a:lnTo>
                <a:lnTo>
                  <a:pt x="2152821" y="1669241"/>
                </a:lnTo>
                <a:lnTo>
                  <a:pt x="2103608" y="1677181"/>
                </a:lnTo>
                <a:lnTo>
                  <a:pt x="2056777" y="1684327"/>
                </a:lnTo>
                <a:lnTo>
                  <a:pt x="2009152" y="1695444"/>
                </a:lnTo>
                <a:lnTo>
                  <a:pt x="1962321" y="1708943"/>
                </a:lnTo>
                <a:lnTo>
                  <a:pt x="1916283" y="1722441"/>
                </a:lnTo>
                <a:lnTo>
                  <a:pt x="1870246" y="1738322"/>
                </a:lnTo>
                <a:lnTo>
                  <a:pt x="1826590" y="1756584"/>
                </a:lnTo>
                <a:lnTo>
                  <a:pt x="1782140" y="1776436"/>
                </a:lnTo>
                <a:lnTo>
                  <a:pt x="1739277" y="1796287"/>
                </a:lnTo>
                <a:lnTo>
                  <a:pt x="1697209" y="1818520"/>
                </a:lnTo>
                <a:lnTo>
                  <a:pt x="1655933" y="1843135"/>
                </a:lnTo>
                <a:lnTo>
                  <a:pt x="1616246" y="1869338"/>
                </a:lnTo>
                <a:lnTo>
                  <a:pt x="1576559" y="1896336"/>
                </a:lnTo>
                <a:lnTo>
                  <a:pt x="1501946" y="1955888"/>
                </a:lnTo>
                <a:lnTo>
                  <a:pt x="1431302" y="2020205"/>
                </a:lnTo>
                <a:lnTo>
                  <a:pt x="1366215" y="2090081"/>
                </a:lnTo>
                <a:lnTo>
                  <a:pt x="1306683" y="2166308"/>
                </a:lnTo>
                <a:lnTo>
                  <a:pt x="1277315" y="2204422"/>
                </a:lnTo>
                <a:lnTo>
                  <a:pt x="1256009" y="2239056"/>
                </a:lnTo>
                <a:lnTo>
                  <a:pt x="818702" y="1289746"/>
                </a:lnTo>
                <a:lnTo>
                  <a:pt x="0" y="1750843"/>
                </a:lnTo>
                <a:lnTo>
                  <a:pt x="15252" y="1720059"/>
                </a:lnTo>
                <a:lnTo>
                  <a:pt x="64465" y="1629538"/>
                </a:lnTo>
                <a:lnTo>
                  <a:pt x="114471" y="1542988"/>
                </a:lnTo>
                <a:lnTo>
                  <a:pt x="169240" y="1457232"/>
                </a:lnTo>
                <a:lnTo>
                  <a:pt x="227184" y="1375446"/>
                </a:lnTo>
                <a:lnTo>
                  <a:pt x="288302" y="1296043"/>
                </a:lnTo>
                <a:lnTo>
                  <a:pt x="352596" y="1219815"/>
                </a:lnTo>
                <a:lnTo>
                  <a:pt x="419271" y="1145175"/>
                </a:lnTo>
                <a:lnTo>
                  <a:pt x="488327" y="1072918"/>
                </a:lnTo>
                <a:lnTo>
                  <a:pt x="559765" y="1003042"/>
                </a:lnTo>
                <a:lnTo>
                  <a:pt x="634377" y="937931"/>
                </a:lnTo>
                <a:lnTo>
                  <a:pt x="712165" y="875202"/>
                </a:lnTo>
                <a:lnTo>
                  <a:pt x="791540" y="815650"/>
                </a:lnTo>
                <a:lnTo>
                  <a:pt x="872502" y="757685"/>
                </a:lnTo>
                <a:lnTo>
                  <a:pt x="955846" y="704484"/>
                </a:lnTo>
                <a:lnTo>
                  <a:pt x="1041571" y="653666"/>
                </a:lnTo>
                <a:lnTo>
                  <a:pt x="1129677" y="606817"/>
                </a:lnTo>
                <a:lnTo>
                  <a:pt x="1219371" y="562351"/>
                </a:lnTo>
                <a:lnTo>
                  <a:pt x="1311446" y="522650"/>
                </a:lnTo>
                <a:lnTo>
                  <a:pt x="1404315" y="486124"/>
                </a:lnTo>
                <a:lnTo>
                  <a:pt x="1498771" y="452774"/>
                </a:lnTo>
                <a:lnTo>
                  <a:pt x="1594815" y="423395"/>
                </a:lnTo>
                <a:lnTo>
                  <a:pt x="1692446" y="397986"/>
                </a:lnTo>
                <a:lnTo>
                  <a:pt x="1791665" y="374958"/>
                </a:lnTo>
                <a:lnTo>
                  <a:pt x="1890090" y="356695"/>
                </a:lnTo>
                <a:lnTo>
                  <a:pt x="1992484" y="343197"/>
                </a:lnTo>
                <a:lnTo>
                  <a:pt x="2094877" y="332080"/>
                </a:lnTo>
                <a:lnTo>
                  <a:pt x="2196477" y="326522"/>
                </a:lnTo>
                <a:lnTo>
                  <a:pt x="2297022" y="325010"/>
                </a:lnTo>
                <a:lnTo>
                  <a:pt x="2297022" y="0"/>
                </a:lnTo>
                <a:close/>
              </a:path>
            </a:pathLst>
          </a:custGeom>
          <a:solidFill>
            <a:srgbClr val="767676"/>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2" name="TekstSylinder 11">
            <a:extLst>
              <a:ext uri="{FF2B5EF4-FFF2-40B4-BE49-F238E27FC236}">
                <a16:creationId xmlns:a16="http://schemas.microsoft.com/office/drawing/2014/main" id="{EB966CFB-74AD-9A2D-468C-7C980B9B1C24}"/>
              </a:ext>
            </a:extLst>
          </p:cNvPr>
          <p:cNvSpPr txBox="1"/>
          <p:nvPr userDrawn="1"/>
        </p:nvSpPr>
        <p:spPr>
          <a:xfrm>
            <a:off x="233118" y="6034097"/>
            <a:ext cx="5268685" cy="646331"/>
          </a:xfrm>
          <a:prstGeom prst="rect">
            <a:avLst/>
          </a:prstGeom>
          <a:noFill/>
        </p:spPr>
        <p:txBody>
          <a:bodyPr wrap="square" rtlCol="0">
            <a:spAutoFit/>
          </a:bodyPr>
          <a:lstStyle/>
          <a:p>
            <a:r>
              <a:rPr lang="nb-NO"/>
              <a:t>Se hvordan her: </a:t>
            </a:r>
            <a:r>
              <a:rPr lang="nb-NO">
                <a:hlinkClick r:id="rId2"/>
              </a:rPr>
              <a:t>https://www.youtube.com/watch?v=yRtFzT4kNrk</a:t>
            </a:r>
            <a:r>
              <a:rPr lang="nb-NO"/>
              <a:t> </a:t>
            </a:r>
          </a:p>
        </p:txBody>
      </p:sp>
      <p:pic>
        <p:nvPicPr>
          <p:cNvPr id="14" name="Grafikk 13">
            <a:extLst>
              <a:ext uri="{FF2B5EF4-FFF2-40B4-BE49-F238E27FC236}">
                <a16:creationId xmlns:a16="http://schemas.microsoft.com/office/drawing/2014/main" id="{B89F811C-FA7C-5C0F-450A-55B45D382A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638099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6200259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4251404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385422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7488372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3071480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483806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Tree>
    <p:extLst>
      <p:ext uri="{BB962C8B-B14F-4D97-AF65-F5344CB8AC3E}">
        <p14:creationId xmlns:p14="http://schemas.microsoft.com/office/powerpoint/2010/main" val="19979335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06904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780712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424808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6327471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5103279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1_Tittellysbild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3BC7A7-5C0C-4CBB-898C-EA6C636520E8}"/>
              </a:ext>
            </a:extLst>
          </p:cNvPr>
          <p:cNvSpPr/>
          <p:nvPr userDrawn="1"/>
        </p:nvSpPr>
        <p:spPr>
          <a:xfrm>
            <a:off x="157316" y="149766"/>
            <a:ext cx="11884918" cy="6558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2" y="4652765"/>
            <a:ext cx="1575130" cy="215444"/>
          </a:xfrm>
          <a:prstGeom prst="rect">
            <a:avLst/>
          </a:prstGeom>
        </p:spPr>
        <p:txBody>
          <a:bodyPr lIns="0" tIns="0" rIns="0" bIns="0">
            <a:spAutoFit/>
          </a:bodyPr>
          <a:lstStyle>
            <a:lvl1pPr marL="0" indent="0">
              <a:buNone/>
              <a:defRPr sz="1250">
                <a:solidFill>
                  <a:schemeClr val="accent2"/>
                </a:solidFill>
              </a:defRPr>
            </a:lvl1pPr>
          </a:lstStyle>
          <a:p>
            <a:pPr lvl="0"/>
            <a:r>
              <a:rPr lang="nb-NO" noProof="0" err="1"/>
              <a:t>dd.dd.dddd</a:t>
            </a:r>
            <a:endParaRPr lang="nb-NO" noProof="0"/>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hasCustomPrompt="1"/>
          </p:nvPr>
        </p:nvSpPr>
        <p:spPr>
          <a:xfrm>
            <a:off x="1787632" y="3037099"/>
            <a:ext cx="7807127" cy="800347"/>
          </a:xfrm>
        </p:spPr>
        <p:txBody>
          <a:bodyPr lIns="0" tIns="0" rIns="0" bIns="0" anchor="b" anchorCtr="0">
            <a:spAutoFit/>
          </a:bodyPr>
          <a:lstStyle>
            <a:lvl1pPr marL="0" indent="0">
              <a:lnSpc>
                <a:spcPct val="100000"/>
              </a:lnSpc>
              <a:spcBef>
                <a:spcPts val="0"/>
              </a:spcBef>
              <a:spcAft>
                <a:spcPts val="0"/>
              </a:spcAft>
              <a:buNone/>
              <a:defRPr sz="5201">
                <a:solidFill>
                  <a:srgbClr val="FFFFFF"/>
                </a:solidFill>
              </a:defRPr>
            </a:lvl1pPr>
          </a:lstStyle>
          <a:p>
            <a:pPr lvl="0"/>
            <a:r>
              <a:rPr lang="nb-NO"/>
              <a:t>Klikk for å legge til tittel</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hasCustomPrompt="1"/>
          </p:nvPr>
        </p:nvSpPr>
        <p:spPr>
          <a:xfrm>
            <a:off x="1787633" y="4096793"/>
            <a:ext cx="7807127" cy="415547"/>
          </a:xfrm>
        </p:spPr>
        <p:txBody>
          <a:bodyPr lIns="0" tIns="0" rIns="0" bIns="0">
            <a:spAutoFit/>
          </a:bodyPr>
          <a:lstStyle>
            <a:lvl1pPr marL="0" indent="0">
              <a:lnSpc>
                <a:spcPct val="100000"/>
              </a:lnSpc>
              <a:spcBef>
                <a:spcPts val="0"/>
              </a:spcBef>
              <a:spcAft>
                <a:spcPts val="0"/>
              </a:spcAft>
              <a:buNone/>
              <a:defRPr sz="2701">
                <a:solidFill>
                  <a:srgbClr val="FFFFFF"/>
                </a:solidFill>
              </a:defRPr>
            </a:lvl1pPr>
          </a:lstStyle>
          <a:p>
            <a:pPr lvl="0"/>
            <a:r>
              <a:rPr lang="nb-NO"/>
              <a:t>Klikk for å legge til undertittel</a:t>
            </a:r>
          </a:p>
        </p:txBody>
      </p:sp>
      <p:pic>
        <p:nvPicPr>
          <p:cNvPr id="4" name="Grafikk 3">
            <a:extLst>
              <a:ext uri="{FF2B5EF4-FFF2-40B4-BE49-F238E27FC236}">
                <a16:creationId xmlns:a16="http://schemas.microsoft.com/office/drawing/2014/main" id="{F6ACC6E4-AA3C-DA2B-D090-D284292464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2674" y="5619245"/>
            <a:ext cx="1169234" cy="561517"/>
          </a:xfrm>
          <a:prstGeom prst="rect">
            <a:avLst/>
          </a:prstGeom>
        </p:spPr>
      </p:pic>
      <p:pic>
        <p:nvPicPr>
          <p:cNvPr id="3" name="Grafikk 2">
            <a:extLst>
              <a:ext uri="{FF2B5EF4-FFF2-40B4-BE49-F238E27FC236}">
                <a16:creationId xmlns:a16="http://schemas.microsoft.com/office/drawing/2014/main" id="{A569C779-9834-CF4F-4205-82AB20FBF5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951176">
            <a:off x="-1524405" y="-2519787"/>
            <a:ext cx="5039574" cy="5039574"/>
          </a:xfrm>
          <a:prstGeom prst="rect">
            <a:avLst/>
          </a:prstGeom>
        </p:spPr>
      </p:pic>
    </p:spTree>
    <p:extLst>
      <p:ext uri="{BB962C8B-B14F-4D97-AF65-F5344CB8AC3E}">
        <p14:creationId xmlns:p14="http://schemas.microsoft.com/office/powerpoint/2010/main" val="39394986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2867288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tel og innhold med grå bakgru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5A5794-E195-D7FB-477B-7D90126A5D8A}"/>
              </a:ext>
            </a:extLst>
          </p:cNvPr>
          <p:cNvSpPr/>
          <p:nvPr userDrawn="1"/>
        </p:nvSpPr>
        <p:spPr>
          <a:xfrm>
            <a:off x="149901" y="157397"/>
            <a:ext cx="11894695" cy="648324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7"/>
            <a:ext cx="10858500" cy="3959231"/>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pic>
        <p:nvPicPr>
          <p:cNvPr id="4" name="Grafikk 3">
            <a:extLst>
              <a:ext uri="{FF2B5EF4-FFF2-40B4-BE49-F238E27FC236}">
                <a16:creationId xmlns:a16="http://schemas.microsoft.com/office/drawing/2014/main" id="{1A7EEF12-CD73-6A35-FDD0-671C2090A2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74816" y="6111183"/>
            <a:ext cx="967283" cy="575294"/>
          </a:xfrm>
          <a:prstGeom prst="rect">
            <a:avLst/>
          </a:prstGeom>
        </p:spPr>
      </p:pic>
    </p:spTree>
    <p:extLst>
      <p:ext uri="{BB962C8B-B14F-4D97-AF65-F5344CB8AC3E}">
        <p14:creationId xmlns:p14="http://schemas.microsoft.com/office/powerpoint/2010/main" val="243313692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killeside 1">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9234045"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9234045"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bilde 2">
            <a:extLst>
              <a:ext uri="{FF2B5EF4-FFF2-40B4-BE49-F238E27FC236}">
                <a16:creationId xmlns:a16="http://schemas.microsoft.com/office/drawing/2014/main" id="{B79FBD5E-21C3-67B6-1767-B13CAD9B2381}"/>
              </a:ext>
            </a:extLst>
          </p:cNvPr>
          <p:cNvSpPr>
            <a:spLocks noGrp="1"/>
          </p:cNvSpPr>
          <p:nvPr>
            <p:ph type="pic" sz="quarter" idx="15" hasCustomPrompt="1"/>
          </p:nvPr>
        </p:nvSpPr>
        <p:spPr>
          <a:xfrm>
            <a:off x="7620000" y="914400"/>
            <a:ext cx="3740150" cy="2632365"/>
          </a:xfrm>
        </p:spPr>
        <p:txBody>
          <a:bodyPr/>
          <a:lstStyle>
            <a:lvl1pPr>
              <a:defRPr/>
            </a:lvl1pPr>
          </a:lstStyle>
          <a:p>
            <a:r>
              <a:rPr lang="nb-NO"/>
              <a:t>evt. bilde/ill.</a:t>
            </a:r>
          </a:p>
        </p:txBody>
      </p:sp>
    </p:spTree>
    <p:extLst>
      <p:ext uri="{BB962C8B-B14F-4D97-AF65-F5344CB8AC3E}">
        <p14:creationId xmlns:p14="http://schemas.microsoft.com/office/powerpoint/2010/main" val="5435022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killeside 2">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DA50648A-72DF-DAC9-CA8B-49DEBF35ECEC}"/>
              </a:ext>
            </a:extLst>
          </p:cNvPr>
          <p:cNvSpPr>
            <a:spLocks noGrp="1"/>
          </p:cNvSpPr>
          <p:nvPr>
            <p:ph sz="quarter" idx="4"/>
          </p:nvPr>
        </p:nvSpPr>
        <p:spPr>
          <a:xfrm>
            <a:off x="7248524" y="662524"/>
            <a:ext cx="4373563" cy="2884241"/>
          </a:xfrm>
        </p:spPr>
        <p:txBody>
          <a:bodyPr/>
          <a:lstStyle/>
          <a:p>
            <a:endParaRPr lang="nb-NO"/>
          </a:p>
        </p:txBody>
      </p:sp>
    </p:spTree>
    <p:extLst>
      <p:ext uri="{BB962C8B-B14F-4D97-AF65-F5344CB8AC3E}">
        <p14:creationId xmlns:p14="http://schemas.microsoft.com/office/powerpoint/2010/main" val="3602738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innhold 6">
            <a:extLst>
              <a:ext uri="{FF2B5EF4-FFF2-40B4-BE49-F238E27FC236}">
                <a16:creationId xmlns:a16="http://schemas.microsoft.com/office/drawing/2014/main" id="{FFDE66EE-3198-45B5-9D05-5E301D4F6ADB}"/>
              </a:ext>
            </a:extLst>
          </p:cNvPr>
          <p:cNvSpPr>
            <a:spLocks noGrp="1"/>
          </p:cNvSpPr>
          <p:nvPr>
            <p:ph sz="quarter" idx="14"/>
          </p:nvPr>
        </p:nvSpPr>
        <p:spPr>
          <a:xfrm>
            <a:off x="1015457"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innhold 6">
            <a:extLst>
              <a:ext uri="{FF2B5EF4-FFF2-40B4-BE49-F238E27FC236}">
                <a16:creationId xmlns:a16="http://schemas.microsoft.com/office/drawing/2014/main" id="{16F96EB8-7127-4811-90DA-3D1F6F798B21}"/>
              </a:ext>
            </a:extLst>
          </p:cNvPr>
          <p:cNvSpPr>
            <a:spLocks noGrp="1"/>
          </p:cNvSpPr>
          <p:nvPr>
            <p:ph sz="quarter" idx="15"/>
          </p:nvPr>
        </p:nvSpPr>
        <p:spPr>
          <a:xfrm>
            <a:off x="6634090"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091619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killeside 3">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2"/>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EA62B2B2-3FD6-E07B-F485-0D8DAABD224A}"/>
              </a:ext>
            </a:extLst>
          </p:cNvPr>
          <p:cNvSpPr>
            <a:spLocks noGrp="1"/>
          </p:cNvSpPr>
          <p:nvPr>
            <p:ph sz="quarter" idx="4"/>
          </p:nvPr>
        </p:nvSpPr>
        <p:spPr>
          <a:xfrm>
            <a:off x="7248524" y="662524"/>
            <a:ext cx="4373563" cy="2884241"/>
          </a:xfrm>
        </p:spPr>
        <p:txBody>
          <a:bodyPr/>
          <a:lstStyle/>
          <a:p>
            <a:endParaRPr lang="nb-NO"/>
          </a:p>
        </p:txBody>
      </p:sp>
    </p:spTree>
    <p:extLst>
      <p:ext uri="{BB962C8B-B14F-4D97-AF65-F5344CB8AC3E}">
        <p14:creationId xmlns:p14="http://schemas.microsoft.com/office/powerpoint/2010/main" val="15773997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killeside 4">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273DCB03-C60E-34C0-8BF4-4762B746E1CF}"/>
              </a:ext>
            </a:extLst>
          </p:cNvPr>
          <p:cNvSpPr>
            <a:spLocks noGrp="1"/>
          </p:cNvSpPr>
          <p:nvPr>
            <p:ph sz="quarter" idx="4"/>
          </p:nvPr>
        </p:nvSpPr>
        <p:spPr>
          <a:xfrm>
            <a:off x="7248524" y="662524"/>
            <a:ext cx="4373563" cy="2884241"/>
          </a:xfrm>
        </p:spPr>
        <p:txBody>
          <a:bodyPr/>
          <a:lstStyle/>
          <a:p>
            <a:endParaRPr lang="nb-NO"/>
          </a:p>
        </p:txBody>
      </p:sp>
    </p:spTree>
    <p:extLst>
      <p:ext uri="{BB962C8B-B14F-4D97-AF65-F5344CB8AC3E}">
        <p14:creationId xmlns:p14="http://schemas.microsoft.com/office/powerpoint/2010/main" val="34146456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killeside 5">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428CEECF-3CF0-7784-66DD-63938268805D}"/>
              </a:ext>
            </a:extLst>
          </p:cNvPr>
          <p:cNvSpPr>
            <a:spLocks noGrp="1"/>
          </p:cNvSpPr>
          <p:nvPr>
            <p:ph sz="quarter" idx="4"/>
          </p:nvPr>
        </p:nvSpPr>
        <p:spPr>
          <a:xfrm>
            <a:off x="7248524" y="662524"/>
            <a:ext cx="4373563" cy="2884241"/>
          </a:xfrm>
        </p:spPr>
        <p:txBody>
          <a:bodyPr/>
          <a:lstStyle/>
          <a:p>
            <a:endParaRPr lang="nb-NO"/>
          </a:p>
        </p:txBody>
      </p:sp>
    </p:spTree>
    <p:extLst>
      <p:ext uri="{BB962C8B-B14F-4D97-AF65-F5344CB8AC3E}">
        <p14:creationId xmlns:p14="http://schemas.microsoft.com/office/powerpoint/2010/main" val="39542896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killeside 6">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21FB4E31-90E1-86CA-0A73-6798A247854B}"/>
              </a:ext>
            </a:extLst>
          </p:cNvPr>
          <p:cNvSpPr>
            <a:spLocks noGrp="1"/>
          </p:cNvSpPr>
          <p:nvPr>
            <p:ph sz="quarter" idx="4"/>
          </p:nvPr>
        </p:nvSpPr>
        <p:spPr>
          <a:xfrm>
            <a:off x="7248524" y="662524"/>
            <a:ext cx="4373563" cy="2884241"/>
          </a:xfrm>
        </p:spPr>
        <p:txBody>
          <a:bodyPr/>
          <a:lstStyle/>
          <a:p>
            <a:endParaRPr lang="nb-NO"/>
          </a:p>
        </p:txBody>
      </p:sp>
    </p:spTree>
    <p:extLst>
      <p:ext uri="{BB962C8B-B14F-4D97-AF65-F5344CB8AC3E}">
        <p14:creationId xmlns:p14="http://schemas.microsoft.com/office/powerpoint/2010/main" val="41871315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Sammenlignin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F013E2A5-157B-D855-CC71-AC13845C56D1}"/>
              </a:ext>
            </a:extLst>
          </p:cNvPr>
          <p:cNvSpPr>
            <a:spLocks noGrp="1"/>
          </p:cNvSpPr>
          <p:nvPr>
            <p:ph type="title"/>
          </p:nvPr>
        </p:nvSpPr>
        <p:spPr>
          <a:xfrm>
            <a:off x="839788" y="410095"/>
            <a:ext cx="10515600" cy="1325563"/>
          </a:xfrm>
        </p:spPr>
        <p:txBody>
          <a:bodyPr/>
          <a:lstStyle/>
          <a:p>
            <a:endParaRPr lang="nb-NO"/>
          </a:p>
        </p:txBody>
      </p:sp>
      <p:sp>
        <p:nvSpPr>
          <p:cNvPr id="4" name="Plassholder for tekst 2">
            <a:extLst>
              <a:ext uri="{FF2B5EF4-FFF2-40B4-BE49-F238E27FC236}">
                <a16:creationId xmlns:a16="http://schemas.microsoft.com/office/drawing/2014/main" id="{8605592A-D189-7275-AC8C-1E73BB8DE77D}"/>
              </a:ext>
            </a:extLst>
          </p:cNvPr>
          <p:cNvSpPr>
            <a:spLocks noGrp="1"/>
          </p:cNvSpPr>
          <p:nvPr>
            <p:ph type="body" idx="1"/>
          </p:nvPr>
        </p:nvSpPr>
        <p:spPr>
          <a:xfrm>
            <a:off x="839788" y="1726133"/>
            <a:ext cx="5157787" cy="823912"/>
          </a:xfrm>
        </p:spPr>
        <p:txBody>
          <a:bodyPr/>
          <a:lstStyle>
            <a:lvl1pPr marL="0" indent="0">
              <a:buNone/>
              <a:defRPr>
                <a:solidFill>
                  <a:srgbClr val="D14641"/>
                </a:solidFill>
              </a:defRPr>
            </a:lvl1pPr>
          </a:lstStyle>
          <a:p>
            <a:endParaRPr lang="nb-NO"/>
          </a:p>
        </p:txBody>
      </p:sp>
      <p:sp>
        <p:nvSpPr>
          <p:cNvPr id="5" name="Plassholder for innhold 3">
            <a:extLst>
              <a:ext uri="{FF2B5EF4-FFF2-40B4-BE49-F238E27FC236}">
                <a16:creationId xmlns:a16="http://schemas.microsoft.com/office/drawing/2014/main" id="{4834F227-282A-9775-77E1-B2F08CDF8E82}"/>
              </a:ext>
            </a:extLst>
          </p:cNvPr>
          <p:cNvSpPr>
            <a:spLocks noGrp="1"/>
          </p:cNvSpPr>
          <p:nvPr>
            <p:ph sz="half" idx="2"/>
          </p:nvPr>
        </p:nvSpPr>
        <p:spPr>
          <a:xfrm>
            <a:off x="839788" y="2550045"/>
            <a:ext cx="5157787" cy="3684588"/>
          </a:xfrm>
        </p:spPr>
        <p:txBody>
          <a:bodyPr/>
          <a:lstStyle/>
          <a:p>
            <a:endParaRPr lang="nb-NO"/>
          </a:p>
        </p:txBody>
      </p:sp>
      <p:sp>
        <p:nvSpPr>
          <p:cNvPr id="6" name="Plassholder for tekst 4">
            <a:extLst>
              <a:ext uri="{FF2B5EF4-FFF2-40B4-BE49-F238E27FC236}">
                <a16:creationId xmlns:a16="http://schemas.microsoft.com/office/drawing/2014/main" id="{D5334712-BA61-F709-1702-19E09B64E38C}"/>
              </a:ext>
            </a:extLst>
          </p:cNvPr>
          <p:cNvSpPr>
            <a:spLocks noGrp="1"/>
          </p:cNvSpPr>
          <p:nvPr>
            <p:ph type="body" sz="quarter" idx="3"/>
          </p:nvPr>
        </p:nvSpPr>
        <p:spPr>
          <a:xfrm>
            <a:off x="6172200" y="1726133"/>
            <a:ext cx="5183188" cy="823912"/>
          </a:xfrm>
        </p:spPr>
        <p:txBody>
          <a:bodyPr/>
          <a:lstStyle>
            <a:lvl1pPr marL="0" indent="0">
              <a:buNone/>
              <a:defRPr baseline="0">
                <a:solidFill>
                  <a:srgbClr val="D14641"/>
                </a:solidFill>
              </a:defRPr>
            </a:lvl1pPr>
          </a:lstStyle>
          <a:p>
            <a:endParaRPr lang="nb-NO"/>
          </a:p>
        </p:txBody>
      </p:sp>
      <p:sp>
        <p:nvSpPr>
          <p:cNvPr id="7" name="Plassholder for innhold 5">
            <a:extLst>
              <a:ext uri="{FF2B5EF4-FFF2-40B4-BE49-F238E27FC236}">
                <a16:creationId xmlns:a16="http://schemas.microsoft.com/office/drawing/2014/main" id="{5247CFDF-11F8-3326-1670-A62CA3CC92E0}"/>
              </a:ext>
            </a:extLst>
          </p:cNvPr>
          <p:cNvSpPr>
            <a:spLocks noGrp="1"/>
          </p:cNvSpPr>
          <p:nvPr>
            <p:ph sz="quarter" idx="4"/>
          </p:nvPr>
        </p:nvSpPr>
        <p:spPr>
          <a:xfrm>
            <a:off x="6172200" y="2550045"/>
            <a:ext cx="5183188" cy="3684588"/>
          </a:xfrm>
        </p:spPr>
        <p:txBody>
          <a:bodyPr/>
          <a:lstStyle/>
          <a:p>
            <a:endParaRPr lang="nb-NO"/>
          </a:p>
        </p:txBody>
      </p:sp>
      <p:pic>
        <p:nvPicPr>
          <p:cNvPr id="10" name="Grafikk 9">
            <a:extLst>
              <a:ext uri="{FF2B5EF4-FFF2-40B4-BE49-F238E27FC236}">
                <a16:creationId xmlns:a16="http://schemas.microsoft.com/office/drawing/2014/main" id="{6ED7BFEA-76FC-F900-766F-0412F10A5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209752"/>
            <a:ext cx="967283" cy="575294"/>
          </a:xfrm>
          <a:prstGeom prst="rect">
            <a:avLst/>
          </a:prstGeom>
        </p:spPr>
      </p:pic>
    </p:spTree>
    <p:extLst>
      <p:ext uri="{BB962C8B-B14F-4D97-AF65-F5344CB8AC3E}">
        <p14:creationId xmlns:p14="http://schemas.microsoft.com/office/powerpoint/2010/main" val="39581049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ilde med tekst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172200" y="0"/>
            <a:ext cx="6019800" cy="6858000"/>
          </a:xfrm>
        </p:spPr>
        <p:txBody>
          <a:bodyPr/>
          <a:lstStyle>
            <a:lvl1pPr marL="0" indent="0">
              <a:buNone/>
              <a:defRPr/>
            </a:lvl1pPr>
          </a:lstStyle>
          <a:p>
            <a:endParaRPr lang="nb-NO"/>
          </a:p>
        </p:txBody>
      </p:sp>
      <p:pic>
        <p:nvPicPr>
          <p:cNvPr id="7" name="Grafikk 6">
            <a:extLst>
              <a:ext uri="{FF2B5EF4-FFF2-40B4-BE49-F238E27FC236}">
                <a16:creationId xmlns:a16="http://schemas.microsoft.com/office/drawing/2014/main" id="{0BFB8354-F98C-EF93-8295-35F9864698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9002637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096000" y="464694"/>
            <a:ext cx="5588833" cy="5876145"/>
          </a:xfrm>
        </p:spPr>
        <p:txBody>
          <a:bodyPr/>
          <a:lstStyle>
            <a:lvl1pPr marL="0" indent="0">
              <a:buNone/>
              <a:defRPr/>
            </a:lvl1pPr>
          </a:lstStyle>
          <a:p>
            <a:endParaRPr lang="nb-NO"/>
          </a:p>
        </p:txBody>
      </p:sp>
      <p:pic>
        <p:nvPicPr>
          <p:cNvPr id="7" name="Grafikk 6">
            <a:extLst>
              <a:ext uri="{FF2B5EF4-FFF2-40B4-BE49-F238E27FC236}">
                <a16:creationId xmlns:a16="http://schemas.microsoft.com/office/drawing/2014/main" id="{85F483C4-E6EB-C9C3-6388-4B62328827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322177"/>
            <a:ext cx="967283" cy="575294"/>
          </a:xfrm>
          <a:prstGeom prst="rect">
            <a:avLst/>
          </a:prstGeom>
        </p:spPr>
      </p:pic>
    </p:spTree>
    <p:extLst>
      <p:ext uri="{BB962C8B-B14F-4D97-AF65-F5344CB8AC3E}">
        <p14:creationId xmlns:p14="http://schemas.microsoft.com/office/powerpoint/2010/main" val="16658307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ullskjerm video eller bilde">
    <p:spTree>
      <p:nvGrpSpPr>
        <p:cNvPr id="1" name=""/>
        <p:cNvGrpSpPr/>
        <p:nvPr/>
      </p:nvGrpSpPr>
      <p:grpSpPr>
        <a:xfrm>
          <a:off x="0" y="0"/>
          <a:ext cx="0" cy="0"/>
          <a:chOff x="0" y="0"/>
          <a:chExt cx="0" cy="0"/>
        </a:xfrm>
      </p:grpSpPr>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hasCustomPrompt="1"/>
          </p:nvPr>
        </p:nvSpPr>
        <p:spPr>
          <a:xfrm>
            <a:off x="0" y="0"/>
            <a:ext cx="12192000" cy="6858000"/>
          </a:xfrm>
        </p:spPr>
        <p:txBody>
          <a:bodyPr/>
          <a:lstStyle>
            <a:lvl1pPr marL="0" indent="0">
              <a:buNone/>
              <a:defRPr/>
            </a:lvl1pPr>
          </a:lstStyle>
          <a:p>
            <a:r>
              <a:rPr lang="nb-NO"/>
              <a:t>Fullskjerm video eller bilde</a:t>
            </a:r>
          </a:p>
        </p:txBody>
      </p:sp>
    </p:spTree>
    <p:extLst>
      <p:ext uri="{BB962C8B-B14F-4D97-AF65-F5344CB8AC3E}">
        <p14:creationId xmlns:p14="http://schemas.microsoft.com/office/powerpoint/2010/main" val="9712167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rgbClr val="D8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8" name="Plassholder for tekst 7">
            <a:extLst>
              <a:ext uri="{FF2B5EF4-FFF2-40B4-BE49-F238E27FC236}">
                <a16:creationId xmlns:a16="http://schemas.microsoft.com/office/drawing/2014/main" id="{93B30C22-34D8-4698-9474-D7F62BC95145}"/>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chemeClr val="tx2"/>
                </a:solidFill>
              </a:defRPr>
            </a:lvl1pPr>
          </a:lstStyle>
          <a:p>
            <a:pPr lvl="0"/>
            <a:r>
              <a:rPr lang="nb-NO"/>
              <a:t>«Klikk for å sette inn et sitat»</a:t>
            </a:r>
          </a:p>
        </p:txBody>
      </p:sp>
      <p:pic>
        <p:nvPicPr>
          <p:cNvPr id="3" name="Grafikk 2">
            <a:extLst>
              <a:ext uri="{FF2B5EF4-FFF2-40B4-BE49-F238E27FC236}">
                <a16:creationId xmlns:a16="http://schemas.microsoft.com/office/drawing/2014/main" id="{B7B5D010-522D-05DA-1EC4-893CFA961F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9542" y="6119812"/>
            <a:ext cx="967283" cy="575294"/>
          </a:xfrm>
          <a:prstGeom prst="rect">
            <a:avLst/>
          </a:prstGeom>
        </p:spPr>
      </p:pic>
      <p:sp>
        <p:nvSpPr>
          <p:cNvPr id="6" name="Plassholder for tekst 5">
            <a:extLst>
              <a:ext uri="{FF2B5EF4-FFF2-40B4-BE49-F238E27FC236}">
                <a16:creationId xmlns:a16="http://schemas.microsoft.com/office/drawing/2014/main" id="{649D3A60-FE48-52AA-0285-2C05ED8A3BD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a:lvl1pPr>
          </a:lstStyle>
          <a:p>
            <a:pPr lvl="0"/>
            <a:r>
              <a:rPr lang="nb-NO"/>
              <a:t>Klikk for å redigere kilde for sitat</a:t>
            </a:r>
          </a:p>
        </p:txBody>
      </p:sp>
    </p:spTree>
    <p:extLst>
      <p:ext uri="{BB962C8B-B14F-4D97-AF65-F5344CB8AC3E}">
        <p14:creationId xmlns:p14="http://schemas.microsoft.com/office/powerpoint/2010/main" val="422128736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_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5" name="Plassholder for tekst 7">
            <a:extLst>
              <a:ext uri="{FF2B5EF4-FFF2-40B4-BE49-F238E27FC236}">
                <a16:creationId xmlns:a16="http://schemas.microsoft.com/office/drawing/2014/main" id="{43D418DC-0CFF-B8A3-DACF-B18BE6F7C121}"/>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rgbClr val="FFFFFF"/>
                </a:solidFill>
              </a:defRPr>
            </a:lvl1pPr>
          </a:lstStyle>
          <a:p>
            <a:pPr lvl="0"/>
            <a:r>
              <a:rPr lang="nb-NO"/>
              <a:t>«Klikk for å sette inn et sitat»</a:t>
            </a:r>
          </a:p>
        </p:txBody>
      </p:sp>
      <p:pic>
        <p:nvPicPr>
          <p:cNvPr id="7" name="Grafikk 6">
            <a:extLst>
              <a:ext uri="{FF2B5EF4-FFF2-40B4-BE49-F238E27FC236}">
                <a16:creationId xmlns:a16="http://schemas.microsoft.com/office/drawing/2014/main" id="{0E56D826-E349-1BF7-4422-57080DA14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067" y="6119812"/>
            <a:ext cx="967283" cy="575294"/>
          </a:xfrm>
          <a:prstGeom prst="rect">
            <a:avLst/>
          </a:prstGeom>
        </p:spPr>
      </p:pic>
      <p:sp>
        <p:nvSpPr>
          <p:cNvPr id="9" name="Plassholder for tekst 5">
            <a:extLst>
              <a:ext uri="{FF2B5EF4-FFF2-40B4-BE49-F238E27FC236}">
                <a16:creationId xmlns:a16="http://schemas.microsoft.com/office/drawing/2014/main" id="{17905DDC-67D3-D4D9-DBFA-A5C3817FE1A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baseline="0">
                <a:solidFill>
                  <a:srgbClr val="FFFFFF"/>
                </a:solidFill>
              </a:defRPr>
            </a:lvl1pPr>
          </a:lstStyle>
          <a:p>
            <a:pPr lvl="0"/>
            <a:r>
              <a:rPr lang="nb-NO"/>
              <a:t>Klikk for å redigere kilde for sitat</a:t>
            </a:r>
          </a:p>
        </p:txBody>
      </p:sp>
    </p:spTree>
    <p:extLst>
      <p:ext uri="{BB962C8B-B14F-4D97-AF65-F5344CB8AC3E}">
        <p14:creationId xmlns:p14="http://schemas.microsoft.com/office/powerpoint/2010/main" val="3037550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457"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34090"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2" name="Plassholder for innhold 6">
            <a:extLst>
              <a:ext uri="{FF2B5EF4-FFF2-40B4-BE49-F238E27FC236}">
                <a16:creationId xmlns:a16="http://schemas.microsoft.com/office/drawing/2014/main" id="{F71BB101-025E-4F4A-82D1-EF1861D81ABE}"/>
              </a:ext>
            </a:extLst>
          </p:cNvPr>
          <p:cNvSpPr>
            <a:spLocks noGrp="1"/>
          </p:cNvSpPr>
          <p:nvPr>
            <p:ph sz="quarter" idx="17"/>
          </p:nvPr>
        </p:nvSpPr>
        <p:spPr>
          <a:xfrm>
            <a:off x="1015457"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6">
            <a:extLst>
              <a:ext uri="{FF2B5EF4-FFF2-40B4-BE49-F238E27FC236}">
                <a16:creationId xmlns:a16="http://schemas.microsoft.com/office/drawing/2014/main" id="{89C1D998-2F94-4B8D-95A1-A60D90B940AF}"/>
              </a:ext>
            </a:extLst>
          </p:cNvPr>
          <p:cNvSpPr>
            <a:spLocks noGrp="1"/>
          </p:cNvSpPr>
          <p:nvPr>
            <p:ph sz="quarter" idx="15"/>
          </p:nvPr>
        </p:nvSpPr>
        <p:spPr>
          <a:xfrm>
            <a:off x="6634090"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466599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am med navn og bil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EA9C1-9FD2-4227-8E89-7D7C40717CDC}"/>
              </a:ext>
            </a:extLst>
          </p:cNvPr>
          <p:cNvSpPr>
            <a:spLocks noGrp="1"/>
          </p:cNvSpPr>
          <p:nvPr>
            <p:ph type="title"/>
          </p:nvPr>
        </p:nvSpPr>
        <p:spPr>
          <a:xfrm>
            <a:off x="1015458" y="752493"/>
            <a:ext cx="10161084" cy="644151"/>
          </a:xfrm>
        </p:spPr>
        <p:txBody>
          <a:bodyPr/>
          <a:lstStyle>
            <a:lvl1pPr>
              <a:defRPr/>
            </a:lvl1pPr>
          </a:lstStyle>
          <a:p>
            <a:r>
              <a:rPr lang="nb-NO"/>
              <a:t>Klikk for å redigere tittel</a:t>
            </a:r>
            <a:endParaRPr lang="en-US"/>
          </a:p>
        </p:txBody>
      </p:sp>
      <p:sp>
        <p:nvSpPr>
          <p:cNvPr id="17" name="Picture Placeholder 6"/>
          <p:cNvSpPr>
            <a:spLocks noGrp="1"/>
          </p:cNvSpPr>
          <p:nvPr>
            <p:ph type="pic" sz="quarter" idx="24" hasCustomPrompt="1"/>
          </p:nvPr>
        </p:nvSpPr>
        <p:spPr>
          <a:xfrm>
            <a:off x="1015458"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2" name="Picture Placeholder 6"/>
          <p:cNvSpPr>
            <a:spLocks noGrp="1"/>
          </p:cNvSpPr>
          <p:nvPr>
            <p:ph type="pic" sz="quarter" idx="25" hasCustomPrompt="1"/>
          </p:nvPr>
        </p:nvSpPr>
        <p:spPr>
          <a:xfrm>
            <a:off x="3122882" y="1697314"/>
            <a:ext cx="183087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3" name="Picture Placeholder 6"/>
          <p:cNvSpPr>
            <a:spLocks noGrp="1"/>
          </p:cNvSpPr>
          <p:nvPr>
            <p:ph type="pic" sz="quarter" idx="26" hasCustomPrompt="1"/>
          </p:nvPr>
        </p:nvSpPr>
        <p:spPr>
          <a:xfrm>
            <a:off x="5206396" y="1697314"/>
            <a:ext cx="181736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4" name="Picture Placeholder 6"/>
          <p:cNvSpPr>
            <a:spLocks noGrp="1"/>
          </p:cNvSpPr>
          <p:nvPr>
            <p:ph type="pic" sz="quarter" idx="27" hasCustomPrompt="1"/>
          </p:nvPr>
        </p:nvSpPr>
        <p:spPr>
          <a:xfrm>
            <a:off x="7276400" y="1697314"/>
            <a:ext cx="1817367"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6" name="Picture Placeholder 6"/>
          <p:cNvSpPr>
            <a:spLocks noGrp="1"/>
          </p:cNvSpPr>
          <p:nvPr>
            <p:ph type="pic" sz="quarter" idx="28" hasCustomPrompt="1"/>
          </p:nvPr>
        </p:nvSpPr>
        <p:spPr>
          <a:xfrm>
            <a:off x="9356664"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14" name="Text Placeholder 4">
            <a:extLst>
              <a:ext uri="{FF2B5EF4-FFF2-40B4-BE49-F238E27FC236}">
                <a16:creationId xmlns:a16="http://schemas.microsoft.com/office/drawing/2014/main" id="{08A0766A-0302-437E-A735-9F697DDEB56A}"/>
              </a:ext>
            </a:extLst>
          </p:cNvPr>
          <p:cNvSpPr>
            <a:spLocks noGrp="1"/>
          </p:cNvSpPr>
          <p:nvPr>
            <p:ph type="body" sz="quarter" idx="33" hasCustomPrompt="1"/>
          </p:nvPr>
        </p:nvSpPr>
        <p:spPr>
          <a:xfrm>
            <a:off x="1011259" y="4875017"/>
            <a:ext cx="1819878"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5" name="Text Placeholder 4">
            <a:extLst>
              <a:ext uri="{FF2B5EF4-FFF2-40B4-BE49-F238E27FC236}">
                <a16:creationId xmlns:a16="http://schemas.microsoft.com/office/drawing/2014/main" id="{08A0766A-0302-437E-A735-9F697DDEB56A}"/>
              </a:ext>
            </a:extLst>
          </p:cNvPr>
          <p:cNvSpPr>
            <a:spLocks noGrp="1"/>
          </p:cNvSpPr>
          <p:nvPr>
            <p:ph type="body" sz="quarter" idx="34" hasCustomPrompt="1"/>
          </p:nvPr>
        </p:nvSpPr>
        <p:spPr>
          <a:xfrm>
            <a:off x="3122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6" name="Text Placeholder 4">
            <a:extLst>
              <a:ext uri="{FF2B5EF4-FFF2-40B4-BE49-F238E27FC236}">
                <a16:creationId xmlns:a16="http://schemas.microsoft.com/office/drawing/2014/main" id="{08A0766A-0302-437E-A735-9F697DDEB56A}"/>
              </a:ext>
            </a:extLst>
          </p:cNvPr>
          <p:cNvSpPr>
            <a:spLocks noGrp="1"/>
          </p:cNvSpPr>
          <p:nvPr>
            <p:ph type="body" sz="quarter" idx="35" hasCustomPrompt="1"/>
          </p:nvPr>
        </p:nvSpPr>
        <p:spPr>
          <a:xfrm>
            <a:off x="5206396" y="4875017"/>
            <a:ext cx="1830876" cy="1176867"/>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8" name="Text Placeholder 4">
            <a:extLst>
              <a:ext uri="{FF2B5EF4-FFF2-40B4-BE49-F238E27FC236}">
                <a16:creationId xmlns:a16="http://schemas.microsoft.com/office/drawing/2014/main" id="{08A0766A-0302-437E-A735-9F697DDEB56A}"/>
              </a:ext>
            </a:extLst>
          </p:cNvPr>
          <p:cNvSpPr>
            <a:spLocks noGrp="1"/>
          </p:cNvSpPr>
          <p:nvPr>
            <p:ph type="body" sz="quarter" idx="36" hasCustomPrompt="1"/>
          </p:nvPr>
        </p:nvSpPr>
        <p:spPr>
          <a:xfrm>
            <a:off x="7278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9" name="Text Placeholder 4">
            <a:extLst>
              <a:ext uri="{FF2B5EF4-FFF2-40B4-BE49-F238E27FC236}">
                <a16:creationId xmlns:a16="http://schemas.microsoft.com/office/drawing/2014/main" id="{08A0766A-0302-437E-A735-9F697DDEB56A}"/>
              </a:ext>
            </a:extLst>
          </p:cNvPr>
          <p:cNvSpPr>
            <a:spLocks noGrp="1"/>
          </p:cNvSpPr>
          <p:nvPr>
            <p:ph type="body" sz="quarter" idx="37" hasCustomPrompt="1"/>
          </p:nvPr>
        </p:nvSpPr>
        <p:spPr>
          <a:xfrm>
            <a:off x="9379068" y="4875017"/>
            <a:ext cx="1796933"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4" name="Plassholder for tekst 3">
            <a:extLst>
              <a:ext uri="{FF2B5EF4-FFF2-40B4-BE49-F238E27FC236}">
                <a16:creationId xmlns:a16="http://schemas.microsoft.com/office/drawing/2014/main" id="{73AEB3A5-954A-4E7B-9822-25580AF0B37B}"/>
              </a:ext>
            </a:extLst>
          </p:cNvPr>
          <p:cNvSpPr>
            <a:spLocks noGrp="1"/>
          </p:cNvSpPr>
          <p:nvPr>
            <p:ph type="body" sz="quarter" idx="38" hasCustomPrompt="1"/>
          </p:nvPr>
        </p:nvSpPr>
        <p:spPr>
          <a:xfrm>
            <a:off x="9379067" y="1431883"/>
            <a:ext cx="1796933" cy="230187"/>
          </a:xfrm>
        </p:spPr>
        <p:txBody>
          <a:bodyPr>
            <a:noAutofit/>
          </a:bodyPr>
          <a:lstStyle>
            <a:lvl1pPr marL="0" indent="0">
              <a:buNone/>
              <a:defRPr sz="1400">
                <a:solidFill>
                  <a:schemeClr val="accent2"/>
                </a:solidFill>
              </a:defRPr>
            </a:lvl1pPr>
          </a:lstStyle>
          <a:p>
            <a:pPr lvl="0"/>
            <a:r>
              <a:rPr lang="nb-NO"/>
              <a:t>Sett inn navn</a:t>
            </a:r>
          </a:p>
        </p:txBody>
      </p:sp>
      <p:sp>
        <p:nvSpPr>
          <p:cNvPr id="20" name="Plassholder for tekst 3">
            <a:extLst>
              <a:ext uri="{FF2B5EF4-FFF2-40B4-BE49-F238E27FC236}">
                <a16:creationId xmlns:a16="http://schemas.microsoft.com/office/drawing/2014/main" id="{7FE8E7F1-1979-4F4A-B066-FF0C45CDB6E9}"/>
              </a:ext>
            </a:extLst>
          </p:cNvPr>
          <p:cNvSpPr>
            <a:spLocks noGrp="1"/>
          </p:cNvSpPr>
          <p:nvPr>
            <p:ph type="body" sz="quarter" idx="39" hasCustomPrompt="1"/>
          </p:nvPr>
        </p:nvSpPr>
        <p:spPr>
          <a:xfrm>
            <a:off x="3125845"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1" name="Plassholder for tekst 3">
            <a:extLst>
              <a:ext uri="{FF2B5EF4-FFF2-40B4-BE49-F238E27FC236}">
                <a16:creationId xmlns:a16="http://schemas.microsoft.com/office/drawing/2014/main" id="{15094034-1D55-4E1B-9DC5-6611A0FC6034}"/>
              </a:ext>
            </a:extLst>
          </p:cNvPr>
          <p:cNvSpPr>
            <a:spLocks noGrp="1"/>
          </p:cNvSpPr>
          <p:nvPr>
            <p:ph type="body" sz="quarter" idx="40" hasCustomPrompt="1"/>
          </p:nvPr>
        </p:nvSpPr>
        <p:spPr>
          <a:xfrm>
            <a:off x="5206396"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5" name="Plassholder for tekst 3">
            <a:extLst>
              <a:ext uri="{FF2B5EF4-FFF2-40B4-BE49-F238E27FC236}">
                <a16:creationId xmlns:a16="http://schemas.microsoft.com/office/drawing/2014/main" id="{4625233E-CB7C-4779-A76D-F0C8334816F4}"/>
              </a:ext>
            </a:extLst>
          </p:cNvPr>
          <p:cNvSpPr>
            <a:spLocks noGrp="1"/>
          </p:cNvSpPr>
          <p:nvPr>
            <p:ph type="body" sz="quarter" idx="41" hasCustomPrompt="1"/>
          </p:nvPr>
        </p:nvSpPr>
        <p:spPr>
          <a:xfrm>
            <a:off x="7278085" y="143740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7" name="Plassholder for tekst 3">
            <a:extLst>
              <a:ext uri="{FF2B5EF4-FFF2-40B4-BE49-F238E27FC236}">
                <a16:creationId xmlns:a16="http://schemas.microsoft.com/office/drawing/2014/main" id="{5DFB3E57-C1A1-426C-99AB-F08D765655CB}"/>
              </a:ext>
            </a:extLst>
          </p:cNvPr>
          <p:cNvSpPr>
            <a:spLocks noGrp="1"/>
          </p:cNvSpPr>
          <p:nvPr>
            <p:ph type="body" sz="quarter" idx="42" hasCustomPrompt="1"/>
          </p:nvPr>
        </p:nvSpPr>
        <p:spPr>
          <a:xfrm>
            <a:off x="1011259" y="1431885"/>
            <a:ext cx="1819878" cy="230187"/>
          </a:xfrm>
        </p:spPr>
        <p:txBody>
          <a:bodyPr>
            <a:noAutofit/>
          </a:bodyPr>
          <a:lstStyle>
            <a:lvl1pPr marL="0" indent="0">
              <a:buNone/>
              <a:defRPr sz="1400">
                <a:solidFill>
                  <a:schemeClr val="accent2"/>
                </a:solidFill>
              </a:defRPr>
            </a:lvl1pPr>
          </a:lstStyle>
          <a:p>
            <a:pPr lvl="0"/>
            <a:r>
              <a:rPr lang="nb-NO"/>
              <a:t>Sett inn navn</a:t>
            </a:r>
          </a:p>
        </p:txBody>
      </p:sp>
      <p:pic>
        <p:nvPicPr>
          <p:cNvPr id="6" name="Grafikk 5">
            <a:extLst>
              <a:ext uri="{FF2B5EF4-FFF2-40B4-BE49-F238E27FC236}">
                <a16:creationId xmlns:a16="http://schemas.microsoft.com/office/drawing/2014/main" id="{A6078DE7-6C3C-3526-F1FB-44EE145CA7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417606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llustrasjon/bilde på side">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F141F88-203A-3982-C475-286A1701E426}"/>
              </a:ext>
            </a:extLst>
          </p:cNvPr>
          <p:cNvSpPr>
            <a:spLocks noGrp="1"/>
          </p:cNvSpPr>
          <p:nvPr>
            <p:ph type="title"/>
          </p:nvPr>
        </p:nvSpPr>
        <p:spPr>
          <a:xfrm>
            <a:off x="2664542" y="662815"/>
            <a:ext cx="8866516" cy="644097"/>
          </a:xfrm>
        </p:spPr>
        <p:txBody>
          <a:bodyPr/>
          <a:lstStyle/>
          <a:p>
            <a:r>
              <a:rPr lang="nb-NO"/>
              <a:t>Klikk for å redigere tittel</a:t>
            </a:r>
          </a:p>
        </p:txBody>
      </p:sp>
      <p:sp>
        <p:nvSpPr>
          <p:cNvPr id="3" name="Plassholder for bilde 2">
            <a:extLst>
              <a:ext uri="{FF2B5EF4-FFF2-40B4-BE49-F238E27FC236}">
                <a16:creationId xmlns:a16="http://schemas.microsoft.com/office/drawing/2014/main" id="{2A121433-8804-A8E0-AD92-F8BE12700259}"/>
              </a:ext>
            </a:extLst>
          </p:cNvPr>
          <p:cNvSpPr>
            <a:spLocks noGrp="1"/>
          </p:cNvSpPr>
          <p:nvPr>
            <p:ph type="pic" sz="quarter" idx="10" hasCustomPrompt="1"/>
          </p:nvPr>
        </p:nvSpPr>
        <p:spPr>
          <a:xfrm>
            <a:off x="531813" y="663574"/>
            <a:ext cx="1866900" cy="5332491"/>
          </a:xfrm>
        </p:spPr>
        <p:txBody>
          <a:bodyPr/>
          <a:lstStyle>
            <a:lvl1pPr marL="0" indent="0">
              <a:buNone/>
              <a:defRPr/>
            </a:lvl1pPr>
          </a:lstStyle>
          <a:p>
            <a:r>
              <a:rPr lang="nb-NO"/>
              <a:t>Illustrasjon</a:t>
            </a:r>
          </a:p>
        </p:txBody>
      </p:sp>
      <p:sp>
        <p:nvSpPr>
          <p:cNvPr id="6" name="Plassholder for tekst 7">
            <a:extLst>
              <a:ext uri="{FF2B5EF4-FFF2-40B4-BE49-F238E27FC236}">
                <a16:creationId xmlns:a16="http://schemas.microsoft.com/office/drawing/2014/main" id="{EB876A5B-0EA9-4756-0555-6E700A1C2248}"/>
              </a:ext>
            </a:extLst>
          </p:cNvPr>
          <p:cNvSpPr>
            <a:spLocks noGrp="1"/>
          </p:cNvSpPr>
          <p:nvPr>
            <p:ph type="body" sz="quarter" idx="22"/>
          </p:nvPr>
        </p:nvSpPr>
        <p:spPr>
          <a:xfrm>
            <a:off x="2664542" y="1586955"/>
            <a:ext cx="8866516" cy="4409110"/>
          </a:xfrm>
        </p:spPr>
        <p:txBody>
          <a:bodyPr/>
          <a:lstStyle>
            <a:lvl1pPr marL="270054" indent="-270054">
              <a:buFont typeface="Arial" panose="020B0604020202020204" pitchFamily="34" charset="0"/>
              <a:buChar char="•"/>
              <a:defRPr/>
            </a:lvl1pPr>
            <a:lvl2pPr marL="540108" indent="-180036">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845DE25C-EED2-46A4-63FF-A5658D3176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201808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cxnSp>
        <p:nvCxnSpPr>
          <p:cNvPr id="4" name="Rett linje 3">
            <a:extLst>
              <a:ext uri="{FF2B5EF4-FFF2-40B4-BE49-F238E27FC236}">
                <a16:creationId xmlns:a16="http://schemas.microsoft.com/office/drawing/2014/main" id="{6344F45C-044F-4F58-B39A-424740567BD3}"/>
              </a:ext>
            </a:extLst>
          </p:cNvPr>
          <p:cNvCxnSpPr>
            <a:cxnSpLocks/>
          </p:cNvCxnSpPr>
          <p:nvPr userDrawn="1"/>
        </p:nvCxnSpPr>
        <p:spPr>
          <a:xfrm>
            <a:off x="3316361" y="1408220"/>
            <a:ext cx="0" cy="5077748"/>
          </a:xfrm>
          <a:prstGeom prst="line">
            <a:avLst/>
          </a:prstGeom>
          <a:ln>
            <a:solidFill>
              <a:schemeClr val="accent2"/>
            </a:solidFill>
          </a:ln>
        </p:spPr>
        <p:style>
          <a:lnRef idx="1">
            <a:schemeClr val="accent4"/>
          </a:lnRef>
          <a:fillRef idx="0">
            <a:schemeClr val="accent4"/>
          </a:fillRef>
          <a:effectRef idx="0">
            <a:schemeClr val="accent4"/>
          </a:effectRef>
          <a:fontRef idx="minor">
            <a:schemeClr val="tx1"/>
          </a:fontRef>
        </p:style>
      </p:cxnSp>
      <p:sp>
        <p:nvSpPr>
          <p:cNvPr id="6" name="Plassholder for tekst 5">
            <a:extLst>
              <a:ext uri="{FF2B5EF4-FFF2-40B4-BE49-F238E27FC236}">
                <a16:creationId xmlns:a16="http://schemas.microsoft.com/office/drawing/2014/main" id="{FE7B14AC-8F7D-47E9-87A7-B3DAF791841E}"/>
              </a:ext>
            </a:extLst>
          </p:cNvPr>
          <p:cNvSpPr>
            <a:spLocks noGrp="1"/>
          </p:cNvSpPr>
          <p:nvPr>
            <p:ph type="body" sz="quarter" idx="10" hasCustomPrompt="1"/>
          </p:nvPr>
        </p:nvSpPr>
        <p:spPr>
          <a:xfrm>
            <a:off x="2241082" y="154345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8" name="Plassholder for tekst 5">
            <a:extLst>
              <a:ext uri="{FF2B5EF4-FFF2-40B4-BE49-F238E27FC236}">
                <a16:creationId xmlns:a16="http://schemas.microsoft.com/office/drawing/2014/main" id="{555FF45B-93CC-49AD-A331-3D266349B232}"/>
              </a:ext>
            </a:extLst>
          </p:cNvPr>
          <p:cNvSpPr>
            <a:spLocks noGrp="1"/>
          </p:cNvSpPr>
          <p:nvPr>
            <p:ph type="body" sz="quarter" idx="12" hasCustomPrompt="1"/>
          </p:nvPr>
        </p:nvSpPr>
        <p:spPr>
          <a:xfrm>
            <a:off x="2241082" y="216175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0" name="Plassholder for tekst 5">
            <a:extLst>
              <a:ext uri="{FF2B5EF4-FFF2-40B4-BE49-F238E27FC236}">
                <a16:creationId xmlns:a16="http://schemas.microsoft.com/office/drawing/2014/main" id="{B418AA3D-BBE0-46E6-8552-E9B834F3B1F7}"/>
              </a:ext>
            </a:extLst>
          </p:cNvPr>
          <p:cNvSpPr>
            <a:spLocks noGrp="1"/>
          </p:cNvSpPr>
          <p:nvPr>
            <p:ph type="body" sz="quarter" idx="14" hasCustomPrompt="1"/>
          </p:nvPr>
        </p:nvSpPr>
        <p:spPr>
          <a:xfrm>
            <a:off x="2241082" y="278006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2" name="Plassholder for tekst 5">
            <a:extLst>
              <a:ext uri="{FF2B5EF4-FFF2-40B4-BE49-F238E27FC236}">
                <a16:creationId xmlns:a16="http://schemas.microsoft.com/office/drawing/2014/main" id="{B7E858B7-F7EE-43F9-8155-AEE886CA219E}"/>
              </a:ext>
            </a:extLst>
          </p:cNvPr>
          <p:cNvSpPr>
            <a:spLocks noGrp="1"/>
          </p:cNvSpPr>
          <p:nvPr>
            <p:ph type="body" sz="quarter" idx="16" hasCustomPrompt="1"/>
          </p:nvPr>
        </p:nvSpPr>
        <p:spPr>
          <a:xfrm>
            <a:off x="2241082" y="3398375"/>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4" name="Plassholder for tekst 5">
            <a:extLst>
              <a:ext uri="{FF2B5EF4-FFF2-40B4-BE49-F238E27FC236}">
                <a16:creationId xmlns:a16="http://schemas.microsoft.com/office/drawing/2014/main" id="{618BAD4A-1C32-4E60-8593-98C153C396E2}"/>
              </a:ext>
            </a:extLst>
          </p:cNvPr>
          <p:cNvSpPr>
            <a:spLocks noGrp="1"/>
          </p:cNvSpPr>
          <p:nvPr>
            <p:ph type="body" sz="quarter" idx="18" hasCustomPrompt="1"/>
          </p:nvPr>
        </p:nvSpPr>
        <p:spPr>
          <a:xfrm>
            <a:off x="2241082" y="401668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6" name="Plassholder for tekst 5">
            <a:extLst>
              <a:ext uri="{FF2B5EF4-FFF2-40B4-BE49-F238E27FC236}">
                <a16:creationId xmlns:a16="http://schemas.microsoft.com/office/drawing/2014/main" id="{9A3AF5B4-EF68-41C6-B7F8-9DE087C6C588}"/>
              </a:ext>
            </a:extLst>
          </p:cNvPr>
          <p:cNvSpPr>
            <a:spLocks noGrp="1"/>
          </p:cNvSpPr>
          <p:nvPr>
            <p:ph type="body" sz="quarter" idx="20" hasCustomPrompt="1"/>
          </p:nvPr>
        </p:nvSpPr>
        <p:spPr>
          <a:xfrm>
            <a:off x="2241082" y="464669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8" name="Plassholder for tekst 5">
            <a:extLst>
              <a:ext uri="{FF2B5EF4-FFF2-40B4-BE49-F238E27FC236}">
                <a16:creationId xmlns:a16="http://schemas.microsoft.com/office/drawing/2014/main" id="{6BE155DE-B264-4F75-8A6E-CC42357CD9B0}"/>
              </a:ext>
            </a:extLst>
          </p:cNvPr>
          <p:cNvSpPr>
            <a:spLocks noGrp="1"/>
          </p:cNvSpPr>
          <p:nvPr>
            <p:ph type="body" sz="quarter" idx="22" hasCustomPrompt="1"/>
          </p:nvPr>
        </p:nvSpPr>
        <p:spPr>
          <a:xfrm>
            <a:off x="2241082" y="527671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0" name="Plassholder for tekst 5">
            <a:extLst>
              <a:ext uri="{FF2B5EF4-FFF2-40B4-BE49-F238E27FC236}">
                <a16:creationId xmlns:a16="http://schemas.microsoft.com/office/drawing/2014/main" id="{3C49E2AF-ABC8-441F-BFD6-EC59951476CB}"/>
              </a:ext>
            </a:extLst>
          </p:cNvPr>
          <p:cNvSpPr>
            <a:spLocks noGrp="1"/>
          </p:cNvSpPr>
          <p:nvPr>
            <p:ph type="body" sz="quarter" idx="24" hasCustomPrompt="1"/>
          </p:nvPr>
        </p:nvSpPr>
        <p:spPr>
          <a:xfrm>
            <a:off x="2241082" y="5909648"/>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2" name="Plassholder for tekst 21">
            <a:extLst>
              <a:ext uri="{FF2B5EF4-FFF2-40B4-BE49-F238E27FC236}">
                <a16:creationId xmlns:a16="http://schemas.microsoft.com/office/drawing/2014/main" id="{79BB66D1-6AAE-472A-90EC-3047E980DE7F}"/>
              </a:ext>
            </a:extLst>
          </p:cNvPr>
          <p:cNvSpPr>
            <a:spLocks noGrp="1"/>
          </p:cNvSpPr>
          <p:nvPr>
            <p:ph type="body" sz="quarter" idx="25"/>
          </p:nvPr>
        </p:nvSpPr>
        <p:spPr>
          <a:xfrm>
            <a:off x="3573630" y="1542680"/>
            <a:ext cx="6833686" cy="531720"/>
          </a:xfrm>
        </p:spPr>
        <p:txBody>
          <a:bodyPr>
            <a:noAutofit/>
          </a:bodyPr>
          <a:lstStyle>
            <a:lvl1pPr marL="0" indent="0">
              <a:buNone/>
              <a:defRPr sz="1600">
                <a:solidFill>
                  <a:schemeClr val="tx2"/>
                </a:solidFill>
              </a:defRPr>
            </a:lvl1pPr>
          </a:lstStyle>
          <a:p>
            <a:pPr lvl="0"/>
            <a:r>
              <a:rPr lang="nb-NO"/>
              <a:t>Klikk for å redigere tekst</a:t>
            </a:r>
          </a:p>
        </p:txBody>
      </p:sp>
      <p:sp>
        <p:nvSpPr>
          <p:cNvPr id="24" name="Plassholder for tekst 21">
            <a:extLst>
              <a:ext uri="{FF2B5EF4-FFF2-40B4-BE49-F238E27FC236}">
                <a16:creationId xmlns:a16="http://schemas.microsoft.com/office/drawing/2014/main" id="{B63691A1-96AE-4EAB-BFFB-2FA7ABD4034F}"/>
              </a:ext>
            </a:extLst>
          </p:cNvPr>
          <p:cNvSpPr>
            <a:spLocks noGrp="1"/>
          </p:cNvSpPr>
          <p:nvPr>
            <p:ph type="body" sz="quarter" idx="27"/>
          </p:nvPr>
        </p:nvSpPr>
        <p:spPr>
          <a:xfrm>
            <a:off x="3573628" y="2161394"/>
            <a:ext cx="6833683" cy="531719"/>
          </a:xfrm>
        </p:spPr>
        <p:txBody>
          <a:bodyPr>
            <a:noAutofit/>
          </a:bodyPr>
          <a:lstStyle>
            <a:lvl1pPr marL="0" indent="0">
              <a:buNone/>
              <a:defRPr sz="1600">
                <a:solidFill>
                  <a:schemeClr val="tx2"/>
                </a:solidFill>
              </a:defRPr>
            </a:lvl1pPr>
          </a:lstStyle>
          <a:p>
            <a:pPr lvl="0"/>
            <a:r>
              <a:rPr lang="nb-NO"/>
              <a:t>Klikk for å redigere tekst</a:t>
            </a:r>
          </a:p>
        </p:txBody>
      </p:sp>
      <p:sp>
        <p:nvSpPr>
          <p:cNvPr id="26" name="Plassholder for tekst 21">
            <a:extLst>
              <a:ext uri="{FF2B5EF4-FFF2-40B4-BE49-F238E27FC236}">
                <a16:creationId xmlns:a16="http://schemas.microsoft.com/office/drawing/2014/main" id="{3A418C78-D8F2-4204-A77F-BC0A6DDD5275}"/>
              </a:ext>
            </a:extLst>
          </p:cNvPr>
          <p:cNvSpPr>
            <a:spLocks noGrp="1"/>
          </p:cNvSpPr>
          <p:nvPr>
            <p:ph type="body" sz="quarter" idx="29"/>
          </p:nvPr>
        </p:nvSpPr>
        <p:spPr>
          <a:xfrm>
            <a:off x="3573627" y="2782834"/>
            <a:ext cx="6833681" cy="531718"/>
          </a:xfrm>
        </p:spPr>
        <p:txBody>
          <a:bodyPr>
            <a:noAutofit/>
          </a:bodyPr>
          <a:lstStyle>
            <a:lvl1pPr marL="0" indent="0">
              <a:buNone/>
              <a:defRPr sz="1600">
                <a:solidFill>
                  <a:schemeClr val="tx2"/>
                </a:solidFill>
              </a:defRPr>
            </a:lvl1pPr>
          </a:lstStyle>
          <a:p>
            <a:pPr lvl="0"/>
            <a:r>
              <a:rPr lang="nb-NO"/>
              <a:t>Klikk for å redigere tekst</a:t>
            </a:r>
          </a:p>
        </p:txBody>
      </p:sp>
      <p:sp>
        <p:nvSpPr>
          <p:cNvPr id="28" name="Plassholder for tekst 21">
            <a:extLst>
              <a:ext uri="{FF2B5EF4-FFF2-40B4-BE49-F238E27FC236}">
                <a16:creationId xmlns:a16="http://schemas.microsoft.com/office/drawing/2014/main" id="{E80A743A-46E3-4DA9-9E30-9927A93F9A0C}"/>
              </a:ext>
            </a:extLst>
          </p:cNvPr>
          <p:cNvSpPr>
            <a:spLocks noGrp="1"/>
          </p:cNvSpPr>
          <p:nvPr>
            <p:ph type="body" sz="quarter" idx="31"/>
          </p:nvPr>
        </p:nvSpPr>
        <p:spPr>
          <a:xfrm>
            <a:off x="3573627" y="3401548"/>
            <a:ext cx="6833681" cy="531717"/>
          </a:xfrm>
        </p:spPr>
        <p:txBody>
          <a:bodyPr>
            <a:noAutofit/>
          </a:bodyPr>
          <a:lstStyle>
            <a:lvl1pPr marL="0" indent="0">
              <a:buNone/>
              <a:defRPr sz="1600">
                <a:solidFill>
                  <a:schemeClr val="tx2"/>
                </a:solidFill>
              </a:defRPr>
            </a:lvl1pPr>
          </a:lstStyle>
          <a:p>
            <a:pPr lvl="0"/>
            <a:r>
              <a:rPr lang="nb-NO"/>
              <a:t>Klikk for å redigere tekst</a:t>
            </a:r>
          </a:p>
        </p:txBody>
      </p:sp>
      <p:sp>
        <p:nvSpPr>
          <p:cNvPr id="30" name="Plassholder for tekst 21">
            <a:extLst>
              <a:ext uri="{FF2B5EF4-FFF2-40B4-BE49-F238E27FC236}">
                <a16:creationId xmlns:a16="http://schemas.microsoft.com/office/drawing/2014/main" id="{3DFDBE0F-93ED-4EAD-BC48-E2CE2A591496}"/>
              </a:ext>
            </a:extLst>
          </p:cNvPr>
          <p:cNvSpPr>
            <a:spLocks noGrp="1"/>
          </p:cNvSpPr>
          <p:nvPr>
            <p:ph type="body" sz="quarter" idx="33"/>
          </p:nvPr>
        </p:nvSpPr>
        <p:spPr>
          <a:xfrm>
            <a:off x="3573627" y="4012058"/>
            <a:ext cx="6833679" cy="531717"/>
          </a:xfrm>
        </p:spPr>
        <p:txBody>
          <a:bodyPr>
            <a:noAutofit/>
          </a:bodyPr>
          <a:lstStyle>
            <a:lvl1pPr marL="0" indent="0">
              <a:buNone/>
              <a:defRPr sz="1600">
                <a:solidFill>
                  <a:schemeClr val="tx2"/>
                </a:solidFill>
              </a:defRPr>
            </a:lvl1pPr>
          </a:lstStyle>
          <a:p>
            <a:pPr lvl="0"/>
            <a:r>
              <a:rPr lang="nb-NO"/>
              <a:t>Klikk for å redigere tekst</a:t>
            </a:r>
          </a:p>
        </p:txBody>
      </p:sp>
      <p:sp>
        <p:nvSpPr>
          <p:cNvPr id="32" name="Plassholder for tekst 21">
            <a:extLst>
              <a:ext uri="{FF2B5EF4-FFF2-40B4-BE49-F238E27FC236}">
                <a16:creationId xmlns:a16="http://schemas.microsoft.com/office/drawing/2014/main" id="{C9DD995B-E008-4210-B780-B5CDA7128E05}"/>
              </a:ext>
            </a:extLst>
          </p:cNvPr>
          <p:cNvSpPr>
            <a:spLocks noGrp="1"/>
          </p:cNvSpPr>
          <p:nvPr>
            <p:ph type="body" sz="quarter" idx="35"/>
          </p:nvPr>
        </p:nvSpPr>
        <p:spPr>
          <a:xfrm>
            <a:off x="3573625" y="4651327"/>
            <a:ext cx="6833679" cy="531716"/>
          </a:xfrm>
        </p:spPr>
        <p:txBody>
          <a:bodyPr>
            <a:noAutofit/>
          </a:bodyPr>
          <a:lstStyle>
            <a:lvl1pPr marL="0" indent="0">
              <a:buNone/>
              <a:defRPr sz="1600">
                <a:solidFill>
                  <a:schemeClr val="tx2"/>
                </a:solidFill>
              </a:defRPr>
            </a:lvl1pPr>
          </a:lstStyle>
          <a:p>
            <a:pPr lvl="0"/>
            <a:r>
              <a:rPr lang="nb-NO"/>
              <a:t>Klikk for å redigere tekst</a:t>
            </a:r>
          </a:p>
        </p:txBody>
      </p:sp>
      <p:sp>
        <p:nvSpPr>
          <p:cNvPr id="34" name="Plassholder for tekst 21">
            <a:extLst>
              <a:ext uri="{FF2B5EF4-FFF2-40B4-BE49-F238E27FC236}">
                <a16:creationId xmlns:a16="http://schemas.microsoft.com/office/drawing/2014/main" id="{1F68771E-EFFE-4474-AD61-545B6E59BE2A}"/>
              </a:ext>
            </a:extLst>
          </p:cNvPr>
          <p:cNvSpPr>
            <a:spLocks noGrp="1"/>
          </p:cNvSpPr>
          <p:nvPr>
            <p:ph type="body" sz="quarter" idx="37"/>
          </p:nvPr>
        </p:nvSpPr>
        <p:spPr>
          <a:xfrm>
            <a:off x="3573624" y="5276346"/>
            <a:ext cx="6833678" cy="531715"/>
          </a:xfrm>
        </p:spPr>
        <p:txBody>
          <a:bodyPr>
            <a:noAutofit/>
          </a:bodyPr>
          <a:lstStyle>
            <a:lvl1pPr marL="0" indent="0">
              <a:buNone/>
              <a:defRPr sz="1600">
                <a:solidFill>
                  <a:schemeClr val="tx2"/>
                </a:solidFill>
              </a:defRPr>
            </a:lvl1pPr>
          </a:lstStyle>
          <a:p>
            <a:pPr lvl="0"/>
            <a:r>
              <a:rPr lang="nb-NO"/>
              <a:t>Klikk for å redigere tekst</a:t>
            </a:r>
          </a:p>
        </p:txBody>
      </p:sp>
      <p:sp>
        <p:nvSpPr>
          <p:cNvPr id="36" name="Plassholder for tekst 21">
            <a:extLst>
              <a:ext uri="{FF2B5EF4-FFF2-40B4-BE49-F238E27FC236}">
                <a16:creationId xmlns:a16="http://schemas.microsoft.com/office/drawing/2014/main" id="{A4995428-FF7B-4D58-970E-1A10D5380424}"/>
              </a:ext>
            </a:extLst>
          </p:cNvPr>
          <p:cNvSpPr>
            <a:spLocks noGrp="1"/>
          </p:cNvSpPr>
          <p:nvPr>
            <p:ph type="body" sz="quarter" idx="39"/>
          </p:nvPr>
        </p:nvSpPr>
        <p:spPr>
          <a:xfrm>
            <a:off x="3573622" y="5909283"/>
            <a:ext cx="6833676" cy="531715"/>
          </a:xfrm>
        </p:spPr>
        <p:txBody>
          <a:bodyPr>
            <a:noAutofit/>
          </a:bodyPr>
          <a:lstStyle>
            <a:lvl1pPr marL="0" indent="0">
              <a:buNone/>
              <a:defRPr sz="1600">
                <a:solidFill>
                  <a:schemeClr val="tx2"/>
                </a:solidFill>
              </a:defRPr>
            </a:lvl1pPr>
          </a:lstStyle>
          <a:p>
            <a:pPr lvl="0"/>
            <a:r>
              <a:rPr lang="nb-NO"/>
              <a:t>Klikk for å redigere tekst</a:t>
            </a:r>
          </a:p>
        </p:txBody>
      </p:sp>
      <p:sp>
        <p:nvSpPr>
          <p:cNvPr id="2" name="Tittel 1">
            <a:extLst>
              <a:ext uri="{FF2B5EF4-FFF2-40B4-BE49-F238E27FC236}">
                <a16:creationId xmlns:a16="http://schemas.microsoft.com/office/drawing/2014/main" id="{1FE991AB-F689-C44D-1040-A60270FDB326}"/>
              </a:ext>
            </a:extLst>
          </p:cNvPr>
          <p:cNvSpPr>
            <a:spLocks noGrp="1"/>
          </p:cNvSpPr>
          <p:nvPr>
            <p:ph type="title" hasCustomPrompt="1"/>
          </p:nvPr>
        </p:nvSpPr>
        <p:spPr>
          <a:xfrm>
            <a:off x="3316361" y="662815"/>
            <a:ext cx="7090935" cy="644097"/>
          </a:xfrm>
        </p:spPr>
        <p:txBody>
          <a:bodyPr/>
          <a:lstStyle>
            <a:lvl1pPr algn="l">
              <a:defRPr/>
            </a:lvl1pPr>
          </a:lstStyle>
          <a:p>
            <a:r>
              <a:rPr lang="nb-NO"/>
              <a:t>Tidslinje – klikk for tittel</a:t>
            </a:r>
          </a:p>
        </p:txBody>
      </p:sp>
      <p:pic>
        <p:nvPicPr>
          <p:cNvPr id="3" name="Grafikk 2">
            <a:extLst>
              <a:ext uri="{FF2B5EF4-FFF2-40B4-BE49-F238E27FC236}">
                <a16:creationId xmlns:a16="http://schemas.microsoft.com/office/drawing/2014/main" id="{CEFC163D-DD1B-68EF-D65E-0F5B0F1756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
        <p:nvSpPr>
          <p:cNvPr id="21" name="Ellipse 20">
            <a:extLst>
              <a:ext uri="{FF2B5EF4-FFF2-40B4-BE49-F238E27FC236}">
                <a16:creationId xmlns:a16="http://schemas.microsoft.com/office/drawing/2014/main" id="{A1117DE4-DC44-1BD6-CB15-DED08418A487}"/>
              </a:ext>
            </a:extLst>
          </p:cNvPr>
          <p:cNvSpPr/>
          <p:nvPr userDrawn="1"/>
        </p:nvSpPr>
        <p:spPr>
          <a:xfrm>
            <a:off x="3207683" y="155267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solidFill>
                <a:schemeClr val="tx2"/>
              </a:solidFill>
            </a:endParaRPr>
          </a:p>
        </p:txBody>
      </p:sp>
      <p:sp>
        <p:nvSpPr>
          <p:cNvPr id="37" name="Ellipse 36">
            <a:extLst>
              <a:ext uri="{FF2B5EF4-FFF2-40B4-BE49-F238E27FC236}">
                <a16:creationId xmlns:a16="http://schemas.microsoft.com/office/drawing/2014/main" id="{29322BDC-CDEC-54D4-CB66-CD3F03204E39}"/>
              </a:ext>
            </a:extLst>
          </p:cNvPr>
          <p:cNvSpPr/>
          <p:nvPr userDrawn="1"/>
        </p:nvSpPr>
        <p:spPr>
          <a:xfrm>
            <a:off x="3207682" y="21802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8" name="Ellipse 37">
            <a:extLst>
              <a:ext uri="{FF2B5EF4-FFF2-40B4-BE49-F238E27FC236}">
                <a16:creationId xmlns:a16="http://schemas.microsoft.com/office/drawing/2014/main" id="{E50C878B-A165-8009-3428-C331A5E5D225}"/>
              </a:ext>
            </a:extLst>
          </p:cNvPr>
          <p:cNvSpPr/>
          <p:nvPr userDrawn="1"/>
        </p:nvSpPr>
        <p:spPr>
          <a:xfrm>
            <a:off x="3207681" y="280135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9" name="Ellipse 38">
            <a:extLst>
              <a:ext uri="{FF2B5EF4-FFF2-40B4-BE49-F238E27FC236}">
                <a16:creationId xmlns:a16="http://schemas.microsoft.com/office/drawing/2014/main" id="{0704DCD3-F9CB-877F-0F49-99C844ACE7F1}"/>
              </a:ext>
            </a:extLst>
          </p:cNvPr>
          <p:cNvSpPr/>
          <p:nvPr userDrawn="1"/>
        </p:nvSpPr>
        <p:spPr>
          <a:xfrm>
            <a:off x="3207681" y="341797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0" name="Ellipse 39">
            <a:extLst>
              <a:ext uri="{FF2B5EF4-FFF2-40B4-BE49-F238E27FC236}">
                <a16:creationId xmlns:a16="http://schemas.microsoft.com/office/drawing/2014/main" id="{64105A5E-E8D4-96E5-ED61-A49A4555541E}"/>
              </a:ext>
            </a:extLst>
          </p:cNvPr>
          <p:cNvSpPr/>
          <p:nvPr userDrawn="1"/>
        </p:nvSpPr>
        <p:spPr>
          <a:xfrm>
            <a:off x="3212426" y="4033242"/>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1" name="Ellipse 40">
            <a:extLst>
              <a:ext uri="{FF2B5EF4-FFF2-40B4-BE49-F238E27FC236}">
                <a16:creationId xmlns:a16="http://schemas.microsoft.com/office/drawing/2014/main" id="{C6A45875-2524-C151-94F0-5059A03EDC84}"/>
              </a:ext>
            </a:extLst>
          </p:cNvPr>
          <p:cNvSpPr/>
          <p:nvPr userDrawn="1"/>
        </p:nvSpPr>
        <p:spPr>
          <a:xfrm>
            <a:off x="3204931" y="466335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2" name="Ellipse 41">
            <a:extLst>
              <a:ext uri="{FF2B5EF4-FFF2-40B4-BE49-F238E27FC236}">
                <a16:creationId xmlns:a16="http://schemas.microsoft.com/office/drawing/2014/main" id="{9E80056A-BBC3-CD34-8855-0233E9275276}"/>
              </a:ext>
            </a:extLst>
          </p:cNvPr>
          <p:cNvSpPr/>
          <p:nvPr userDrawn="1"/>
        </p:nvSpPr>
        <p:spPr>
          <a:xfrm>
            <a:off x="3204930" y="5301443"/>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3" name="Ellipse 42">
            <a:extLst>
              <a:ext uri="{FF2B5EF4-FFF2-40B4-BE49-F238E27FC236}">
                <a16:creationId xmlns:a16="http://schemas.microsoft.com/office/drawing/2014/main" id="{56BDF3DC-60E5-0238-C8B6-F136F9C77C3E}"/>
              </a:ext>
            </a:extLst>
          </p:cNvPr>
          <p:cNvSpPr/>
          <p:nvPr userDrawn="1"/>
        </p:nvSpPr>
        <p:spPr>
          <a:xfrm>
            <a:off x="3205932" y="59167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91588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Årshjul">
    <p:spTree>
      <p:nvGrpSpPr>
        <p:cNvPr id="1" name=""/>
        <p:cNvGrpSpPr/>
        <p:nvPr/>
      </p:nvGrpSpPr>
      <p:grpSpPr>
        <a:xfrm>
          <a:off x="0" y="0"/>
          <a:ext cx="0" cy="0"/>
          <a:chOff x="0" y="0"/>
          <a:chExt cx="0" cy="0"/>
        </a:xfrm>
      </p:grpSpPr>
      <p:grpSp>
        <p:nvGrpSpPr>
          <p:cNvPr id="91" name="Gruppe 90">
            <a:extLst>
              <a:ext uri="{FF2B5EF4-FFF2-40B4-BE49-F238E27FC236}">
                <a16:creationId xmlns:a16="http://schemas.microsoft.com/office/drawing/2014/main" id="{9DD1D16B-047E-C5F8-685C-D22347A5055A}"/>
              </a:ext>
            </a:extLst>
          </p:cNvPr>
          <p:cNvGrpSpPr/>
          <p:nvPr userDrawn="1"/>
        </p:nvGrpSpPr>
        <p:grpSpPr>
          <a:xfrm>
            <a:off x="3899600" y="1230419"/>
            <a:ext cx="4393610" cy="4395354"/>
            <a:chOff x="4064448" y="1395331"/>
            <a:chExt cx="4063914" cy="4065529"/>
          </a:xfrm>
        </p:grpSpPr>
        <p:sp>
          <p:nvSpPr>
            <p:cNvPr id="11" name="Frihåndsform: figur 10">
              <a:extLst>
                <a:ext uri="{FF2B5EF4-FFF2-40B4-BE49-F238E27FC236}">
                  <a16:creationId xmlns:a16="http://schemas.microsoft.com/office/drawing/2014/main" id="{C01CAC64-FF15-6A61-6006-808F8B4969F0}"/>
                </a:ext>
              </a:extLst>
            </p:cNvPr>
            <p:cNvSpPr/>
            <p:nvPr userDrawn="1"/>
          </p:nvSpPr>
          <p:spPr>
            <a:xfrm>
              <a:off x="6096002" y="143883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8EB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7" name="Frihåndsform: figur 56">
              <a:extLst>
                <a:ext uri="{FF2B5EF4-FFF2-40B4-BE49-F238E27FC236}">
                  <a16:creationId xmlns:a16="http://schemas.microsoft.com/office/drawing/2014/main" id="{7ADF562B-361E-72F1-6103-ECF9059D227A}"/>
                </a:ext>
              </a:extLst>
            </p:cNvPr>
            <p:cNvSpPr/>
            <p:nvPr userDrawn="1"/>
          </p:nvSpPr>
          <p:spPr>
            <a:xfrm rot="1804936">
              <a:off x="6799595" y="1895217"/>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3ACC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0" name="Frihåndsform: figur 59">
              <a:extLst>
                <a:ext uri="{FF2B5EF4-FFF2-40B4-BE49-F238E27FC236}">
                  <a16:creationId xmlns:a16="http://schemas.microsoft.com/office/drawing/2014/main" id="{2518A2A6-6706-FB9F-8A79-E91996EAD3DB}"/>
                </a:ext>
              </a:extLst>
            </p:cNvPr>
            <p:cNvSpPr/>
            <p:nvPr userDrawn="1"/>
          </p:nvSpPr>
          <p:spPr>
            <a:xfrm rot="3594633">
              <a:off x="7178168" y="263579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36D8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3" name="Frihåndsform: figur 62">
              <a:extLst>
                <a:ext uri="{FF2B5EF4-FFF2-40B4-BE49-F238E27FC236}">
                  <a16:creationId xmlns:a16="http://schemas.microsoft.com/office/drawing/2014/main" id="{E7391F1C-745E-ACF7-A78F-3CD2050B7F48}"/>
                </a:ext>
              </a:extLst>
            </p:cNvPr>
            <p:cNvSpPr/>
            <p:nvPr userDrawn="1"/>
          </p:nvSpPr>
          <p:spPr>
            <a:xfrm rot="5400000">
              <a:off x="7135972" y="3473574"/>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EDE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6" name="Frihåndsform: figur 65">
              <a:extLst>
                <a:ext uri="{FF2B5EF4-FFF2-40B4-BE49-F238E27FC236}">
                  <a16:creationId xmlns:a16="http://schemas.microsoft.com/office/drawing/2014/main" id="{2716ACFA-A715-E809-E65A-5FFA0391805A}"/>
                </a:ext>
              </a:extLst>
            </p:cNvPr>
            <p:cNvSpPr/>
            <p:nvPr userDrawn="1"/>
          </p:nvSpPr>
          <p:spPr>
            <a:xfrm rot="7190770">
              <a:off x="6684529" y="4172702"/>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CCBB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9" name="Frihåndsform: figur 68">
              <a:extLst>
                <a:ext uri="{FF2B5EF4-FFF2-40B4-BE49-F238E27FC236}">
                  <a16:creationId xmlns:a16="http://schemas.microsoft.com/office/drawing/2014/main" id="{422676A9-9843-62F6-E08B-FE7DBEA1C044}"/>
                </a:ext>
              </a:extLst>
            </p:cNvPr>
            <p:cNvSpPr/>
            <p:nvPr userDrawn="1"/>
          </p:nvSpPr>
          <p:spPr>
            <a:xfrm rot="8989589">
              <a:off x="5941331" y="4555238"/>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1A97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2" name="Frihåndsform: figur 71">
              <a:extLst>
                <a:ext uri="{FF2B5EF4-FFF2-40B4-BE49-F238E27FC236}">
                  <a16:creationId xmlns:a16="http://schemas.microsoft.com/office/drawing/2014/main" id="{98158E14-6572-B4C6-2922-B4C5FE426F11}"/>
                </a:ext>
              </a:extLst>
            </p:cNvPr>
            <p:cNvSpPr/>
            <p:nvPr userDrawn="1"/>
          </p:nvSpPr>
          <p:spPr>
            <a:xfrm rot="10800000">
              <a:off x="5101233" y="451354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5" name="Frihåndsform: figur 74">
              <a:extLst>
                <a:ext uri="{FF2B5EF4-FFF2-40B4-BE49-F238E27FC236}">
                  <a16:creationId xmlns:a16="http://schemas.microsoft.com/office/drawing/2014/main" id="{A6A41DC9-1508-089F-1EBA-024979132DD1}"/>
                </a:ext>
              </a:extLst>
            </p:cNvPr>
            <p:cNvSpPr/>
            <p:nvPr userDrawn="1"/>
          </p:nvSpPr>
          <p:spPr>
            <a:xfrm rot="12587592">
              <a:off x="4403109" y="4063206"/>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8" name="Frihåndsform: figur 77">
              <a:extLst>
                <a:ext uri="{FF2B5EF4-FFF2-40B4-BE49-F238E27FC236}">
                  <a16:creationId xmlns:a16="http://schemas.microsoft.com/office/drawing/2014/main" id="{213A0663-DE31-6B92-90E9-6B6B6FDEBA75}"/>
                </a:ext>
              </a:extLst>
            </p:cNvPr>
            <p:cNvSpPr/>
            <p:nvPr userDrawn="1"/>
          </p:nvSpPr>
          <p:spPr>
            <a:xfrm rot="14386512">
              <a:off x="4019876" y="332031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46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1" name="Frihåndsform: figur 80">
              <a:extLst>
                <a:ext uri="{FF2B5EF4-FFF2-40B4-BE49-F238E27FC236}">
                  <a16:creationId xmlns:a16="http://schemas.microsoft.com/office/drawing/2014/main" id="{FA70601C-B5CB-A206-4A07-88A4DC1E438C}"/>
                </a:ext>
              </a:extLst>
            </p:cNvPr>
            <p:cNvSpPr/>
            <p:nvPr userDrawn="1"/>
          </p:nvSpPr>
          <p:spPr>
            <a:xfrm rot="16200000">
              <a:off x="4061264" y="247880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CEE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4" name="Frihåndsform: figur 83">
              <a:extLst>
                <a:ext uri="{FF2B5EF4-FFF2-40B4-BE49-F238E27FC236}">
                  <a16:creationId xmlns:a16="http://schemas.microsoft.com/office/drawing/2014/main" id="{32E76579-C47A-8AA2-95A9-6EF0D61CBD47}"/>
                </a:ext>
              </a:extLst>
            </p:cNvPr>
            <p:cNvSpPr/>
            <p:nvPr userDrawn="1"/>
          </p:nvSpPr>
          <p:spPr>
            <a:xfrm rot="18002648">
              <a:off x="4516846" y="17759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AE19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7" name="Frihåndsform: figur 86">
              <a:extLst>
                <a:ext uri="{FF2B5EF4-FFF2-40B4-BE49-F238E27FC236}">
                  <a16:creationId xmlns:a16="http://schemas.microsoft.com/office/drawing/2014/main" id="{26619EE9-DC75-3649-9BF7-133C395707AE}"/>
                </a:ext>
              </a:extLst>
            </p:cNvPr>
            <p:cNvSpPr/>
            <p:nvPr userDrawn="1"/>
          </p:nvSpPr>
          <p:spPr>
            <a:xfrm rot="19807961">
              <a:off x="5264348" y="13953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EFB76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grpSp>
      <p:sp>
        <p:nvSpPr>
          <p:cNvPr id="92" name="Ellipse 91">
            <a:extLst>
              <a:ext uri="{FF2B5EF4-FFF2-40B4-BE49-F238E27FC236}">
                <a16:creationId xmlns:a16="http://schemas.microsoft.com/office/drawing/2014/main" id="{7BA5F43B-F40A-C4B6-945C-9D2A1E1E58A0}"/>
              </a:ext>
            </a:extLst>
          </p:cNvPr>
          <p:cNvSpPr/>
          <p:nvPr userDrawn="1"/>
        </p:nvSpPr>
        <p:spPr>
          <a:xfrm>
            <a:off x="4849940" y="2182975"/>
            <a:ext cx="2492050" cy="2492050"/>
          </a:xfrm>
          <a:prstGeom prst="ellipse">
            <a:avLst/>
          </a:prstGeom>
          <a:gradFill>
            <a:gsLst>
              <a:gs pos="0">
                <a:srgbClr val="FFFFFF"/>
              </a:gs>
              <a:gs pos="100000">
                <a:schemeClr val="accent6">
                  <a:lumMod val="20000"/>
                  <a:lumOff val="80000"/>
                </a:schemeClr>
              </a:gs>
            </a:gsLst>
            <a:lin ang="8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800" b="1">
              <a:solidFill>
                <a:schemeClr val="tx1"/>
              </a:solidFill>
              <a:latin typeface="+mj-lt"/>
            </a:endParaRPr>
          </a:p>
          <a:p>
            <a:pPr algn="ctr"/>
            <a:endParaRPr lang="nb-NO"/>
          </a:p>
        </p:txBody>
      </p:sp>
      <p:sp>
        <p:nvSpPr>
          <p:cNvPr id="136" name="TekstSylinder 135">
            <a:extLst>
              <a:ext uri="{FF2B5EF4-FFF2-40B4-BE49-F238E27FC236}">
                <a16:creationId xmlns:a16="http://schemas.microsoft.com/office/drawing/2014/main" id="{DA22BD19-19C5-E431-F24F-94EE0E70C09C}"/>
              </a:ext>
            </a:extLst>
          </p:cNvPr>
          <p:cNvSpPr txBox="1"/>
          <p:nvPr userDrawn="1"/>
        </p:nvSpPr>
        <p:spPr>
          <a:xfrm rot="955432">
            <a:off x="6289860" y="1555960"/>
            <a:ext cx="556563" cy="430887"/>
          </a:xfrm>
          <a:prstGeom prst="rect">
            <a:avLst/>
          </a:prstGeom>
          <a:noFill/>
        </p:spPr>
        <p:txBody>
          <a:bodyPr wrap="none" rtlCol="0">
            <a:spAutoFit/>
          </a:bodyPr>
          <a:lstStyle/>
          <a:p>
            <a:pPr algn="l"/>
            <a:r>
              <a:rPr lang="nb-NO" sz="2200">
                <a:solidFill>
                  <a:schemeClr val="tx2"/>
                </a:solidFill>
              </a:rPr>
              <a:t>Jan</a:t>
            </a:r>
          </a:p>
        </p:txBody>
      </p:sp>
      <p:sp>
        <p:nvSpPr>
          <p:cNvPr id="137" name="TekstSylinder 136">
            <a:extLst>
              <a:ext uri="{FF2B5EF4-FFF2-40B4-BE49-F238E27FC236}">
                <a16:creationId xmlns:a16="http://schemas.microsoft.com/office/drawing/2014/main" id="{ECCC38D6-27B6-C352-8405-5F4E7529CF0C}"/>
              </a:ext>
            </a:extLst>
          </p:cNvPr>
          <p:cNvSpPr txBox="1"/>
          <p:nvPr userDrawn="1"/>
        </p:nvSpPr>
        <p:spPr>
          <a:xfrm rot="2743980">
            <a:off x="7054606" y="1993044"/>
            <a:ext cx="598947" cy="430887"/>
          </a:xfrm>
          <a:prstGeom prst="rect">
            <a:avLst/>
          </a:prstGeom>
          <a:noFill/>
        </p:spPr>
        <p:txBody>
          <a:bodyPr wrap="none" rtlCol="0">
            <a:spAutoFit/>
          </a:bodyPr>
          <a:lstStyle/>
          <a:p>
            <a:pPr algn="l"/>
            <a:r>
              <a:rPr lang="nb-NO" sz="2200" err="1">
                <a:solidFill>
                  <a:srgbClr val="FFFFFF"/>
                </a:solidFill>
              </a:rPr>
              <a:t>Feb</a:t>
            </a:r>
            <a:endParaRPr lang="nb-NO" sz="2200">
              <a:solidFill>
                <a:srgbClr val="FFFFFF"/>
              </a:solidFill>
            </a:endParaRPr>
          </a:p>
        </p:txBody>
      </p:sp>
      <p:sp>
        <p:nvSpPr>
          <p:cNvPr id="138" name="TekstSylinder 137">
            <a:extLst>
              <a:ext uri="{FF2B5EF4-FFF2-40B4-BE49-F238E27FC236}">
                <a16:creationId xmlns:a16="http://schemas.microsoft.com/office/drawing/2014/main" id="{2E9198AD-06F5-E05F-B545-4356E7E34361}"/>
              </a:ext>
            </a:extLst>
          </p:cNvPr>
          <p:cNvSpPr txBox="1"/>
          <p:nvPr userDrawn="1"/>
        </p:nvSpPr>
        <p:spPr>
          <a:xfrm rot="4529329">
            <a:off x="7442033" y="2787479"/>
            <a:ext cx="657552" cy="430887"/>
          </a:xfrm>
          <a:prstGeom prst="rect">
            <a:avLst/>
          </a:prstGeom>
          <a:noFill/>
        </p:spPr>
        <p:txBody>
          <a:bodyPr wrap="none" rtlCol="0">
            <a:spAutoFit/>
          </a:bodyPr>
          <a:lstStyle/>
          <a:p>
            <a:pPr algn="l"/>
            <a:r>
              <a:rPr lang="nb-NO" sz="2200">
                <a:solidFill>
                  <a:srgbClr val="FFFFFF"/>
                </a:solidFill>
              </a:rPr>
              <a:t>Mar</a:t>
            </a:r>
          </a:p>
        </p:txBody>
      </p:sp>
      <p:sp>
        <p:nvSpPr>
          <p:cNvPr id="139" name="TekstSylinder 138">
            <a:extLst>
              <a:ext uri="{FF2B5EF4-FFF2-40B4-BE49-F238E27FC236}">
                <a16:creationId xmlns:a16="http://schemas.microsoft.com/office/drawing/2014/main" id="{2E5F7674-35B8-A4EF-8137-6B84F6D62C49}"/>
              </a:ext>
            </a:extLst>
          </p:cNvPr>
          <p:cNvSpPr txBox="1"/>
          <p:nvPr userDrawn="1"/>
        </p:nvSpPr>
        <p:spPr>
          <a:xfrm rot="6350649">
            <a:off x="7472076" y="3679011"/>
            <a:ext cx="593432" cy="430887"/>
          </a:xfrm>
          <a:prstGeom prst="rect">
            <a:avLst/>
          </a:prstGeom>
          <a:noFill/>
        </p:spPr>
        <p:txBody>
          <a:bodyPr wrap="none" rtlCol="0">
            <a:spAutoFit/>
          </a:bodyPr>
          <a:lstStyle/>
          <a:p>
            <a:pPr algn="l"/>
            <a:r>
              <a:rPr lang="nb-NO" sz="2200" err="1">
                <a:solidFill>
                  <a:schemeClr val="tx2"/>
                </a:solidFill>
              </a:rPr>
              <a:t>Apr</a:t>
            </a:r>
            <a:endParaRPr lang="nb-NO" sz="2200">
              <a:solidFill>
                <a:schemeClr val="tx2"/>
              </a:solidFill>
            </a:endParaRPr>
          </a:p>
        </p:txBody>
      </p:sp>
      <p:sp>
        <p:nvSpPr>
          <p:cNvPr id="140" name="TekstSylinder 139">
            <a:extLst>
              <a:ext uri="{FF2B5EF4-FFF2-40B4-BE49-F238E27FC236}">
                <a16:creationId xmlns:a16="http://schemas.microsoft.com/office/drawing/2014/main" id="{63790B8E-BFFB-B533-6BBA-C90D29E0F827}"/>
              </a:ext>
            </a:extLst>
          </p:cNvPr>
          <p:cNvSpPr txBox="1"/>
          <p:nvPr userDrawn="1"/>
        </p:nvSpPr>
        <p:spPr>
          <a:xfrm rot="8063538">
            <a:off x="7013773" y="4459978"/>
            <a:ext cx="623889" cy="430887"/>
          </a:xfrm>
          <a:prstGeom prst="rect">
            <a:avLst/>
          </a:prstGeom>
          <a:noFill/>
        </p:spPr>
        <p:txBody>
          <a:bodyPr wrap="none" rtlCol="0">
            <a:spAutoFit/>
          </a:bodyPr>
          <a:lstStyle/>
          <a:p>
            <a:pPr algn="l"/>
            <a:r>
              <a:rPr lang="nb-NO" sz="2200">
                <a:solidFill>
                  <a:schemeClr val="tx2"/>
                </a:solidFill>
              </a:rPr>
              <a:t>Mai</a:t>
            </a:r>
          </a:p>
        </p:txBody>
      </p:sp>
      <p:sp>
        <p:nvSpPr>
          <p:cNvPr id="141" name="TekstSylinder 140">
            <a:extLst>
              <a:ext uri="{FF2B5EF4-FFF2-40B4-BE49-F238E27FC236}">
                <a16:creationId xmlns:a16="http://schemas.microsoft.com/office/drawing/2014/main" id="{492B8DFA-B97A-68F7-B6D1-C4D5D34ADB8B}"/>
              </a:ext>
            </a:extLst>
          </p:cNvPr>
          <p:cNvSpPr txBox="1"/>
          <p:nvPr userDrawn="1"/>
        </p:nvSpPr>
        <p:spPr>
          <a:xfrm rot="9751708">
            <a:off x="6267308" y="4889704"/>
            <a:ext cx="569387" cy="430887"/>
          </a:xfrm>
          <a:prstGeom prst="rect">
            <a:avLst/>
          </a:prstGeom>
          <a:noFill/>
        </p:spPr>
        <p:txBody>
          <a:bodyPr wrap="none" rtlCol="0">
            <a:spAutoFit/>
          </a:bodyPr>
          <a:lstStyle/>
          <a:p>
            <a:pPr algn="l"/>
            <a:r>
              <a:rPr lang="nb-NO" sz="2200" err="1">
                <a:solidFill>
                  <a:srgbClr val="FFFFFF"/>
                </a:solidFill>
              </a:rPr>
              <a:t>Jun</a:t>
            </a:r>
            <a:endParaRPr lang="nb-NO" sz="2200">
              <a:solidFill>
                <a:srgbClr val="FFFFFF"/>
              </a:solidFill>
            </a:endParaRPr>
          </a:p>
        </p:txBody>
      </p:sp>
      <p:sp>
        <p:nvSpPr>
          <p:cNvPr id="142" name="TekstSylinder 141">
            <a:extLst>
              <a:ext uri="{FF2B5EF4-FFF2-40B4-BE49-F238E27FC236}">
                <a16:creationId xmlns:a16="http://schemas.microsoft.com/office/drawing/2014/main" id="{DD6151BC-09ED-08B5-0182-03F393636937}"/>
              </a:ext>
            </a:extLst>
          </p:cNvPr>
          <p:cNvSpPr txBox="1"/>
          <p:nvPr userDrawn="1"/>
        </p:nvSpPr>
        <p:spPr>
          <a:xfrm rot="11622885">
            <a:off x="5388905" y="4889704"/>
            <a:ext cx="486030" cy="430887"/>
          </a:xfrm>
          <a:prstGeom prst="rect">
            <a:avLst/>
          </a:prstGeom>
          <a:noFill/>
        </p:spPr>
        <p:txBody>
          <a:bodyPr wrap="none" rtlCol="0">
            <a:spAutoFit/>
          </a:bodyPr>
          <a:lstStyle/>
          <a:p>
            <a:pPr algn="l"/>
            <a:r>
              <a:rPr lang="nb-NO" sz="2200">
                <a:solidFill>
                  <a:schemeClr val="tx2"/>
                </a:solidFill>
              </a:rPr>
              <a:t>Jul</a:t>
            </a:r>
          </a:p>
        </p:txBody>
      </p:sp>
      <p:sp>
        <p:nvSpPr>
          <p:cNvPr id="143" name="TekstSylinder 142">
            <a:extLst>
              <a:ext uri="{FF2B5EF4-FFF2-40B4-BE49-F238E27FC236}">
                <a16:creationId xmlns:a16="http://schemas.microsoft.com/office/drawing/2014/main" id="{261F081B-79D2-251C-0A37-108D42154BEC}"/>
              </a:ext>
            </a:extLst>
          </p:cNvPr>
          <p:cNvSpPr txBox="1"/>
          <p:nvPr userDrawn="1"/>
        </p:nvSpPr>
        <p:spPr>
          <a:xfrm rot="13472424">
            <a:off x="4563927" y="4479869"/>
            <a:ext cx="628698" cy="430887"/>
          </a:xfrm>
          <a:prstGeom prst="rect">
            <a:avLst/>
          </a:prstGeom>
          <a:noFill/>
        </p:spPr>
        <p:txBody>
          <a:bodyPr wrap="none" rtlCol="0">
            <a:spAutoFit/>
          </a:bodyPr>
          <a:lstStyle/>
          <a:p>
            <a:pPr algn="l"/>
            <a:r>
              <a:rPr lang="nb-NO" sz="2200" err="1">
                <a:solidFill>
                  <a:schemeClr val="tx2"/>
                </a:solidFill>
              </a:rPr>
              <a:t>Aug</a:t>
            </a:r>
            <a:endParaRPr lang="nb-NO" sz="2200">
              <a:solidFill>
                <a:schemeClr val="tx2"/>
              </a:solidFill>
            </a:endParaRPr>
          </a:p>
        </p:txBody>
      </p:sp>
      <p:sp>
        <p:nvSpPr>
          <p:cNvPr id="144" name="TekstSylinder 143">
            <a:extLst>
              <a:ext uri="{FF2B5EF4-FFF2-40B4-BE49-F238E27FC236}">
                <a16:creationId xmlns:a16="http://schemas.microsoft.com/office/drawing/2014/main" id="{E1B230B4-4D9E-4E3C-D2E2-00A48CBCCD75}"/>
              </a:ext>
            </a:extLst>
          </p:cNvPr>
          <p:cNvSpPr txBox="1"/>
          <p:nvPr userDrawn="1"/>
        </p:nvSpPr>
        <p:spPr>
          <a:xfrm rot="15043648">
            <a:off x="4118388" y="3730459"/>
            <a:ext cx="603050" cy="430887"/>
          </a:xfrm>
          <a:prstGeom prst="rect">
            <a:avLst/>
          </a:prstGeom>
          <a:noFill/>
        </p:spPr>
        <p:txBody>
          <a:bodyPr wrap="none" rtlCol="0">
            <a:spAutoFit/>
          </a:bodyPr>
          <a:lstStyle/>
          <a:p>
            <a:pPr algn="l"/>
            <a:r>
              <a:rPr lang="nb-NO" sz="2200" err="1">
                <a:solidFill>
                  <a:srgbClr val="FFFFFF"/>
                </a:solidFill>
              </a:rPr>
              <a:t>Sep</a:t>
            </a:r>
            <a:endParaRPr lang="nb-NO" sz="2200">
              <a:solidFill>
                <a:srgbClr val="FFFFFF"/>
              </a:solidFill>
            </a:endParaRPr>
          </a:p>
        </p:txBody>
      </p:sp>
      <p:sp>
        <p:nvSpPr>
          <p:cNvPr id="145" name="TekstSylinder 144">
            <a:extLst>
              <a:ext uri="{FF2B5EF4-FFF2-40B4-BE49-F238E27FC236}">
                <a16:creationId xmlns:a16="http://schemas.microsoft.com/office/drawing/2014/main" id="{CA416A96-E486-EF2A-85F1-46FA5B590F82}"/>
              </a:ext>
            </a:extLst>
          </p:cNvPr>
          <p:cNvSpPr txBox="1"/>
          <p:nvPr userDrawn="1"/>
        </p:nvSpPr>
        <p:spPr>
          <a:xfrm rot="16885425">
            <a:off x="4136640" y="2782101"/>
            <a:ext cx="593689" cy="430887"/>
          </a:xfrm>
          <a:prstGeom prst="rect">
            <a:avLst/>
          </a:prstGeom>
          <a:noFill/>
        </p:spPr>
        <p:txBody>
          <a:bodyPr wrap="none" rtlCol="0">
            <a:spAutoFit/>
          </a:bodyPr>
          <a:lstStyle/>
          <a:p>
            <a:pPr algn="l"/>
            <a:r>
              <a:rPr lang="nb-NO" sz="2200" err="1">
                <a:solidFill>
                  <a:schemeClr val="tx2"/>
                </a:solidFill>
              </a:rPr>
              <a:t>Okt</a:t>
            </a:r>
            <a:endParaRPr lang="nb-NO" sz="2200">
              <a:solidFill>
                <a:schemeClr val="tx2"/>
              </a:solidFill>
            </a:endParaRPr>
          </a:p>
        </p:txBody>
      </p:sp>
      <p:sp>
        <p:nvSpPr>
          <p:cNvPr id="146" name="TekstSylinder 145">
            <a:extLst>
              <a:ext uri="{FF2B5EF4-FFF2-40B4-BE49-F238E27FC236}">
                <a16:creationId xmlns:a16="http://schemas.microsoft.com/office/drawing/2014/main" id="{9B056171-57D9-12CB-8507-D2AB8E4B7581}"/>
              </a:ext>
            </a:extLst>
          </p:cNvPr>
          <p:cNvSpPr txBox="1"/>
          <p:nvPr userDrawn="1"/>
        </p:nvSpPr>
        <p:spPr>
          <a:xfrm rot="18743562">
            <a:off x="4538601" y="2012133"/>
            <a:ext cx="641907" cy="430887"/>
          </a:xfrm>
          <a:prstGeom prst="rect">
            <a:avLst/>
          </a:prstGeom>
          <a:noFill/>
        </p:spPr>
        <p:txBody>
          <a:bodyPr wrap="none" rtlCol="0">
            <a:spAutoFit/>
          </a:bodyPr>
          <a:lstStyle/>
          <a:p>
            <a:pPr algn="l"/>
            <a:r>
              <a:rPr lang="nb-NO" sz="2200">
                <a:solidFill>
                  <a:schemeClr val="tx2"/>
                </a:solidFill>
              </a:rPr>
              <a:t>Nov</a:t>
            </a:r>
          </a:p>
        </p:txBody>
      </p:sp>
      <p:sp>
        <p:nvSpPr>
          <p:cNvPr id="147" name="TekstSylinder 146">
            <a:extLst>
              <a:ext uri="{FF2B5EF4-FFF2-40B4-BE49-F238E27FC236}">
                <a16:creationId xmlns:a16="http://schemas.microsoft.com/office/drawing/2014/main" id="{F79F15DD-787D-BC5B-4577-4794AA16E2B6}"/>
              </a:ext>
            </a:extLst>
          </p:cNvPr>
          <p:cNvSpPr txBox="1"/>
          <p:nvPr userDrawn="1"/>
        </p:nvSpPr>
        <p:spPr>
          <a:xfrm rot="20503138">
            <a:off x="5325446" y="1536415"/>
            <a:ext cx="609462" cy="430887"/>
          </a:xfrm>
          <a:prstGeom prst="rect">
            <a:avLst/>
          </a:prstGeom>
          <a:noFill/>
        </p:spPr>
        <p:txBody>
          <a:bodyPr wrap="none" rtlCol="0">
            <a:spAutoFit/>
          </a:bodyPr>
          <a:lstStyle/>
          <a:p>
            <a:pPr algn="l"/>
            <a:r>
              <a:rPr lang="nb-NO" sz="2200">
                <a:solidFill>
                  <a:srgbClr val="FFFFFF"/>
                </a:solidFill>
              </a:rPr>
              <a:t>Des</a:t>
            </a:r>
          </a:p>
        </p:txBody>
      </p:sp>
      <p:pic>
        <p:nvPicPr>
          <p:cNvPr id="150" name="Grafikk 149" descr="Dagskalender kontur">
            <a:extLst>
              <a:ext uri="{FF2B5EF4-FFF2-40B4-BE49-F238E27FC236}">
                <a16:creationId xmlns:a16="http://schemas.microsoft.com/office/drawing/2014/main" id="{B56F551A-BBEA-CBE2-A21B-E31E1EA2A5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0116" y="2948109"/>
            <a:ext cx="575508" cy="575508"/>
          </a:xfrm>
          <a:prstGeom prst="rect">
            <a:avLst/>
          </a:prstGeom>
        </p:spPr>
      </p:pic>
      <p:sp>
        <p:nvSpPr>
          <p:cNvPr id="167" name="Plassholder for tekst 21">
            <a:extLst>
              <a:ext uri="{FF2B5EF4-FFF2-40B4-BE49-F238E27FC236}">
                <a16:creationId xmlns:a16="http://schemas.microsoft.com/office/drawing/2014/main" id="{C5575B6B-D9D1-BF36-985C-6D6A3A602D9F}"/>
              </a:ext>
            </a:extLst>
          </p:cNvPr>
          <p:cNvSpPr>
            <a:spLocks noGrp="1"/>
          </p:cNvSpPr>
          <p:nvPr>
            <p:ph type="body" sz="quarter" idx="26" hasCustomPrompt="1"/>
          </p:nvPr>
        </p:nvSpPr>
        <p:spPr>
          <a:xfrm>
            <a:off x="5622959" y="2535656"/>
            <a:ext cx="979094" cy="395788"/>
          </a:xfrm>
        </p:spPr>
        <p:txBody>
          <a:bodyPr>
            <a:noAutofit/>
          </a:bodyPr>
          <a:lstStyle>
            <a:lvl1pPr marL="0" indent="0" algn="ctr">
              <a:buNone/>
              <a:defRPr sz="2800" b="1">
                <a:solidFill>
                  <a:schemeClr val="tx2"/>
                </a:solidFill>
              </a:defRPr>
            </a:lvl1pPr>
          </a:lstStyle>
          <a:p>
            <a:pPr lvl="0"/>
            <a:r>
              <a:rPr lang="nb-NO"/>
              <a:t>XXXX</a:t>
            </a:r>
          </a:p>
        </p:txBody>
      </p:sp>
      <p:sp>
        <p:nvSpPr>
          <p:cNvPr id="168" name="Plassholder for tekst 21">
            <a:extLst>
              <a:ext uri="{FF2B5EF4-FFF2-40B4-BE49-F238E27FC236}">
                <a16:creationId xmlns:a16="http://schemas.microsoft.com/office/drawing/2014/main" id="{64597A42-4E03-91C4-43D7-5B45F1B92841}"/>
              </a:ext>
            </a:extLst>
          </p:cNvPr>
          <p:cNvSpPr>
            <a:spLocks noGrp="1"/>
          </p:cNvSpPr>
          <p:nvPr>
            <p:ph type="body" sz="quarter" idx="27" hasCustomPrompt="1"/>
          </p:nvPr>
        </p:nvSpPr>
        <p:spPr>
          <a:xfrm>
            <a:off x="5411449" y="3539461"/>
            <a:ext cx="1351563" cy="1013483"/>
          </a:xfrm>
        </p:spPr>
        <p:txBody>
          <a:bodyPr wrap="square">
            <a:spAutoFit/>
          </a:bodyPr>
          <a:lstStyle>
            <a:lvl1pPr marL="0" indent="0" algn="ctr">
              <a:buNone/>
              <a:defRPr sz="1800" b="1" baseline="0">
                <a:solidFill>
                  <a:schemeClr val="tx2"/>
                </a:solidFill>
              </a:defRPr>
            </a:lvl1pPr>
          </a:lstStyle>
          <a:p>
            <a:pPr lvl="0"/>
            <a:r>
              <a:rPr lang="nb-NO" err="1"/>
              <a:t>Årshjul</a:t>
            </a:r>
            <a:r>
              <a:rPr lang="nb-NO"/>
              <a:t> for avdeling/</a:t>
            </a:r>
          </a:p>
          <a:p>
            <a:pPr lvl="0"/>
            <a:r>
              <a:rPr lang="nb-NO"/>
              <a:t>prosjekt</a:t>
            </a:r>
          </a:p>
        </p:txBody>
      </p:sp>
      <p:sp>
        <p:nvSpPr>
          <p:cNvPr id="170" name="Plassholder for tekst 21">
            <a:extLst>
              <a:ext uri="{FF2B5EF4-FFF2-40B4-BE49-F238E27FC236}">
                <a16:creationId xmlns:a16="http://schemas.microsoft.com/office/drawing/2014/main" id="{0FDC6265-9576-33AD-6E3A-1DDD8F968C73}"/>
              </a:ext>
            </a:extLst>
          </p:cNvPr>
          <p:cNvSpPr>
            <a:spLocks noGrp="1"/>
          </p:cNvSpPr>
          <p:nvPr>
            <p:ph type="body" sz="quarter" idx="28"/>
          </p:nvPr>
        </p:nvSpPr>
        <p:spPr>
          <a:xfrm>
            <a:off x="6568141" y="466231"/>
            <a:ext cx="5443684" cy="815620"/>
          </a:xfrm>
        </p:spPr>
        <p:txBody>
          <a:bodyPr>
            <a:noAutofit/>
          </a:bodyPr>
          <a:lstStyle>
            <a:lvl1pPr marL="176213" indent="-176213">
              <a:buClr>
                <a:srgbClr val="D8EBF4"/>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171" name="Plassholder for tekst 21">
            <a:extLst>
              <a:ext uri="{FF2B5EF4-FFF2-40B4-BE49-F238E27FC236}">
                <a16:creationId xmlns:a16="http://schemas.microsoft.com/office/drawing/2014/main" id="{E06E21F2-FFA0-FC7F-09B5-C9EAC68A23BB}"/>
              </a:ext>
            </a:extLst>
          </p:cNvPr>
          <p:cNvSpPr>
            <a:spLocks noGrp="1"/>
          </p:cNvSpPr>
          <p:nvPr>
            <p:ph type="body" sz="quarter" idx="29"/>
          </p:nvPr>
        </p:nvSpPr>
        <p:spPr>
          <a:xfrm>
            <a:off x="8098361" y="1451702"/>
            <a:ext cx="3913464" cy="898654"/>
          </a:xfrm>
        </p:spPr>
        <p:txBody>
          <a:bodyPr>
            <a:noAutofit/>
          </a:bodyPr>
          <a:lstStyle>
            <a:lvl1pPr marL="176213" indent="-176213">
              <a:buClr>
                <a:srgbClr val="73ACC2"/>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172" name="Plassholder for tekst 21">
            <a:extLst>
              <a:ext uri="{FF2B5EF4-FFF2-40B4-BE49-F238E27FC236}">
                <a16:creationId xmlns:a16="http://schemas.microsoft.com/office/drawing/2014/main" id="{6851B69C-20E9-5A01-A156-33E91BD57EDB}"/>
              </a:ext>
            </a:extLst>
          </p:cNvPr>
          <p:cNvSpPr>
            <a:spLocks noGrp="1"/>
          </p:cNvSpPr>
          <p:nvPr>
            <p:ph type="body" sz="quarter" idx="30"/>
          </p:nvPr>
        </p:nvSpPr>
        <p:spPr>
          <a:xfrm>
            <a:off x="8388905" y="3563959"/>
            <a:ext cx="3625701" cy="898654"/>
          </a:xfrm>
        </p:spPr>
        <p:txBody>
          <a:bodyPr>
            <a:noAutofit/>
          </a:bodyPr>
          <a:lstStyle>
            <a:lvl1pPr marL="176213" indent="-176213">
              <a:buClr>
                <a:srgbClr val="CCEEE4"/>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2" name="Plassholder for tekst 21">
            <a:extLst>
              <a:ext uri="{FF2B5EF4-FFF2-40B4-BE49-F238E27FC236}">
                <a16:creationId xmlns:a16="http://schemas.microsoft.com/office/drawing/2014/main" id="{4C6A663B-ACBF-E48F-5DF2-8DA635F77EA1}"/>
              </a:ext>
            </a:extLst>
          </p:cNvPr>
          <p:cNvSpPr>
            <a:spLocks noGrp="1"/>
          </p:cNvSpPr>
          <p:nvPr>
            <p:ph type="body" sz="quarter" idx="39"/>
          </p:nvPr>
        </p:nvSpPr>
        <p:spPr>
          <a:xfrm>
            <a:off x="8391687" y="2499281"/>
            <a:ext cx="3620138" cy="898654"/>
          </a:xfrm>
        </p:spPr>
        <p:txBody>
          <a:bodyPr>
            <a:noAutofit/>
          </a:bodyPr>
          <a:lstStyle>
            <a:lvl1pPr marL="176213" indent="-176213">
              <a:buClr>
                <a:srgbClr val="436D83"/>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3" name="Plassholder for tekst 21">
            <a:extLst>
              <a:ext uri="{FF2B5EF4-FFF2-40B4-BE49-F238E27FC236}">
                <a16:creationId xmlns:a16="http://schemas.microsoft.com/office/drawing/2014/main" id="{5C8AD568-5311-99AD-3356-024D9EA6C4E5}"/>
              </a:ext>
            </a:extLst>
          </p:cNvPr>
          <p:cNvSpPr>
            <a:spLocks noGrp="1"/>
          </p:cNvSpPr>
          <p:nvPr>
            <p:ph type="body" sz="quarter" idx="40"/>
          </p:nvPr>
        </p:nvSpPr>
        <p:spPr>
          <a:xfrm>
            <a:off x="8105064" y="4628637"/>
            <a:ext cx="3906761" cy="925837"/>
          </a:xfrm>
        </p:spPr>
        <p:txBody>
          <a:bodyPr>
            <a:noAutofit/>
          </a:bodyPr>
          <a:lstStyle>
            <a:lvl1pPr marL="176213" indent="-176213">
              <a:buClr>
                <a:schemeClr val="accent3"/>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4" name="Plassholder for tekst 21">
            <a:extLst>
              <a:ext uri="{FF2B5EF4-FFF2-40B4-BE49-F238E27FC236}">
                <a16:creationId xmlns:a16="http://schemas.microsoft.com/office/drawing/2014/main" id="{01F054DF-73FC-DA1E-3E85-1B2718C47CDA}"/>
              </a:ext>
            </a:extLst>
          </p:cNvPr>
          <p:cNvSpPr>
            <a:spLocks noGrp="1"/>
          </p:cNvSpPr>
          <p:nvPr>
            <p:ph type="body" sz="quarter" idx="41"/>
          </p:nvPr>
        </p:nvSpPr>
        <p:spPr>
          <a:xfrm>
            <a:off x="6568142" y="5703287"/>
            <a:ext cx="5443684" cy="898654"/>
          </a:xfrm>
        </p:spPr>
        <p:txBody>
          <a:bodyPr>
            <a:noAutofit/>
          </a:bodyPr>
          <a:lstStyle>
            <a:lvl1pPr marL="176213" indent="-176213">
              <a:buClr>
                <a:srgbClr val="04AB79"/>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5" name="Plassholder for tekst 21">
            <a:extLst>
              <a:ext uri="{FF2B5EF4-FFF2-40B4-BE49-F238E27FC236}">
                <a16:creationId xmlns:a16="http://schemas.microsoft.com/office/drawing/2014/main" id="{1938F788-703D-9D6C-9EA3-3DD1C49513AD}"/>
              </a:ext>
            </a:extLst>
          </p:cNvPr>
          <p:cNvSpPr>
            <a:spLocks noGrp="1"/>
          </p:cNvSpPr>
          <p:nvPr>
            <p:ph type="body" sz="quarter" idx="42"/>
          </p:nvPr>
        </p:nvSpPr>
        <p:spPr>
          <a:xfrm>
            <a:off x="211932" y="461683"/>
            <a:ext cx="5443684" cy="815620"/>
          </a:xfrm>
        </p:spPr>
        <p:txBody>
          <a:bodyPr>
            <a:noAutofit/>
          </a:bodyPr>
          <a:lstStyle>
            <a:lvl1pPr marL="176213" indent="-176213">
              <a:buClr>
                <a:schemeClr val="accent4"/>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6" name="Plassholder for tekst 21">
            <a:extLst>
              <a:ext uri="{FF2B5EF4-FFF2-40B4-BE49-F238E27FC236}">
                <a16:creationId xmlns:a16="http://schemas.microsoft.com/office/drawing/2014/main" id="{129EDA07-6FD4-DBF4-8C48-1E14CD16491E}"/>
              </a:ext>
            </a:extLst>
          </p:cNvPr>
          <p:cNvSpPr>
            <a:spLocks noGrp="1"/>
          </p:cNvSpPr>
          <p:nvPr>
            <p:ph type="body" sz="quarter" idx="43"/>
          </p:nvPr>
        </p:nvSpPr>
        <p:spPr>
          <a:xfrm>
            <a:off x="209488" y="1447154"/>
            <a:ext cx="3913464" cy="898654"/>
          </a:xfrm>
        </p:spPr>
        <p:txBody>
          <a:bodyPr>
            <a:noAutofit/>
          </a:bodyPr>
          <a:lstStyle>
            <a:lvl1pPr marL="176213" indent="-176213">
              <a:buClr>
                <a:srgbClr val="FEE191"/>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7" name="Plassholder for tekst 21">
            <a:extLst>
              <a:ext uri="{FF2B5EF4-FFF2-40B4-BE49-F238E27FC236}">
                <a16:creationId xmlns:a16="http://schemas.microsoft.com/office/drawing/2014/main" id="{CAF13453-29F0-7779-C742-A5CBA4857021}"/>
              </a:ext>
            </a:extLst>
          </p:cNvPr>
          <p:cNvSpPr>
            <a:spLocks noGrp="1"/>
          </p:cNvSpPr>
          <p:nvPr>
            <p:ph type="body" sz="quarter" idx="44"/>
          </p:nvPr>
        </p:nvSpPr>
        <p:spPr>
          <a:xfrm>
            <a:off x="216700" y="3559411"/>
            <a:ext cx="3625701" cy="898654"/>
          </a:xfrm>
        </p:spPr>
        <p:txBody>
          <a:bodyPr>
            <a:noAutofit/>
          </a:bodyPr>
          <a:lstStyle>
            <a:lvl1pPr marL="176213" indent="-176213">
              <a:buClr>
                <a:srgbClr val="D14641"/>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8" name="Plassholder for tekst 21">
            <a:extLst>
              <a:ext uri="{FF2B5EF4-FFF2-40B4-BE49-F238E27FC236}">
                <a16:creationId xmlns:a16="http://schemas.microsoft.com/office/drawing/2014/main" id="{3B57AC17-8238-057C-E125-7D9BD16065B8}"/>
              </a:ext>
            </a:extLst>
          </p:cNvPr>
          <p:cNvSpPr>
            <a:spLocks noGrp="1"/>
          </p:cNvSpPr>
          <p:nvPr>
            <p:ph type="body" sz="quarter" idx="45"/>
          </p:nvPr>
        </p:nvSpPr>
        <p:spPr>
          <a:xfrm>
            <a:off x="214622" y="2494733"/>
            <a:ext cx="3620138" cy="898654"/>
          </a:xfrm>
        </p:spPr>
        <p:txBody>
          <a:bodyPr>
            <a:noAutofit/>
          </a:bodyPr>
          <a:lstStyle>
            <a:lvl1pPr marL="176213" indent="-176213">
              <a:buClr>
                <a:srgbClr val="FEEED9"/>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9" name="Plassholder for tekst 21">
            <a:extLst>
              <a:ext uri="{FF2B5EF4-FFF2-40B4-BE49-F238E27FC236}">
                <a16:creationId xmlns:a16="http://schemas.microsoft.com/office/drawing/2014/main" id="{8CB66892-D404-CF6E-1A20-A108F063CDD9}"/>
              </a:ext>
            </a:extLst>
          </p:cNvPr>
          <p:cNvSpPr>
            <a:spLocks noGrp="1"/>
          </p:cNvSpPr>
          <p:nvPr>
            <p:ph type="body" sz="quarter" idx="46"/>
          </p:nvPr>
        </p:nvSpPr>
        <p:spPr>
          <a:xfrm>
            <a:off x="215945" y="4624089"/>
            <a:ext cx="3906761" cy="925837"/>
          </a:xfrm>
        </p:spPr>
        <p:txBody>
          <a:bodyPr>
            <a:noAutofit/>
          </a:bodyPr>
          <a:lstStyle>
            <a:lvl1pPr marL="176213" indent="-176213">
              <a:buClr>
                <a:srgbClr val="EE7068"/>
              </a:buClr>
              <a:buSzPct val="140000"/>
              <a:buFont typeface="Arial" panose="020B0604020202020204" pitchFamily="34" charset="0"/>
              <a:buChar char="•"/>
              <a:defRPr sz="1400">
                <a:solidFill>
                  <a:schemeClr val="tx2"/>
                </a:solidFill>
              </a:defRPr>
            </a:lvl1pPr>
          </a:lstStyle>
          <a:p>
            <a:pPr lvl="0"/>
            <a:r>
              <a:rPr lang="nb-NO"/>
              <a:t>Klikk for å redigere tekst</a:t>
            </a:r>
          </a:p>
        </p:txBody>
      </p:sp>
      <p:sp>
        <p:nvSpPr>
          <p:cNvPr id="10" name="Plassholder for tekst 21">
            <a:extLst>
              <a:ext uri="{FF2B5EF4-FFF2-40B4-BE49-F238E27FC236}">
                <a16:creationId xmlns:a16="http://schemas.microsoft.com/office/drawing/2014/main" id="{052DDFE7-C049-E43D-65B6-A13EE3CE732B}"/>
              </a:ext>
            </a:extLst>
          </p:cNvPr>
          <p:cNvSpPr>
            <a:spLocks noGrp="1"/>
          </p:cNvSpPr>
          <p:nvPr>
            <p:ph type="body" sz="quarter" idx="47"/>
          </p:nvPr>
        </p:nvSpPr>
        <p:spPr>
          <a:xfrm>
            <a:off x="211933" y="5698739"/>
            <a:ext cx="5443684" cy="898654"/>
          </a:xfrm>
        </p:spPr>
        <p:txBody>
          <a:bodyPr>
            <a:noAutofit/>
          </a:bodyPr>
          <a:lstStyle>
            <a:lvl1pPr marL="176213" indent="-176213">
              <a:buClr>
                <a:srgbClr val="FAD8D7"/>
              </a:buClr>
              <a:buSzPct val="140000"/>
              <a:buFont typeface="Arial" panose="020B0604020202020204" pitchFamily="34" charset="0"/>
              <a:buChar char="•"/>
              <a:defRPr sz="1400">
                <a:solidFill>
                  <a:schemeClr val="tx2"/>
                </a:solidFill>
              </a:defRPr>
            </a:lvl1pPr>
          </a:lstStyle>
          <a:p>
            <a:pPr lvl="0"/>
            <a:r>
              <a:rPr lang="nb-NO"/>
              <a:t>Klikk for å redigere tekst</a:t>
            </a:r>
          </a:p>
        </p:txBody>
      </p:sp>
      <p:cxnSp>
        <p:nvCxnSpPr>
          <p:cNvPr id="12" name="Rett linje 11">
            <a:extLst>
              <a:ext uri="{FF2B5EF4-FFF2-40B4-BE49-F238E27FC236}">
                <a16:creationId xmlns:a16="http://schemas.microsoft.com/office/drawing/2014/main" id="{453F78EF-8F42-B8AB-3846-F54AA46C0389}"/>
              </a:ext>
            </a:extLst>
          </p:cNvPr>
          <p:cNvCxnSpPr>
            <a:cxnSpLocks/>
          </p:cNvCxnSpPr>
          <p:nvPr userDrawn="1"/>
        </p:nvCxnSpPr>
        <p:spPr>
          <a:xfrm flipH="1">
            <a:off x="215945" y="1287135"/>
            <a:ext cx="507043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Rett linje 13">
            <a:extLst>
              <a:ext uri="{FF2B5EF4-FFF2-40B4-BE49-F238E27FC236}">
                <a16:creationId xmlns:a16="http://schemas.microsoft.com/office/drawing/2014/main" id="{E81B8CA6-D004-5246-F38F-C8CCE2EADEDB}"/>
              </a:ext>
            </a:extLst>
          </p:cNvPr>
          <p:cNvCxnSpPr>
            <a:cxnSpLocks/>
          </p:cNvCxnSpPr>
          <p:nvPr userDrawn="1"/>
        </p:nvCxnSpPr>
        <p:spPr>
          <a:xfrm flipH="1" flipV="1">
            <a:off x="5286375" y="1287135"/>
            <a:ext cx="152400" cy="183171"/>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Rett linje 14">
            <a:extLst>
              <a:ext uri="{FF2B5EF4-FFF2-40B4-BE49-F238E27FC236}">
                <a16:creationId xmlns:a16="http://schemas.microsoft.com/office/drawing/2014/main" id="{18880A9C-1D90-8ED5-B5C3-7B11D1164B56}"/>
              </a:ext>
            </a:extLst>
          </p:cNvPr>
          <p:cNvCxnSpPr>
            <a:cxnSpLocks/>
          </p:cNvCxnSpPr>
          <p:nvPr userDrawn="1"/>
        </p:nvCxnSpPr>
        <p:spPr>
          <a:xfrm flipH="1">
            <a:off x="209488" y="2361659"/>
            <a:ext cx="4023949" cy="1777"/>
          </a:xfrm>
          <a:prstGeom prst="line">
            <a:avLst/>
          </a:prstGeom>
          <a:ln>
            <a:solidFill>
              <a:srgbClr val="FAE196"/>
            </a:solidFill>
          </a:ln>
        </p:spPr>
        <p:style>
          <a:lnRef idx="1">
            <a:schemeClr val="accent4"/>
          </a:lnRef>
          <a:fillRef idx="0">
            <a:schemeClr val="accent4"/>
          </a:fillRef>
          <a:effectRef idx="0">
            <a:schemeClr val="accent4"/>
          </a:effectRef>
          <a:fontRef idx="minor">
            <a:schemeClr val="tx1"/>
          </a:fontRef>
        </p:style>
      </p:cxnSp>
      <p:cxnSp>
        <p:nvCxnSpPr>
          <p:cNvPr id="18" name="Rett linje 17">
            <a:extLst>
              <a:ext uri="{FF2B5EF4-FFF2-40B4-BE49-F238E27FC236}">
                <a16:creationId xmlns:a16="http://schemas.microsoft.com/office/drawing/2014/main" id="{54924B5C-C1EC-08C0-E33F-4DF9A254D50C}"/>
              </a:ext>
            </a:extLst>
          </p:cNvPr>
          <p:cNvCxnSpPr>
            <a:cxnSpLocks/>
          </p:cNvCxnSpPr>
          <p:nvPr userDrawn="1"/>
        </p:nvCxnSpPr>
        <p:spPr>
          <a:xfrm flipH="1">
            <a:off x="215945" y="3398948"/>
            <a:ext cx="4013155" cy="0"/>
          </a:xfrm>
          <a:prstGeom prst="line">
            <a:avLst/>
          </a:prstGeom>
          <a:ln>
            <a:solidFill>
              <a:srgbClr val="FEEED9"/>
            </a:solidFill>
          </a:ln>
        </p:spPr>
        <p:style>
          <a:lnRef idx="1">
            <a:schemeClr val="accent4"/>
          </a:lnRef>
          <a:fillRef idx="0">
            <a:schemeClr val="accent4"/>
          </a:fillRef>
          <a:effectRef idx="0">
            <a:schemeClr val="accent4"/>
          </a:effectRef>
          <a:fontRef idx="minor">
            <a:schemeClr val="tx1"/>
          </a:fontRef>
        </p:style>
      </p:cxnSp>
      <p:cxnSp>
        <p:nvCxnSpPr>
          <p:cNvPr id="19" name="Rett linje 18">
            <a:extLst>
              <a:ext uri="{FF2B5EF4-FFF2-40B4-BE49-F238E27FC236}">
                <a16:creationId xmlns:a16="http://schemas.microsoft.com/office/drawing/2014/main" id="{B433C170-0DA3-0BB9-8364-524171F49D1B}"/>
              </a:ext>
            </a:extLst>
          </p:cNvPr>
          <p:cNvCxnSpPr>
            <a:cxnSpLocks/>
          </p:cNvCxnSpPr>
          <p:nvPr userDrawn="1"/>
        </p:nvCxnSpPr>
        <p:spPr>
          <a:xfrm flipH="1" flipV="1">
            <a:off x="206890" y="4462397"/>
            <a:ext cx="4059448" cy="628"/>
          </a:xfrm>
          <a:prstGeom prst="line">
            <a:avLst/>
          </a:prstGeom>
          <a:ln>
            <a:solidFill>
              <a:srgbClr val="EE7068"/>
            </a:solidFill>
          </a:ln>
        </p:spPr>
        <p:style>
          <a:lnRef idx="1">
            <a:schemeClr val="accent4"/>
          </a:lnRef>
          <a:fillRef idx="0">
            <a:schemeClr val="accent4"/>
          </a:fillRef>
          <a:effectRef idx="0">
            <a:schemeClr val="accent4"/>
          </a:effectRef>
          <a:fontRef idx="minor">
            <a:schemeClr val="tx1"/>
          </a:fontRef>
        </p:style>
      </p:cxnSp>
      <p:cxnSp>
        <p:nvCxnSpPr>
          <p:cNvPr id="22" name="Rett linje 21">
            <a:extLst>
              <a:ext uri="{FF2B5EF4-FFF2-40B4-BE49-F238E27FC236}">
                <a16:creationId xmlns:a16="http://schemas.microsoft.com/office/drawing/2014/main" id="{42E11C6D-D6A8-1DAC-3F77-D94E155605A0}"/>
              </a:ext>
            </a:extLst>
          </p:cNvPr>
          <p:cNvCxnSpPr/>
          <p:nvPr userDrawn="1"/>
        </p:nvCxnSpPr>
        <p:spPr>
          <a:xfrm>
            <a:off x="209488" y="5569590"/>
            <a:ext cx="44482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100A591A-8B0D-C76A-6A89-95C844015668}"/>
              </a:ext>
            </a:extLst>
          </p:cNvPr>
          <p:cNvCxnSpPr>
            <a:cxnSpLocks/>
          </p:cNvCxnSpPr>
          <p:nvPr userDrawn="1"/>
        </p:nvCxnSpPr>
        <p:spPr>
          <a:xfrm flipV="1">
            <a:off x="4657725" y="5267939"/>
            <a:ext cx="377506" cy="3016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DBB34813-1184-0CAA-CC76-8B9938CD370C}"/>
              </a:ext>
            </a:extLst>
          </p:cNvPr>
          <p:cNvCxnSpPr>
            <a:cxnSpLocks/>
          </p:cNvCxnSpPr>
          <p:nvPr userDrawn="1"/>
        </p:nvCxnSpPr>
        <p:spPr>
          <a:xfrm flipH="1" flipV="1">
            <a:off x="6245220" y="5545102"/>
            <a:ext cx="322921" cy="1169351"/>
          </a:xfrm>
          <a:prstGeom prst="line">
            <a:avLst/>
          </a:prstGeom>
          <a:ln>
            <a:solidFill>
              <a:srgbClr val="41A97B"/>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3DBEC81-AF37-E553-01E7-FE7CC72B6345}"/>
              </a:ext>
            </a:extLst>
          </p:cNvPr>
          <p:cNvCxnSpPr>
            <a:cxnSpLocks/>
          </p:cNvCxnSpPr>
          <p:nvPr userDrawn="1"/>
        </p:nvCxnSpPr>
        <p:spPr>
          <a:xfrm>
            <a:off x="7573420" y="5571256"/>
            <a:ext cx="4448237" cy="0"/>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B0755353-99DF-D1D5-BDEE-F4DD33DAD89D}"/>
              </a:ext>
            </a:extLst>
          </p:cNvPr>
          <p:cNvCxnSpPr>
            <a:cxnSpLocks/>
          </p:cNvCxnSpPr>
          <p:nvPr userDrawn="1"/>
        </p:nvCxnSpPr>
        <p:spPr>
          <a:xfrm flipH="1" flipV="1">
            <a:off x="7198008" y="5283462"/>
            <a:ext cx="375412" cy="287794"/>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F36AFCE-633F-C14B-1541-C98988415F84}"/>
              </a:ext>
            </a:extLst>
          </p:cNvPr>
          <p:cNvCxnSpPr>
            <a:cxnSpLocks/>
          </p:cNvCxnSpPr>
          <p:nvPr userDrawn="1"/>
        </p:nvCxnSpPr>
        <p:spPr>
          <a:xfrm flipH="1" flipV="1">
            <a:off x="7955725" y="4457437"/>
            <a:ext cx="4059448" cy="628"/>
          </a:xfrm>
          <a:prstGeom prst="line">
            <a:avLst/>
          </a:prstGeom>
          <a:ln>
            <a:solidFill>
              <a:srgbClr val="D1EDE4"/>
            </a:solidFill>
          </a:ln>
        </p:spPr>
        <p:style>
          <a:lnRef idx="1">
            <a:schemeClr val="accent4"/>
          </a:lnRef>
          <a:fillRef idx="0">
            <a:schemeClr val="accent4"/>
          </a:fillRef>
          <a:effectRef idx="0">
            <a:schemeClr val="accent4"/>
          </a:effectRef>
          <a:fontRef idx="minor">
            <a:schemeClr val="tx1"/>
          </a:fontRef>
        </p:style>
      </p:cxnSp>
      <p:cxnSp>
        <p:nvCxnSpPr>
          <p:cNvPr id="38" name="Rett linje 37">
            <a:extLst>
              <a:ext uri="{FF2B5EF4-FFF2-40B4-BE49-F238E27FC236}">
                <a16:creationId xmlns:a16="http://schemas.microsoft.com/office/drawing/2014/main" id="{E819F593-434E-F95B-2DA8-1DFF9ACA4875}"/>
              </a:ext>
            </a:extLst>
          </p:cNvPr>
          <p:cNvCxnSpPr>
            <a:cxnSpLocks/>
          </p:cNvCxnSpPr>
          <p:nvPr userDrawn="1"/>
        </p:nvCxnSpPr>
        <p:spPr>
          <a:xfrm flipH="1">
            <a:off x="8000965" y="3413051"/>
            <a:ext cx="4013155" cy="0"/>
          </a:xfrm>
          <a:prstGeom prst="line">
            <a:avLst/>
          </a:prstGeom>
          <a:ln>
            <a:solidFill>
              <a:srgbClr val="436D83"/>
            </a:solidFill>
          </a:ln>
        </p:spPr>
        <p:style>
          <a:lnRef idx="1">
            <a:schemeClr val="accent4"/>
          </a:lnRef>
          <a:fillRef idx="0">
            <a:schemeClr val="accent4"/>
          </a:fillRef>
          <a:effectRef idx="0">
            <a:schemeClr val="accent4"/>
          </a:effectRef>
          <a:fontRef idx="minor">
            <a:schemeClr val="tx1"/>
          </a:fontRef>
        </p:style>
      </p:cxnSp>
      <p:cxnSp>
        <p:nvCxnSpPr>
          <p:cNvPr id="39" name="Rett linje 38">
            <a:extLst>
              <a:ext uri="{FF2B5EF4-FFF2-40B4-BE49-F238E27FC236}">
                <a16:creationId xmlns:a16="http://schemas.microsoft.com/office/drawing/2014/main" id="{8BDD7C5F-0ABE-E782-DCEC-EFE122E6E7E7}"/>
              </a:ext>
            </a:extLst>
          </p:cNvPr>
          <p:cNvCxnSpPr>
            <a:cxnSpLocks/>
          </p:cNvCxnSpPr>
          <p:nvPr userDrawn="1"/>
        </p:nvCxnSpPr>
        <p:spPr>
          <a:xfrm flipH="1">
            <a:off x="7768792" y="2348374"/>
            <a:ext cx="4252865" cy="0"/>
          </a:xfrm>
          <a:prstGeom prst="line">
            <a:avLst/>
          </a:prstGeom>
          <a:ln>
            <a:solidFill>
              <a:srgbClr val="73ACC2"/>
            </a:solidFill>
          </a:ln>
        </p:spPr>
        <p:style>
          <a:lnRef idx="1">
            <a:schemeClr val="accent4"/>
          </a:lnRef>
          <a:fillRef idx="0">
            <a:schemeClr val="accent4"/>
          </a:fillRef>
          <a:effectRef idx="0">
            <a:schemeClr val="accent4"/>
          </a:effectRef>
          <a:fontRef idx="minor">
            <a:schemeClr val="tx1"/>
          </a:fontRef>
        </p:style>
      </p:cxnSp>
      <p:cxnSp>
        <p:nvCxnSpPr>
          <p:cNvPr id="45" name="Rett linje 44">
            <a:extLst>
              <a:ext uri="{FF2B5EF4-FFF2-40B4-BE49-F238E27FC236}">
                <a16:creationId xmlns:a16="http://schemas.microsoft.com/office/drawing/2014/main" id="{6FDD7F52-6B38-FDB8-D745-9CC443BF51AB}"/>
              </a:ext>
            </a:extLst>
          </p:cNvPr>
          <p:cNvCxnSpPr>
            <a:cxnSpLocks/>
          </p:cNvCxnSpPr>
          <p:nvPr userDrawn="1"/>
        </p:nvCxnSpPr>
        <p:spPr>
          <a:xfrm flipH="1">
            <a:off x="6953561" y="1287135"/>
            <a:ext cx="5070430" cy="0"/>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6" name="Rett linje 45">
            <a:extLst>
              <a:ext uri="{FF2B5EF4-FFF2-40B4-BE49-F238E27FC236}">
                <a16:creationId xmlns:a16="http://schemas.microsoft.com/office/drawing/2014/main" id="{6B848DF5-1ECE-5B35-E975-F041469EBF16}"/>
              </a:ext>
            </a:extLst>
          </p:cNvPr>
          <p:cNvCxnSpPr>
            <a:cxnSpLocks/>
          </p:cNvCxnSpPr>
          <p:nvPr userDrawn="1"/>
        </p:nvCxnSpPr>
        <p:spPr>
          <a:xfrm flipH="1">
            <a:off x="6793894" y="1281138"/>
            <a:ext cx="138213" cy="115413"/>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9" name="Rett linje 48">
            <a:extLst>
              <a:ext uri="{FF2B5EF4-FFF2-40B4-BE49-F238E27FC236}">
                <a16:creationId xmlns:a16="http://schemas.microsoft.com/office/drawing/2014/main" id="{76B5DAEC-B554-DC1F-A198-4ACB2C999E55}"/>
              </a:ext>
            </a:extLst>
          </p:cNvPr>
          <p:cNvCxnSpPr>
            <a:cxnSpLocks/>
          </p:cNvCxnSpPr>
          <p:nvPr userDrawn="1"/>
        </p:nvCxnSpPr>
        <p:spPr>
          <a:xfrm flipV="1">
            <a:off x="5655616" y="5569587"/>
            <a:ext cx="267984" cy="114486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1" name="Grafikk 50">
            <a:extLst>
              <a:ext uri="{FF2B5EF4-FFF2-40B4-BE49-F238E27FC236}">
                <a16:creationId xmlns:a16="http://schemas.microsoft.com/office/drawing/2014/main" id="{0A6BC515-25CA-8B70-D38B-AFE473A3EA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3472138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om side)">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6ACC3F8C-EE5E-7855-AD4C-65A3CEA03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3723886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rosess">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F5DC08C8-4CBB-A4F4-1085-5A608C81C6F8}"/>
              </a:ext>
            </a:extLst>
          </p:cNvPr>
          <p:cNvSpPr>
            <a:spLocks/>
          </p:cNvSpPr>
          <p:nvPr userDrawn="1"/>
        </p:nvSpPr>
        <p:spPr bwMode="auto">
          <a:xfrm rot="17280944">
            <a:off x="4201335" y="804983"/>
            <a:ext cx="2443163" cy="2189163"/>
          </a:xfrm>
          <a:custGeom>
            <a:avLst/>
            <a:gdLst>
              <a:gd name="T0" fmla="*/ 0 w 3080"/>
              <a:gd name="T1" fmla="*/ 0 h 2758"/>
              <a:gd name="T2" fmla="*/ 133 w 3080"/>
              <a:gd name="T3" fmla="*/ 4 h 2758"/>
              <a:gd name="T4" fmla="*/ 261 w 3080"/>
              <a:gd name="T5" fmla="*/ 11 h 2758"/>
              <a:gd name="T6" fmla="*/ 390 w 3080"/>
              <a:gd name="T7" fmla="*/ 23 h 2758"/>
              <a:gd name="T8" fmla="*/ 518 w 3080"/>
              <a:gd name="T9" fmla="*/ 42 h 2758"/>
              <a:gd name="T10" fmla="*/ 643 w 3080"/>
              <a:gd name="T11" fmla="*/ 65 h 2758"/>
              <a:gd name="T12" fmla="*/ 768 w 3080"/>
              <a:gd name="T13" fmla="*/ 92 h 2758"/>
              <a:gd name="T14" fmla="*/ 891 w 3080"/>
              <a:gd name="T15" fmla="*/ 125 h 2758"/>
              <a:gd name="T16" fmla="*/ 1012 w 3080"/>
              <a:gd name="T17" fmla="*/ 161 h 2758"/>
              <a:gd name="T18" fmla="*/ 1131 w 3080"/>
              <a:gd name="T19" fmla="*/ 203 h 2758"/>
              <a:gd name="T20" fmla="*/ 1250 w 3080"/>
              <a:gd name="T21" fmla="*/ 249 h 2758"/>
              <a:gd name="T22" fmla="*/ 1363 w 3080"/>
              <a:gd name="T23" fmla="*/ 301 h 2758"/>
              <a:gd name="T24" fmla="*/ 1477 w 3080"/>
              <a:gd name="T25" fmla="*/ 357 h 2758"/>
              <a:gd name="T26" fmla="*/ 1588 w 3080"/>
              <a:gd name="T27" fmla="*/ 417 h 2758"/>
              <a:gd name="T28" fmla="*/ 1696 w 3080"/>
              <a:gd name="T29" fmla="*/ 480 h 2758"/>
              <a:gd name="T30" fmla="*/ 1801 w 3080"/>
              <a:gd name="T31" fmla="*/ 547 h 2758"/>
              <a:gd name="T32" fmla="*/ 1903 w 3080"/>
              <a:gd name="T33" fmla="*/ 618 h 2758"/>
              <a:gd name="T34" fmla="*/ 2003 w 3080"/>
              <a:gd name="T35" fmla="*/ 693 h 2758"/>
              <a:gd name="T36" fmla="*/ 2101 w 3080"/>
              <a:gd name="T37" fmla="*/ 774 h 2758"/>
              <a:gd name="T38" fmla="*/ 2195 w 3080"/>
              <a:gd name="T39" fmla="*/ 856 h 2758"/>
              <a:gd name="T40" fmla="*/ 2285 w 3080"/>
              <a:gd name="T41" fmla="*/ 943 h 2758"/>
              <a:gd name="T42" fmla="*/ 2371 w 3080"/>
              <a:gd name="T43" fmla="*/ 1033 h 2758"/>
              <a:gd name="T44" fmla="*/ 2456 w 3080"/>
              <a:gd name="T45" fmla="*/ 1127 h 2758"/>
              <a:gd name="T46" fmla="*/ 2537 w 3080"/>
              <a:gd name="T47" fmla="*/ 1225 h 2758"/>
              <a:gd name="T48" fmla="*/ 2613 w 3080"/>
              <a:gd name="T49" fmla="*/ 1325 h 2758"/>
              <a:gd name="T50" fmla="*/ 2686 w 3080"/>
              <a:gd name="T51" fmla="*/ 1429 h 2758"/>
              <a:gd name="T52" fmla="*/ 2755 w 3080"/>
              <a:gd name="T53" fmla="*/ 1536 h 2758"/>
              <a:gd name="T54" fmla="*/ 2821 w 3080"/>
              <a:gd name="T55" fmla="*/ 1646 h 2758"/>
              <a:gd name="T56" fmla="*/ 2880 w 3080"/>
              <a:gd name="T57" fmla="*/ 1759 h 2758"/>
              <a:gd name="T58" fmla="*/ 2938 w 3080"/>
              <a:gd name="T59" fmla="*/ 1874 h 2758"/>
              <a:gd name="T60" fmla="*/ 2990 w 3080"/>
              <a:gd name="T61" fmla="*/ 1993 h 2758"/>
              <a:gd name="T62" fmla="*/ 3038 w 3080"/>
              <a:gd name="T63" fmla="*/ 2114 h 2758"/>
              <a:gd name="T64" fmla="*/ 3080 w 3080"/>
              <a:gd name="T65" fmla="*/ 2237 h 2758"/>
              <a:gd name="T66" fmla="*/ 1479 w 3080"/>
              <a:gd name="T67" fmla="*/ 2758 h 2758"/>
              <a:gd name="T68" fmla="*/ 1457 w 3080"/>
              <a:gd name="T69" fmla="*/ 2698 h 2758"/>
              <a:gd name="T70" fmla="*/ 1436 w 3080"/>
              <a:gd name="T71" fmla="*/ 2641 h 2758"/>
              <a:gd name="T72" fmla="*/ 1411 w 3080"/>
              <a:gd name="T73" fmla="*/ 2583 h 2758"/>
              <a:gd name="T74" fmla="*/ 1383 w 3080"/>
              <a:gd name="T75" fmla="*/ 2527 h 2758"/>
              <a:gd name="T76" fmla="*/ 1354 w 3080"/>
              <a:gd name="T77" fmla="*/ 2474 h 2758"/>
              <a:gd name="T78" fmla="*/ 1323 w 3080"/>
              <a:gd name="T79" fmla="*/ 2422 h 2758"/>
              <a:gd name="T80" fmla="*/ 1290 w 3080"/>
              <a:gd name="T81" fmla="*/ 2370 h 2758"/>
              <a:gd name="T82" fmla="*/ 1256 w 3080"/>
              <a:gd name="T83" fmla="*/ 2320 h 2758"/>
              <a:gd name="T84" fmla="*/ 1179 w 3080"/>
              <a:gd name="T85" fmla="*/ 2226 h 2758"/>
              <a:gd name="T86" fmla="*/ 1098 w 3080"/>
              <a:gd name="T87" fmla="*/ 2137 h 2758"/>
              <a:gd name="T88" fmla="*/ 1008 w 3080"/>
              <a:gd name="T89" fmla="*/ 2055 h 2758"/>
              <a:gd name="T90" fmla="*/ 914 w 3080"/>
              <a:gd name="T91" fmla="*/ 1980 h 2758"/>
              <a:gd name="T92" fmla="*/ 866 w 3080"/>
              <a:gd name="T93" fmla="*/ 1947 h 2758"/>
              <a:gd name="T94" fmla="*/ 814 w 3080"/>
              <a:gd name="T95" fmla="*/ 1915 h 2758"/>
              <a:gd name="T96" fmla="*/ 762 w 3080"/>
              <a:gd name="T97" fmla="*/ 1884 h 2758"/>
              <a:gd name="T98" fmla="*/ 710 w 3080"/>
              <a:gd name="T99" fmla="*/ 1855 h 2758"/>
              <a:gd name="T100" fmla="*/ 655 w 3080"/>
              <a:gd name="T101" fmla="*/ 1828 h 2758"/>
              <a:gd name="T102" fmla="*/ 601 w 3080"/>
              <a:gd name="T103" fmla="*/ 1803 h 2758"/>
              <a:gd name="T104" fmla="*/ 543 w 3080"/>
              <a:gd name="T105" fmla="*/ 1782 h 2758"/>
              <a:gd name="T106" fmla="*/ 486 w 3080"/>
              <a:gd name="T107" fmla="*/ 1761 h 2758"/>
              <a:gd name="T108" fmla="*/ 428 w 3080"/>
              <a:gd name="T109" fmla="*/ 1744 h 2758"/>
              <a:gd name="T110" fmla="*/ 369 w 3080"/>
              <a:gd name="T111" fmla="*/ 1728 h 2758"/>
              <a:gd name="T112" fmla="*/ 309 w 3080"/>
              <a:gd name="T113" fmla="*/ 1715 h 2758"/>
              <a:gd name="T114" fmla="*/ 250 w 3080"/>
              <a:gd name="T115" fmla="*/ 1703 h 2758"/>
              <a:gd name="T116" fmla="*/ 188 w 3080"/>
              <a:gd name="T117" fmla="*/ 1696 h 2758"/>
              <a:gd name="T118" fmla="*/ 127 w 3080"/>
              <a:gd name="T119" fmla="*/ 1690 h 2758"/>
              <a:gd name="T120" fmla="*/ 63 w 3080"/>
              <a:gd name="T121" fmla="*/ 1686 h 2758"/>
              <a:gd name="T122" fmla="*/ 0 w 3080"/>
              <a:gd name="T123" fmla="*/ 1684 h 2758"/>
              <a:gd name="T124" fmla="*/ 0 w 3080"/>
              <a:gd name="T125" fmla="*/ 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0" h="2758">
                <a:moveTo>
                  <a:pt x="0" y="0"/>
                </a:moveTo>
                <a:lnTo>
                  <a:pt x="133" y="4"/>
                </a:lnTo>
                <a:lnTo>
                  <a:pt x="261" y="11"/>
                </a:lnTo>
                <a:lnTo>
                  <a:pt x="390" y="23"/>
                </a:lnTo>
                <a:lnTo>
                  <a:pt x="518" y="42"/>
                </a:lnTo>
                <a:lnTo>
                  <a:pt x="643" y="65"/>
                </a:lnTo>
                <a:lnTo>
                  <a:pt x="768" y="92"/>
                </a:lnTo>
                <a:lnTo>
                  <a:pt x="891" y="125"/>
                </a:lnTo>
                <a:lnTo>
                  <a:pt x="1012" y="161"/>
                </a:lnTo>
                <a:lnTo>
                  <a:pt x="1131" y="203"/>
                </a:lnTo>
                <a:lnTo>
                  <a:pt x="1250" y="249"/>
                </a:lnTo>
                <a:lnTo>
                  <a:pt x="1363" y="301"/>
                </a:lnTo>
                <a:lnTo>
                  <a:pt x="1477" y="357"/>
                </a:lnTo>
                <a:lnTo>
                  <a:pt x="1588" y="417"/>
                </a:lnTo>
                <a:lnTo>
                  <a:pt x="1696" y="480"/>
                </a:lnTo>
                <a:lnTo>
                  <a:pt x="1801" y="547"/>
                </a:lnTo>
                <a:lnTo>
                  <a:pt x="1903" y="618"/>
                </a:lnTo>
                <a:lnTo>
                  <a:pt x="2003" y="693"/>
                </a:lnTo>
                <a:lnTo>
                  <a:pt x="2101" y="774"/>
                </a:lnTo>
                <a:lnTo>
                  <a:pt x="2195" y="856"/>
                </a:lnTo>
                <a:lnTo>
                  <a:pt x="2285" y="943"/>
                </a:lnTo>
                <a:lnTo>
                  <a:pt x="2371" y="1033"/>
                </a:lnTo>
                <a:lnTo>
                  <a:pt x="2456" y="1127"/>
                </a:lnTo>
                <a:lnTo>
                  <a:pt x="2537" y="1225"/>
                </a:lnTo>
                <a:lnTo>
                  <a:pt x="2613" y="1325"/>
                </a:lnTo>
                <a:lnTo>
                  <a:pt x="2686" y="1429"/>
                </a:lnTo>
                <a:lnTo>
                  <a:pt x="2755" y="1536"/>
                </a:lnTo>
                <a:lnTo>
                  <a:pt x="2821" y="1646"/>
                </a:lnTo>
                <a:lnTo>
                  <a:pt x="2880" y="1759"/>
                </a:lnTo>
                <a:lnTo>
                  <a:pt x="2938" y="1874"/>
                </a:lnTo>
                <a:lnTo>
                  <a:pt x="2990" y="1993"/>
                </a:lnTo>
                <a:lnTo>
                  <a:pt x="3038" y="2114"/>
                </a:lnTo>
                <a:lnTo>
                  <a:pt x="3080" y="2237"/>
                </a:lnTo>
                <a:lnTo>
                  <a:pt x="1479" y="2758"/>
                </a:lnTo>
                <a:lnTo>
                  <a:pt x="1457" y="2698"/>
                </a:lnTo>
                <a:lnTo>
                  <a:pt x="1436" y="2641"/>
                </a:lnTo>
                <a:lnTo>
                  <a:pt x="1411" y="2583"/>
                </a:lnTo>
                <a:lnTo>
                  <a:pt x="1383" y="2527"/>
                </a:lnTo>
                <a:lnTo>
                  <a:pt x="1354" y="2474"/>
                </a:lnTo>
                <a:lnTo>
                  <a:pt x="1323" y="2422"/>
                </a:lnTo>
                <a:lnTo>
                  <a:pt x="1290" y="2370"/>
                </a:lnTo>
                <a:lnTo>
                  <a:pt x="1256" y="2320"/>
                </a:lnTo>
                <a:lnTo>
                  <a:pt x="1179" y="2226"/>
                </a:lnTo>
                <a:lnTo>
                  <a:pt x="1098" y="2137"/>
                </a:lnTo>
                <a:lnTo>
                  <a:pt x="1008" y="2055"/>
                </a:lnTo>
                <a:lnTo>
                  <a:pt x="914" y="1980"/>
                </a:lnTo>
                <a:lnTo>
                  <a:pt x="866" y="1947"/>
                </a:lnTo>
                <a:lnTo>
                  <a:pt x="814" y="1915"/>
                </a:lnTo>
                <a:lnTo>
                  <a:pt x="762" y="1884"/>
                </a:lnTo>
                <a:lnTo>
                  <a:pt x="710" y="1855"/>
                </a:lnTo>
                <a:lnTo>
                  <a:pt x="655" y="1828"/>
                </a:lnTo>
                <a:lnTo>
                  <a:pt x="601" y="1803"/>
                </a:lnTo>
                <a:lnTo>
                  <a:pt x="543" y="1782"/>
                </a:lnTo>
                <a:lnTo>
                  <a:pt x="486" y="1761"/>
                </a:lnTo>
                <a:lnTo>
                  <a:pt x="428" y="1744"/>
                </a:lnTo>
                <a:lnTo>
                  <a:pt x="369" y="1728"/>
                </a:lnTo>
                <a:lnTo>
                  <a:pt x="309" y="1715"/>
                </a:lnTo>
                <a:lnTo>
                  <a:pt x="250" y="1703"/>
                </a:lnTo>
                <a:lnTo>
                  <a:pt x="188" y="1696"/>
                </a:lnTo>
                <a:lnTo>
                  <a:pt x="127" y="1690"/>
                </a:lnTo>
                <a:lnTo>
                  <a:pt x="63" y="1686"/>
                </a:lnTo>
                <a:lnTo>
                  <a:pt x="0" y="1684"/>
                </a:lnTo>
                <a:lnTo>
                  <a:pt x="0"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Freeform 12">
            <a:extLst>
              <a:ext uri="{FF2B5EF4-FFF2-40B4-BE49-F238E27FC236}">
                <a16:creationId xmlns:a16="http://schemas.microsoft.com/office/drawing/2014/main" id="{29309FB4-206B-977F-6DD8-3E12EB899C1F}"/>
              </a:ext>
            </a:extLst>
          </p:cNvPr>
          <p:cNvSpPr>
            <a:spLocks/>
          </p:cNvSpPr>
          <p:nvPr userDrawn="1"/>
        </p:nvSpPr>
        <p:spPr bwMode="auto">
          <a:xfrm rot="17280944">
            <a:off x="5627785" y="3846812"/>
            <a:ext cx="1844675" cy="2873375"/>
          </a:xfrm>
          <a:custGeom>
            <a:avLst/>
            <a:gdLst>
              <a:gd name="T0" fmla="*/ 1231 w 2325"/>
              <a:gd name="T1" fmla="*/ 3542 h 3621"/>
              <a:gd name="T2" fmla="*/ 1033 w 2325"/>
              <a:gd name="T3" fmla="*/ 3373 h 3621"/>
              <a:gd name="T4" fmla="*/ 852 w 2325"/>
              <a:gd name="T5" fmla="*/ 3191 h 3621"/>
              <a:gd name="T6" fmla="*/ 687 w 2325"/>
              <a:gd name="T7" fmla="*/ 2997 h 3621"/>
              <a:gd name="T8" fmla="*/ 539 w 2325"/>
              <a:gd name="T9" fmla="*/ 2791 h 3621"/>
              <a:gd name="T10" fmla="*/ 409 w 2325"/>
              <a:gd name="T11" fmla="*/ 2576 h 3621"/>
              <a:gd name="T12" fmla="*/ 295 w 2325"/>
              <a:gd name="T13" fmla="*/ 2351 h 3621"/>
              <a:gd name="T14" fmla="*/ 199 w 2325"/>
              <a:gd name="T15" fmla="*/ 2121 h 3621"/>
              <a:gd name="T16" fmla="*/ 123 w 2325"/>
              <a:gd name="T17" fmla="*/ 1883 h 3621"/>
              <a:gd name="T18" fmla="*/ 63 w 2325"/>
              <a:gd name="T19" fmla="*/ 1639 h 3621"/>
              <a:gd name="T20" fmla="*/ 23 w 2325"/>
              <a:gd name="T21" fmla="*/ 1391 h 3621"/>
              <a:gd name="T22" fmla="*/ 4 w 2325"/>
              <a:gd name="T23" fmla="*/ 1139 h 3621"/>
              <a:gd name="T24" fmla="*/ 2 w 2325"/>
              <a:gd name="T25" fmla="*/ 886 h 3621"/>
              <a:gd name="T26" fmla="*/ 21 w 2325"/>
              <a:gd name="T27" fmla="*/ 632 h 3621"/>
              <a:gd name="T28" fmla="*/ 61 w 2325"/>
              <a:gd name="T29" fmla="*/ 379 h 3621"/>
              <a:gd name="T30" fmla="*/ 121 w 2325"/>
              <a:gd name="T31" fmla="*/ 125 h 3621"/>
              <a:gd name="T32" fmla="*/ 1760 w 2325"/>
              <a:gd name="T33" fmla="*/ 521 h 3621"/>
              <a:gd name="T34" fmla="*/ 1726 w 2325"/>
              <a:gd name="T35" fmla="*/ 642 h 3621"/>
              <a:gd name="T36" fmla="*/ 1701 w 2325"/>
              <a:gd name="T37" fmla="*/ 763 h 3621"/>
              <a:gd name="T38" fmla="*/ 1688 w 2325"/>
              <a:gd name="T39" fmla="*/ 886 h 3621"/>
              <a:gd name="T40" fmla="*/ 1684 w 2325"/>
              <a:gd name="T41" fmla="*/ 1007 h 3621"/>
              <a:gd name="T42" fmla="*/ 1689 w 2325"/>
              <a:gd name="T43" fmla="*/ 1128 h 3621"/>
              <a:gd name="T44" fmla="*/ 1703 w 2325"/>
              <a:gd name="T45" fmla="*/ 1247 h 3621"/>
              <a:gd name="T46" fmla="*/ 1728 w 2325"/>
              <a:gd name="T47" fmla="*/ 1366 h 3621"/>
              <a:gd name="T48" fmla="*/ 1760 w 2325"/>
              <a:gd name="T49" fmla="*/ 1481 h 3621"/>
              <a:gd name="T50" fmla="*/ 1801 w 2325"/>
              <a:gd name="T51" fmla="*/ 1595 h 3621"/>
              <a:gd name="T52" fmla="*/ 1851 w 2325"/>
              <a:gd name="T53" fmla="*/ 1704 h 3621"/>
              <a:gd name="T54" fmla="*/ 1910 w 2325"/>
              <a:gd name="T55" fmla="*/ 1810 h 3621"/>
              <a:gd name="T56" fmla="*/ 1977 w 2325"/>
              <a:gd name="T57" fmla="*/ 1910 h 3621"/>
              <a:gd name="T58" fmla="*/ 2052 w 2325"/>
              <a:gd name="T59" fmla="*/ 2006 h 3621"/>
              <a:gd name="T60" fmla="*/ 2135 w 2325"/>
              <a:gd name="T61" fmla="*/ 2096 h 3621"/>
              <a:gd name="T62" fmla="*/ 2225 w 2325"/>
              <a:gd name="T63" fmla="*/ 2180 h 3621"/>
              <a:gd name="T64" fmla="*/ 1334 w 2325"/>
              <a:gd name="T65" fmla="*/ 3621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5" h="3621">
                <a:moveTo>
                  <a:pt x="1334" y="3621"/>
                </a:moveTo>
                <a:lnTo>
                  <a:pt x="1231" y="3542"/>
                </a:lnTo>
                <a:lnTo>
                  <a:pt x="1129" y="3460"/>
                </a:lnTo>
                <a:lnTo>
                  <a:pt x="1033" y="3373"/>
                </a:lnTo>
                <a:lnTo>
                  <a:pt x="941" y="3283"/>
                </a:lnTo>
                <a:lnTo>
                  <a:pt x="852" y="3191"/>
                </a:lnTo>
                <a:lnTo>
                  <a:pt x="768" y="3095"/>
                </a:lnTo>
                <a:lnTo>
                  <a:pt x="687" y="2997"/>
                </a:lnTo>
                <a:lnTo>
                  <a:pt x="610" y="2895"/>
                </a:lnTo>
                <a:lnTo>
                  <a:pt x="539" y="2791"/>
                </a:lnTo>
                <a:lnTo>
                  <a:pt x="472" y="2685"/>
                </a:lnTo>
                <a:lnTo>
                  <a:pt x="409" y="2576"/>
                </a:lnTo>
                <a:lnTo>
                  <a:pt x="349" y="2465"/>
                </a:lnTo>
                <a:lnTo>
                  <a:pt x="295" y="2351"/>
                </a:lnTo>
                <a:lnTo>
                  <a:pt x="245" y="2238"/>
                </a:lnTo>
                <a:lnTo>
                  <a:pt x="199" y="2121"/>
                </a:lnTo>
                <a:lnTo>
                  <a:pt x="159" y="2002"/>
                </a:lnTo>
                <a:lnTo>
                  <a:pt x="123" y="1883"/>
                </a:lnTo>
                <a:lnTo>
                  <a:pt x="90" y="1762"/>
                </a:lnTo>
                <a:lnTo>
                  <a:pt x="63" y="1639"/>
                </a:lnTo>
                <a:lnTo>
                  <a:pt x="40" y="1516"/>
                </a:lnTo>
                <a:lnTo>
                  <a:pt x="23" y="1391"/>
                </a:lnTo>
                <a:lnTo>
                  <a:pt x="11" y="1266"/>
                </a:lnTo>
                <a:lnTo>
                  <a:pt x="4" y="1139"/>
                </a:lnTo>
                <a:lnTo>
                  <a:pt x="0" y="1013"/>
                </a:lnTo>
                <a:lnTo>
                  <a:pt x="2" y="886"/>
                </a:lnTo>
                <a:lnTo>
                  <a:pt x="9" y="759"/>
                </a:lnTo>
                <a:lnTo>
                  <a:pt x="21" y="632"/>
                </a:lnTo>
                <a:lnTo>
                  <a:pt x="38" y="506"/>
                </a:lnTo>
                <a:lnTo>
                  <a:pt x="61" y="379"/>
                </a:lnTo>
                <a:lnTo>
                  <a:pt x="88" y="252"/>
                </a:lnTo>
                <a:lnTo>
                  <a:pt x="121" y="125"/>
                </a:lnTo>
                <a:lnTo>
                  <a:pt x="159" y="0"/>
                </a:lnTo>
                <a:lnTo>
                  <a:pt x="1760" y="521"/>
                </a:lnTo>
                <a:lnTo>
                  <a:pt x="1741" y="580"/>
                </a:lnTo>
                <a:lnTo>
                  <a:pt x="1726" y="642"/>
                </a:lnTo>
                <a:lnTo>
                  <a:pt x="1712" y="701"/>
                </a:lnTo>
                <a:lnTo>
                  <a:pt x="1701" y="763"/>
                </a:lnTo>
                <a:lnTo>
                  <a:pt x="1693" y="824"/>
                </a:lnTo>
                <a:lnTo>
                  <a:pt x="1688" y="886"/>
                </a:lnTo>
                <a:lnTo>
                  <a:pt x="1684" y="945"/>
                </a:lnTo>
                <a:lnTo>
                  <a:pt x="1684" y="1007"/>
                </a:lnTo>
                <a:lnTo>
                  <a:pt x="1686" y="1068"/>
                </a:lnTo>
                <a:lnTo>
                  <a:pt x="1689" y="1128"/>
                </a:lnTo>
                <a:lnTo>
                  <a:pt x="1695" y="1187"/>
                </a:lnTo>
                <a:lnTo>
                  <a:pt x="1703" y="1247"/>
                </a:lnTo>
                <a:lnTo>
                  <a:pt x="1714" y="1306"/>
                </a:lnTo>
                <a:lnTo>
                  <a:pt x="1728" y="1366"/>
                </a:lnTo>
                <a:lnTo>
                  <a:pt x="1741" y="1424"/>
                </a:lnTo>
                <a:lnTo>
                  <a:pt x="1760" y="1481"/>
                </a:lnTo>
                <a:lnTo>
                  <a:pt x="1780" y="1539"/>
                </a:lnTo>
                <a:lnTo>
                  <a:pt x="1801" y="1595"/>
                </a:lnTo>
                <a:lnTo>
                  <a:pt x="1826" y="1650"/>
                </a:lnTo>
                <a:lnTo>
                  <a:pt x="1851" y="1704"/>
                </a:lnTo>
                <a:lnTo>
                  <a:pt x="1880" y="1758"/>
                </a:lnTo>
                <a:lnTo>
                  <a:pt x="1910" y="1810"/>
                </a:lnTo>
                <a:lnTo>
                  <a:pt x="1943" y="1860"/>
                </a:lnTo>
                <a:lnTo>
                  <a:pt x="1977" y="1910"/>
                </a:lnTo>
                <a:lnTo>
                  <a:pt x="2014" y="1959"/>
                </a:lnTo>
                <a:lnTo>
                  <a:pt x="2052" y="2006"/>
                </a:lnTo>
                <a:lnTo>
                  <a:pt x="2093" y="2052"/>
                </a:lnTo>
                <a:lnTo>
                  <a:pt x="2135" y="2096"/>
                </a:lnTo>
                <a:lnTo>
                  <a:pt x="2179" y="2140"/>
                </a:lnTo>
                <a:lnTo>
                  <a:pt x="2225" y="2180"/>
                </a:lnTo>
                <a:lnTo>
                  <a:pt x="2325" y="2259"/>
                </a:lnTo>
                <a:lnTo>
                  <a:pt x="1334" y="362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grpSp>
        <p:nvGrpSpPr>
          <p:cNvPr id="4" name="Gruppe 3">
            <a:extLst>
              <a:ext uri="{FF2B5EF4-FFF2-40B4-BE49-F238E27FC236}">
                <a16:creationId xmlns:a16="http://schemas.microsoft.com/office/drawing/2014/main" id="{2556A171-2A23-4F47-5FE9-6A2745EB53F4}"/>
              </a:ext>
            </a:extLst>
          </p:cNvPr>
          <p:cNvGrpSpPr/>
          <p:nvPr userDrawn="1"/>
        </p:nvGrpSpPr>
        <p:grpSpPr>
          <a:xfrm>
            <a:off x="2068043" y="550915"/>
            <a:ext cx="5408112" cy="2243818"/>
            <a:chOff x="1789547" y="318536"/>
            <a:chExt cx="5408112" cy="2243818"/>
          </a:xfrm>
        </p:grpSpPr>
        <p:sp>
          <p:nvSpPr>
            <p:cNvPr id="5" name="Rektangel 4">
              <a:extLst>
                <a:ext uri="{FF2B5EF4-FFF2-40B4-BE49-F238E27FC236}">
                  <a16:creationId xmlns:a16="http://schemas.microsoft.com/office/drawing/2014/main" id="{ABFC4C42-7355-F3C5-E12E-E6BCF0BB8C3A}"/>
                </a:ext>
              </a:extLst>
            </p:cNvPr>
            <p:cNvSpPr/>
            <p:nvPr/>
          </p:nvSpPr>
          <p:spPr>
            <a:xfrm>
              <a:off x="1789547" y="639675"/>
              <a:ext cx="4346793" cy="1339850"/>
            </a:xfrm>
            <a:prstGeom prst="rect">
              <a:avLst/>
            </a:pr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håndsform: figur 5">
              <a:extLst>
                <a:ext uri="{FF2B5EF4-FFF2-40B4-BE49-F238E27FC236}">
                  <a16:creationId xmlns:a16="http://schemas.microsoft.com/office/drawing/2014/main" id="{4D7B939B-F09F-A604-0A08-7E38C942A4CA}"/>
                </a:ext>
              </a:extLst>
            </p:cNvPr>
            <p:cNvSpPr/>
            <p:nvPr/>
          </p:nvSpPr>
          <p:spPr>
            <a:xfrm rot="5400000">
              <a:off x="4393598" y="-241708"/>
              <a:ext cx="2243818" cy="3364305"/>
            </a:xfrm>
            <a:custGeom>
              <a:avLst/>
              <a:gdLst>
                <a:gd name="connsiteX0" fmla="*/ 0 w 2243818"/>
                <a:gd name="connsiteY0" fmla="*/ 1074936 h 3364305"/>
                <a:gd name="connsiteX1" fmla="*/ 990971 w 2243818"/>
                <a:gd name="connsiteY1" fmla="*/ 0 h 3364305"/>
                <a:gd name="connsiteX2" fmla="*/ 1981942 w 2243818"/>
                <a:gd name="connsiteY2" fmla="*/ 1074936 h 3364305"/>
                <a:gd name="connsiteX3" fmla="*/ 1667933 w 2243818"/>
                <a:gd name="connsiteY3" fmla="*/ 1074936 h 3364305"/>
                <a:gd name="connsiteX4" fmla="*/ 1667680 w 2243818"/>
                <a:gd name="connsiteY4" fmla="*/ 1112686 h 3364305"/>
                <a:gd name="connsiteX5" fmla="*/ 1670610 w 2243818"/>
                <a:gd name="connsiteY5" fmla="*/ 1162878 h 3364305"/>
                <a:gd name="connsiteX6" fmla="*/ 1675783 w 2243818"/>
                <a:gd name="connsiteY6" fmla="*/ 1211293 h 3364305"/>
                <a:gd name="connsiteX7" fmla="*/ 1682710 w 2243818"/>
                <a:gd name="connsiteY7" fmla="*/ 1259441 h 3364305"/>
                <a:gd name="connsiteX8" fmla="*/ 1692902 w 2243818"/>
                <a:gd name="connsiteY8" fmla="*/ 1307812 h 3364305"/>
                <a:gd name="connsiteX9" fmla="*/ 1703094 w 2243818"/>
                <a:gd name="connsiteY9" fmla="*/ 1356183 h 3364305"/>
                <a:gd name="connsiteX10" fmla="*/ 1715019 w 2243818"/>
                <a:gd name="connsiteY10" fmla="*/ 1401776 h 3364305"/>
                <a:gd name="connsiteX11" fmla="*/ 1729209 w 2243818"/>
                <a:gd name="connsiteY11" fmla="*/ 1448103 h 3364305"/>
                <a:gd name="connsiteX12" fmla="*/ 1762342 w 2243818"/>
                <a:gd name="connsiteY12" fmla="*/ 1538958 h 3364305"/>
                <a:gd name="connsiteX13" fmla="*/ 1802716 w 2243818"/>
                <a:gd name="connsiteY13" fmla="*/ 1625480 h 3364305"/>
                <a:gd name="connsiteX14" fmla="*/ 1850087 w 2243818"/>
                <a:gd name="connsiteY14" fmla="*/ 1708426 h 3364305"/>
                <a:gd name="connsiteX15" fmla="*/ 1904209 w 2243818"/>
                <a:gd name="connsiteY15" fmla="*/ 1788551 h 3364305"/>
                <a:gd name="connsiteX16" fmla="*/ 1932127 w 2243818"/>
                <a:gd name="connsiteY16" fmla="*/ 1825969 h 3364305"/>
                <a:gd name="connsiteX17" fmla="*/ 1963309 w 2243818"/>
                <a:gd name="connsiteY17" fmla="*/ 1863609 h 3364305"/>
                <a:gd name="connsiteX18" fmla="*/ 1994225 w 2243818"/>
                <a:gd name="connsiteY18" fmla="*/ 1899495 h 3364305"/>
                <a:gd name="connsiteX19" fmla="*/ 2026630 w 2243818"/>
                <a:gd name="connsiteY19" fmla="*/ 1933359 h 3364305"/>
                <a:gd name="connsiteX20" fmla="*/ 2061279 w 2243818"/>
                <a:gd name="connsiteY20" fmla="*/ 1965445 h 3364305"/>
                <a:gd name="connsiteX21" fmla="*/ 2097437 w 2243818"/>
                <a:gd name="connsiteY21" fmla="*/ 1998020 h 3364305"/>
                <a:gd name="connsiteX22" fmla="*/ 2134840 w 2243818"/>
                <a:gd name="connsiteY22" fmla="*/ 2029329 h 3364305"/>
                <a:gd name="connsiteX23" fmla="*/ 2172221 w 2243818"/>
                <a:gd name="connsiteY23" fmla="*/ 2058127 h 3364305"/>
                <a:gd name="connsiteX24" fmla="*/ 2213356 w 2243818"/>
                <a:gd name="connsiteY24" fmla="*/ 2085637 h 3364305"/>
                <a:gd name="connsiteX25" fmla="*/ 2243818 w 2243818"/>
                <a:gd name="connsiteY25" fmla="*/ 2106620 h 3364305"/>
                <a:gd name="connsiteX26" fmla="*/ 1295875 w 2243818"/>
                <a:gd name="connsiteY26" fmla="*/ 2543203 h 3364305"/>
                <a:gd name="connsiteX27" fmla="*/ 1758234 w 2243818"/>
                <a:gd name="connsiteY27" fmla="*/ 3364305 h 3364305"/>
                <a:gd name="connsiteX28" fmla="*/ 1728056 w 2243818"/>
                <a:gd name="connsiteY28" fmla="*/ 3349864 h 3364305"/>
                <a:gd name="connsiteX29" fmla="*/ 1638565 w 2243818"/>
                <a:gd name="connsiteY29" fmla="*/ 3301687 h 3364305"/>
                <a:gd name="connsiteX30" fmla="*/ 1551298 w 2243818"/>
                <a:gd name="connsiteY30" fmla="*/ 3249222 h 3364305"/>
                <a:gd name="connsiteX31" fmla="*/ 1466273 w 2243818"/>
                <a:gd name="connsiteY31" fmla="*/ 3194980 h 3364305"/>
                <a:gd name="connsiteX32" fmla="*/ 1383982 w 2243818"/>
                <a:gd name="connsiteY32" fmla="*/ 3137450 h 3364305"/>
                <a:gd name="connsiteX33" fmla="*/ 1304424 w 2243818"/>
                <a:gd name="connsiteY33" fmla="*/ 3076631 h 3364305"/>
                <a:gd name="connsiteX34" fmla="*/ 1227354 w 2243818"/>
                <a:gd name="connsiteY34" fmla="*/ 3013280 h 3364305"/>
                <a:gd name="connsiteX35" fmla="*/ 1152018 w 2243818"/>
                <a:gd name="connsiteY35" fmla="*/ 2947152 h 3364305"/>
                <a:gd name="connsiteX36" fmla="*/ 1080414 w 2243818"/>
                <a:gd name="connsiteY36" fmla="*/ 2877224 h 3364305"/>
                <a:gd name="connsiteX37" fmla="*/ 1012563 w 2243818"/>
                <a:gd name="connsiteY37" fmla="*/ 2806009 h 3364305"/>
                <a:gd name="connsiteX38" fmla="*/ 946691 w 2243818"/>
                <a:gd name="connsiteY38" fmla="*/ 2731260 h 3364305"/>
                <a:gd name="connsiteX39" fmla="*/ 883062 w 2243818"/>
                <a:gd name="connsiteY39" fmla="*/ 2654734 h 3364305"/>
                <a:gd name="connsiteX40" fmla="*/ 823165 w 2243818"/>
                <a:gd name="connsiteY40" fmla="*/ 2574409 h 3364305"/>
                <a:gd name="connsiteX41" fmla="*/ 766023 w 2243818"/>
                <a:gd name="connsiteY41" fmla="*/ 2493307 h 3364305"/>
                <a:gd name="connsiteX42" fmla="*/ 712879 w 2243818"/>
                <a:gd name="connsiteY42" fmla="*/ 2410161 h 3364305"/>
                <a:gd name="connsiteX43" fmla="*/ 662468 w 2243818"/>
                <a:gd name="connsiteY43" fmla="*/ 2323727 h 3364305"/>
                <a:gd name="connsiteX44" fmla="*/ 615565 w 2243818"/>
                <a:gd name="connsiteY44" fmla="*/ 2236759 h 3364305"/>
                <a:gd name="connsiteX45" fmla="*/ 570641 w 2243818"/>
                <a:gd name="connsiteY45" fmla="*/ 2146259 h 3364305"/>
                <a:gd name="connsiteX46" fmla="*/ 530225 w 2243818"/>
                <a:gd name="connsiteY46" fmla="*/ 2054715 h 3364305"/>
                <a:gd name="connsiteX47" fmla="*/ 494072 w 2243818"/>
                <a:gd name="connsiteY47" fmla="*/ 1962883 h 3364305"/>
                <a:gd name="connsiteX48" fmla="*/ 460897 w 2243818"/>
                <a:gd name="connsiteY48" fmla="*/ 1867007 h 3364305"/>
                <a:gd name="connsiteX49" fmla="*/ 430987 w 2243818"/>
                <a:gd name="connsiteY49" fmla="*/ 1771354 h 3364305"/>
                <a:gd name="connsiteX50" fmla="*/ 404830 w 2243818"/>
                <a:gd name="connsiteY50" fmla="*/ 1674412 h 3364305"/>
                <a:gd name="connsiteX51" fmla="*/ 382426 w 2243818"/>
                <a:gd name="connsiteY51" fmla="*/ 1576181 h 3364305"/>
                <a:gd name="connsiteX52" fmla="*/ 363510 w 2243818"/>
                <a:gd name="connsiteY52" fmla="*/ 1474907 h 3364305"/>
                <a:gd name="connsiteX53" fmla="*/ 350124 w 2243818"/>
                <a:gd name="connsiteY53" fmla="*/ 1374589 h 3364305"/>
                <a:gd name="connsiteX54" fmla="*/ 339980 w 2243818"/>
                <a:gd name="connsiteY54" fmla="*/ 1271983 h 3364305"/>
                <a:gd name="connsiteX55" fmla="*/ 333345 w 2243818"/>
                <a:gd name="connsiteY55" fmla="*/ 1168843 h 3364305"/>
                <a:gd name="connsiteX56" fmla="*/ 331661 w 2243818"/>
                <a:gd name="connsiteY56" fmla="*/ 1074936 h 336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43818" h="3364305">
                  <a:moveTo>
                    <a:pt x="0" y="1074936"/>
                  </a:moveTo>
                  <a:lnTo>
                    <a:pt x="990971" y="0"/>
                  </a:lnTo>
                  <a:lnTo>
                    <a:pt x="1981942" y="1074936"/>
                  </a:lnTo>
                  <a:lnTo>
                    <a:pt x="1667933" y="1074936"/>
                  </a:lnTo>
                  <a:lnTo>
                    <a:pt x="1667680" y="1112686"/>
                  </a:lnTo>
                  <a:lnTo>
                    <a:pt x="1670610" y="1162878"/>
                  </a:lnTo>
                  <a:lnTo>
                    <a:pt x="1675783" y="1211293"/>
                  </a:lnTo>
                  <a:lnTo>
                    <a:pt x="1682710" y="1259441"/>
                  </a:lnTo>
                  <a:lnTo>
                    <a:pt x="1692902" y="1307812"/>
                  </a:lnTo>
                  <a:lnTo>
                    <a:pt x="1703094" y="1356183"/>
                  </a:lnTo>
                  <a:lnTo>
                    <a:pt x="1715019" y="1401776"/>
                  </a:lnTo>
                  <a:lnTo>
                    <a:pt x="1729209" y="1448103"/>
                  </a:lnTo>
                  <a:lnTo>
                    <a:pt x="1762342" y="1538958"/>
                  </a:lnTo>
                  <a:lnTo>
                    <a:pt x="1802716" y="1625480"/>
                  </a:lnTo>
                  <a:lnTo>
                    <a:pt x="1850087" y="1708426"/>
                  </a:lnTo>
                  <a:lnTo>
                    <a:pt x="1904209" y="1788551"/>
                  </a:lnTo>
                  <a:lnTo>
                    <a:pt x="1932127" y="1825969"/>
                  </a:lnTo>
                  <a:lnTo>
                    <a:pt x="1963309" y="1863609"/>
                  </a:lnTo>
                  <a:lnTo>
                    <a:pt x="1994225" y="1899495"/>
                  </a:lnTo>
                  <a:lnTo>
                    <a:pt x="2026630" y="1933359"/>
                  </a:lnTo>
                  <a:lnTo>
                    <a:pt x="2061279" y="1965445"/>
                  </a:lnTo>
                  <a:lnTo>
                    <a:pt x="2097437" y="1998020"/>
                  </a:lnTo>
                  <a:lnTo>
                    <a:pt x="2134840" y="2029329"/>
                  </a:lnTo>
                  <a:lnTo>
                    <a:pt x="2172221" y="2058127"/>
                  </a:lnTo>
                  <a:lnTo>
                    <a:pt x="2213356" y="2085637"/>
                  </a:lnTo>
                  <a:lnTo>
                    <a:pt x="2243818" y="2106620"/>
                  </a:lnTo>
                  <a:lnTo>
                    <a:pt x="1295875" y="2543203"/>
                  </a:lnTo>
                  <a:lnTo>
                    <a:pt x="1758234" y="3364305"/>
                  </a:lnTo>
                  <a:lnTo>
                    <a:pt x="1728056" y="3349864"/>
                  </a:lnTo>
                  <a:lnTo>
                    <a:pt x="1638565" y="3301687"/>
                  </a:lnTo>
                  <a:lnTo>
                    <a:pt x="1551298" y="3249222"/>
                  </a:lnTo>
                  <a:lnTo>
                    <a:pt x="1466273" y="3194980"/>
                  </a:lnTo>
                  <a:lnTo>
                    <a:pt x="1383982" y="3137450"/>
                  </a:lnTo>
                  <a:lnTo>
                    <a:pt x="1304424" y="3076631"/>
                  </a:lnTo>
                  <a:lnTo>
                    <a:pt x="1227354" y="3013280"/>
                  </a:lnTo>
                  <a:lnTo>
                    <a:pt x="1152018" y="2947152"/>
                  </a:lnTo>
                  <a:lnTo>
                    <a:pt x="1080414" y="2877224"/>
                  </a:lnTo>
                  <a:lnTo>
                    <a:pt x="1012563" y="2806009"/>
                  </a:lnTo>
                  <a:lnTo>
                    <a:pt x="946691" y="2731260"/>
                  </a:lnTo>
                  <a:lnTo>
                    <a:pt x="883062" y="2654734"/>
                  </a:lnTo>
                  <a:lnTo>
                    <a:pt x="823165" y="2574409"/>
                  </a:lnTo>
                  <a:lnTo>
                    <a:pt x="766023" y="2493307"/>
                  </a:lnTo>
                  <a:lnTo>
                    <a:pt x="712879" y="2410161"/>
                  </a:lnTo>
                  <a:lnTo>
                    <a:pt x="662468" y="2323727"/>
                  </a:lnTo>
                  <a:lnTo>
                    <a:pt x="615565" y="2236759"/>
                  </a:lnTo>
                  <a:lnTo>
                    <a:pt x="570641" y="2146259"/>
                  </a:lnTo>
                  <a:lnTo>
                    <a:pt x="530225" y="2054715"/>
                  </a:lnTo>
                  <a:lnTo>
                    <a:pt x="494072" y="1962883"/>
                  </a:lnTo>
                  <a:lnTo>
                    <a:pt x="460897" y="1867007"/>
                  </a:lnTo>
                  <a:lnTo>
                    <a:pt x="430987" y="1771354"/>
                  </a:lnTo>
                  <a:lnTo>
                    <a:pt x="404830" y="1674412"/>
                  </a:lnTo>
                  <a:lnTo>
                    <a:pt x="382426" y="1576181"/>
                  </a:lnTo>
                  <a:lnTo>
                    <a:pt x="363510" y="1474907"/>
                  </a:lnTo>
                  <a:lnTo>
                    <a:pt x="350124" y="1374589"/>
                  </a:lnTo>
                  <a:lnTo>
                    <a:pt x="339980" y="1271983"/>
                  </a:lnTo>
                  <a:lnTo>
                    <a:pt x="333345" y="1168843"/>
                  </a:lnTo>
                  <a:lnTo>
                    <a:pt x="331661" y="1074936"/>
                  </a:lnTo>
                  <a:close/>
                </a:path>
              </a:pathLst>
            </a:cu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grpSp>
      <p:sp>
        <p:nvSpPr>
          <p:cNvPr id="8" name="Frihåndsform: figur 7">
            <a:extLst>
              <a:ext uri="{FF2B5EF4-FFF2-40B4-BE49-F238E27FC236}">
                <a16:creationId xmlns:a16="http://schemas.microsoft.com/office/drawing/2014/main" id="{6E90B967-19ED-F386-E58C-808DB4C49512}"/>
              </a:ext>
            </a:extLst>
          </p:cNvPr>
          <p:cNvSpPr/>
          <p:nvPr userDrawn="1"/>
        </p:nvSpPr>
        <p:spPr>
          <a:xfrm rot="9718346">
            <a:off x="6783324" y="628087"/>
            <a:ext cx="2271618" cy="3365577"/>
          </a:xfrm>
          <a:custGeom>
            <a:avLst/>
            <a:gdLst>
              <a:gd name="connsiteX0" fmla="*/ 1776108 w 2271618"/>
              <a:gd name="connsiteY0" fmla="*/ 3365577 h 3365577"/>
              <a:gd name="connsiteX1" fmla="*/ 1745133 w 2271618"/>
              <a:gd name="connsiteY1" fmla="*/ 3350271 h 3365577"/>
              <a:gd name="connsiteX2" fmla="*/ 1656243 w 2271618"/>
              <a:gd name="connsiteY2" fmla="*/ 3302430 h 3365577"/>
              <a:gd name="connsiteX3" fmla="*/ 1569508 w 2271618"/>
              <a:gd name="connsiteY3" fmla="*/ 3250268 h 3365577"/>
              <a:gd name="connsiteX4" fmla="*/ 1484172 w 2271618"/>
              <a:gd name="connsiteY4" fmla="*/ 3196179 h 3365577"/>
              <a:gd name="connsiteX5" fmla="*/ 1401633 w 2271618"/>
              <a:gd name="connsiteY5" fmla="*/ 3138236 h 3365577"/>
              <a:gd name="connsiteX6" fmla="*/ 1321602 w 2271618"/>
              <a:gd name="connsiteY6" fmla="*/ 3078190 h 3365577"/>
              <a:gd name="connsiteX7" fmla="*/ 1245944 w 2271618"/>
              <a:gd name="connsiteY7" fmla="*/ 3013470 h 3365577"/>
              <a:gd name="connsiteX8" fmla="*/ 1170751 w 2271618"/>
              <a:gd name="connsiteY8" fmla="*/ 2948109 h 3365577"/>
              <a:gd name="connsiteX9" fmla="*/ 1098356 w 2271618"/>
              <a:gd name="connsiteY9" fmla="*/ 2878893 h 3365577"/>
              <a:gd name="connsiteX10" fmla="*/ 1029401 w 2271618"/>
              <a:gd name="connsiteY10" fmla="*/ 2806289 h 3365577"/>
              <a:gd name="connsiteX11" fmla="*/ 964239 w 2271618"/>
              <a:gd name="connsiteY11" fmla="*/ 2732515 h 3365577"/>
              <a:gd name="connsiteX12" fmla="*/ 901874 w 2271618"/>
              <a:gd name="connsiteY12" fmla="*/ 2654886 h 3365577"/>
              <a:gd name="connsiteX13" fmla="*/ 840908 w 2271618"/>
              <a:gd name="connsiteY13" fmla="*/ 2575330 h 3365577"/>
              <a:gd name="connsiteX14" fmla="*/ 784200 w 2271618"/>
              <a:gd name="connsiteY14" fmla="*/ 2493961 h 3365577"/>
              <a:gd name="connsiteX15" fmla="*/ 730466 w 2271618"/>
              <a:gd name="connsiteY15" fmla="*/ 2409847 h 3365577"/>
              <a:gd name="connsiteX16" fmla="*/ 679883 w 2271618"/>
              <a:gd name="connsiteY16" fmla="*/ 2324096 h 3365577"/>
              <a:gd name="connsiteX17" fmla="*/ 632449 w 2271618"/>
              <a:gd name="connsiteY17" fmla="*/ 2236708 h 3365577"/>
              <a:gd name="connsiteX18" fmla="*/ 587989 w 2271618"/>
              <a:gd name="connsiteY18" fmla="*/ 2146574 h 3365577"/>
              <a:gd name="connsiteX19" fmla="*/ 548607 w 2271618"/>
              <a:gd name="connsiteY19" fmla="*/ 2056203 h 3365577"/>
              <a:gd name="connsiteX20" fmla="*/ 510914 w 2271618"/>
              <a:gd name="connsiteY20" fmla="*/ 1962153 h 3365577"/>
              <a:gd name="connsiteX21" fmla="*/ 477832 w 2271618"/>
              <a:gd name="connsiteY21" fmla="*/ 1868508 h 3365577"/>
              <a:gd name="connsiteX22" fmla="*/ 448189 w 2271618"/>
              <a:gd name="connsiteY22" fmla="*/ 1771475 h 3365577"/>
              <a:gd name="connsiteX23" fmla="*/ 422516 w 2271618"/>
              <a:gd name="connsiteY23" fmla="*/ 1674380 h 3365577"/>
              <a:gd name="connsiteX24" fmla="*/ 400460 w 2271618"/>
              <a:gd name="connsiteY24" fmla="*/ 1575007 h 3365577"/>
              <a:gd name="connsiteX25" fmla="*/ 382373 w 2271618"/>
              <a:gd name="connsiteY25" fmla="*/ 1475571 h 3365577"/>
              <a:gd name="connsiteX26" fmla="*/ 367435 w 2271618"/>
              <a:gd name="connsiteY26" fmla="*/ 1374498 h 3365577"/>
              <a:gd name="connsiteX27" fmla="*/ 356289 w 2271618"/>
              <a:gd name="connsiteY27" fmla="*/ 1272255 h 3365577"/>
              <a:gd name="connsiteX28" fmla="*/ 351155 w 2271618"/>
              <a:gd name="connsiteY28" fmla="*/ 1168490 h 3365577"/>
              <a:gd name="connsiteX29" fmla="*/ 349102 w 2271618"/>
              <a:gd name="connsiteY29" fmla="*/ 1074936 h 3365577"/>
              <a:gd name="connsiteX30" fmla="*/ 0 w 2271618"/>
              <a:gd name="connsiteY30" fmla="*/ 1074936 h 3365577"/>
              <a:gd name="connsiteX31" fmla="*/ 990971 w 2271618"/>
              <a:gd name="connsiteY31" fmla="*/ 0 h 3365577"/>
              <a:gd name="connsiteX32" fmla="*/ 1981942 w 2271618"/>
              <a:gd name="connsiteY32" fmla="*/ 1074936 h 3365577"/>
              <a:gd name="connsiteX33" fmla="*/ 1685943 w 2271618"/>
              <a:gd name="connsiteY33" fmla="*/ 1074936 h 3365577"/>
              <a:gd name="connsiteX34" fmla="*/ 1689592 w 2271618"/>
              <a:gd name="connsiteY34" fmla="*/ 1164030 h 3365577"/>
              <a:gd name="connsiteX35" fmla="*/ 1693848 w 2271618"/>
              <a:gd name="connsiteY35" fmla="*/ 1212234 h 3365577"/>
              <a:gd name="connsiteX36" fmla="*/ 1702249 w 2271618"/>
              <a:gd name="connsiteY36" fmla="*/ 1261486 h 3365577"/>
              <a:gd name="connsiteX37" fmla="*/ 1710474 w 2271618"/>
              <a:gd name="connsiteY37" fmla="*/ 1309628 h 3365577"/>
              <a:gd name="connsiteX38" fmla="*/ 1721383 w 2271618"/>
              <a:gd name="connsiteY38" fmla="*/ 1356777 h 3365577"/>
              <a:gd name="connsiteX39" fmla="*/ 1734510 w 2271618"/>
              <a:gd name="connsiteY39" fmla="*/ 1403573 h 3365577"/>
              <a:gd name="connsiteX40" fmla="*/ 1748102 w 2271618"/>
              <a:gd name="connsiteY40" fmla="*/ 1449727 h 3365577"/>
              <a:gd name="connsiteX41" fmla="*/ 1764379 w 2271618"/>
              <a:gd name="connsiteY41" fmla="*/ 1494886 h 3365577"/>
              <a:gd name="connsiteX42" fmla="*/ 1781121 w 2271618"/>
              <a:gd name="connsiteY42" fmla="*/ 1539403 h 3365577"/>
              <a:gd name="connsiteX43" fmla="*/ 1800724 w 2271618"/>
              <a:gd name="connsiteY43" fmla="*/ 1584034 h 3365577"/>
              <a:gd name="connsiteX44" fmla="*/ 1820617 w 2271618"/>
              <a:gd name="connsiteY44" fmla="*/ 1626914 h 3365577"/>
              <a:gd name="connsiteX45" fmla="*/ 1844945 w 2271618"/>
              <a:gd name="connsiteY45" fmla="*/ 1669091 h 3365577"/>
              <a:gd name="connsiteX46" fmla="*/ 1867988 w 2271618"/>
              <a:gd name="connsiteY46" fmla="*/ 1710334 h 3365577"/>
              <a:gd name="connsiteX47" fmla="*/ 1894823 w 2271618"/>
              <a:gd name="connsiteY47" fmla="*/ 1750407 h 3365577"/>
              <a:gd name="connsiteX48" fmla="*/ 1921016 w 2271618"/>
              <a:gd name="connsiteY48" fmla="*/ 1790013 h 3365577"/>
              <a:gd name="connsiteX49" fmla="*/ 1950359 w 2271618"/>
              <a:gd name="connsiteY49" fmla="*/ 1827983 h 3365577"/>
              <a:gd name="connsiteX50" fmla="*/ 1979992 w 2271618"/>
              <a:gd name="connsiteY50" fmla="*/ 1864201 h 3365577"/>
              <a:gd name="connsiteX51" fmla="*/ 2012951 w 2271618"/>
              <a:gd name="connsiteY51" fmla="*/ 1899892 h 3365577"/>
              <a:gd name="connsiteX52" fmla="*/ 2045734 w 2271618"/>
              <a:gd name="connsiteY52" fmla="*/ 1934473 h 3365577"/>
              <a:gd name="connsiteX53" fmla="*/ 2080559 w 2271618"/>
              <a:gd name="connsiteY53" fmla="*/ 1967594 h 3365577"/>
              <a:gd name="connsiteX54" fmla="*/ 2115672 w 2271618"/>
              <a:gd name="connsiteY54" fmla="*/ 1998964 h 3365577"/>
              <a:gd name="connsiteX55" fmla="*/ 2153647 w 2271618"/>
              <a:gd name="connsiteY55" fmla="*/ 2030448 h 3365577"/>
              <a:gd name="connsiteX56" fmla="*/ 2190626 w 2271618"/>
              <a:gd name="connsiteY56" fmla="*/ 2059248 h 3365577"/>
              <a:gd name="connsiteX57" fmla="*/ 2230465 w 2271618"/>
              <a:gd name="connsiteY57" fmla="*/ 2088163 h 3365577"/>
              <a:gd name="connsiteX58" fmla="*/ 2271527 w 2271618"/>
              <a:gd name="connsiteY58" fmla="*/ 2114041 h 3365577"/>
              <a:gd name="connsiteX59" fmla="*/ 2271618 w 2271618"/>
              <a:gd name="connsiteY59" fmla="*/ 2114094 h 3365577"/>
              <a:gd name="connsiteX60" fmla="*/ 1319057 w 2271618"/>
              <a:gd name="connsiteY60" fmla="*/ 2551117 h 336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71618" h="3365577">
                <a:moveTo>
                  <a:pt x="1776108" y="3365577"/>
                </a:moveTo>
                <a:lnTo>
                  <a:pt x="1745133" y="3350271"/>
                </a:lnTo>
                <a:lnTo>
                  <a:pt x="1656243" y="3302430"/>
                </a:lnTo>
                <a:lnTo>
                  <a:pt x="1569508" y="3250268"/>
                </a:lnTo>
                <a:lnTo>
                  <a:pt x="1484172" y="3196179"/>
                </a:lnTo>
                <a:lnTo>
                  <a:pt x="1401633" y="3138236"/>
                </a:lnTo>
                <a:lnTo>
                  <a:pt x="1321602" y="3078190"/>
                </a:lnTo>
                <a:lnTo>
                  <a:pt x="1245944" y="3013470"/>
                </a:lnTo>
                <a:lnTo>
                  <a:pt x="1170751" y="2948109"/>
                </a:lnTo>
                <a:lnTo>
                  <a:pt x="1098356" y="2878893"/>
                </a:lnTo>
                <a:lnTo>
                  <a:pt x="1029401" y="2806289"/>
                </a:lnTo>
                <a:lnTo>
                  <a:pt x="964239" y="2732515"/>
                </a:lnTo>
                <a:lnTo>
                  <a:pt x="901874" y="2654886"/>
                </a:lnTo>
                <a:lnTo>
                  <a:pt x="840908" y="2575330"/>
                </a:lnTo>
                <a:lnTo>
                  <a:pt x="784200" y="2493961"/>
                </a:lnTo>
                <a:lnTo>
                  <a:pt x="730466" y="2409847"/>
                </a:lnTo>
                <a:lnTo>
                  <a:pt x="679883" y="2324096"/>
                </a:lnTo>
                <a:lnTo>
                  <a:pt x="632449" y="2236708"/>
                </a:lnTo>
                <a:lnTo>
                  <a:pt x="587989" y="2146574"/>
                </a:lnTo>
                <a:lnTo>
                  <a:pt x="548607" y="2056203"/>
                </a:lnTo>
                <a:lnTo>
                  <a:pt x="510914" y="1962153"/>
                </a:lnTo>
                <a:lnTo>
                  <a:pt x="477832" y="1868508"/>
                </a:lnTo>
                <a:lnTo>
                  <a:pt x="448189" y="1771475"/>
                </a:lnTo>
                <a:lnTo>
                  <a:pt x="422516" y="1674380"/>
                </a:lnTo>
                <a:lnTo>
                  <a:pt x="400460" y="1575007"/>
                </a:lnTo>
                <a:lnTo>
                  <a:pt x="382373" y="1475571"/>
                </a:lnTo>
                <a:lnTo>
                  <a:pt x="367435" y="1374498"/>
                </a:lnTo>
                <a:lnTo>
                  <a:pt x="356289" y="1272255"/>
                </a:lnTo>
                <a:lnTo>
                  <a:pt x="351155" y="1168490"/>
                </a:lnTo>
                <a:lnTo>
                  <a:pt x="349102" y="1074936"/>
                </a:lnTo>
                <a:lnTo>
                  <a:pt x="0" y="1074936"/>
                </a:lnTo>
                <a:lnTo>
                  <a:pt x="990971" y="0"/>
                </a:lnTo>
                <a:lnTo>
                  <a:pt x="1981942" y="1074936"/>
                </a:lnTo>
                <a:lnTo>
                  <a:pt x="1685943" y="1074936"/>
                </a:lnTo>
                <a:lnTo>
                  <a:pt x="1689592" y="1164030"/>
                </a:lnTo>
                <a:lnTo>
                  <a:pt x="1693848" y="1212234"/>
                </a:lnTo>
                <a:lnTo>
                  <a:pt x="1702249" y="1261486"/>
                </a:lnTo>
                <a:lnTo>
                  <a:pt x="1710474" y="1309628"/>
                </a:lnTo>
                <a:lnTo>
                  <a:pt x="1721383" y="1356777"/>
                </a:lnTo>
                <a:lnTo>
                  <a:pt x="1734510" y="1403573"/>
                </a:lnTo>
                <a:lnTo>
                  <a:pt x="1748102" y="1449727"/>
                </a:lnTo>
                <a:lnTo>
                  <a:pt x="1764379" y="1494886"/>
                </a:lnTo>
                <a:lnTo>
                  <a:pt x="1781121" y="1539403"/>
                </a:lnTo>
                <a:lnTo>
                  <a:pt x="1800724" y="1584034"/>
                </a:lnTo>
                <a:lnTo>
                  <a:pt x="1820617" y="1626914"/>
                </a:lnTo>
                <a:lnTo>
                  <a:pt x="1844945" y="1669091"/>
                </a:lnTo>
                <a:lnTo>
                  <a:pt x="1867988" y="1710334"/>
                </a:lnTo>
                <a:lnTo>
                  <a:pt x="1894823" y="1750407"/>
                </a:lnTo>
                <a:lnTo>
                  <a:pt x="1921016" y="1790013"/>
                </a:lnTo>
                <a:lnTo>
                  <a:pt x="1950359" y="1827983"/>
                </a:lnTo>
                <a:lnTo>
                  <a:pt x="1979992" y="1864201"/>
                </a:lnTo>
                <a:lnTo>
                  <a:pt x="2012951" y="1899892"/>
                </a:lnTo>
                <a:lnTo>
                  <a:pt x="2045734" y="1934473"/>
                </a:lnTo>
                <a:lnTo>
                  <a:pt x="2080559" y="1967594"/>
                </a:lnTo>
                <a:lnTo>
                  <a:pt x="2115672" y="1998964"/>
                </a:lnTo>
                <a:lnTo>
                  <a:pt x="2153647" y="2030448"/>
                </a:lnTo>
                <a:lnTo>
                  <a:pt x="2190626" y="2059248"/>
                </a:lnTo>
                <a:lnTo>
                  <a:pt x="2230465" y="2088163"/>
                </a:lnTo>
                <a:lnTo>
                  <a:pt x="2271527" y="2114041"/>
                </a:lnTo>
                <a:lnTo>
                  <a:pt x="2271618" y="2114094"/>
                </a:lnTo>
                <a:lnTo>
                  <a:pt x="1319057" y="2551117"/>
                </a:lnTo>
                <a:close/>
              </a:path>
            </a:pathLst>
          </a:custGeom>
          <a:solidFill>
            <a:srgbClr val="F0ED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Frihåndsform: figur 8">
            <a:extLst>
              <a:ext uri="{FF2B5EF4-FFF2-40B4-BE49-F238E27FC236}">
                <a16:creationId xmlns:a16="http://schemas.microsoft.com/office/drawing/2014/main" id="{D871C97F-ACFE-886B-CFDE-E6DAA0839496}"/>
              </a:ext>
            </a:extLst>
          </p:cNvPr>
          <p:cNvSpPr/>
          <p:nvPr userDrawn="1"/>
        </p:nvSpPr>
        <p:spPr>
          <a:xfrm rot="14025829">
            <a:off x="6824014" y="2836634"/>
            <a:ext cx="2250958" cy="3352775"/>
          </a:xfrm>
          <a:custGeom>
            <a:avLst/>
            <a:gdLst>
              <a:gd name="connsiteX0" fmla="*/ 1714468 w 2250958"/>
              <a:gd name="connsiteY0" fmla="*/ 3352775 h 3352775"/>
              <a:gd name="connsiteX1" fmla="*/ 1707003 w 2250958"/>
              <a:gd name="connsiteY1" fmla="*/ 3349226 h 3352775"/>
              <a:gd name="connsiteX2" fmla="*/ 1617671 w 2250958"/>
              <a:gd name="connsiteY2" fmla="*/ 3300089 h 3352775"/>
              <a:gd name="connsiteX3" fmla="*/ 1531095 w 2250958"/>
              <a:gd name="connsiteY3" fmla="*/ 3247985 h 3352775"/>
              <a:gd name="connsiteX4" fmla="*/ 1446165 w 2250958"/>
              <a:gd name="connsiteY4" fmla="*/ 3192733 h 3352775"/>
              <a:gd name="connsiteX5" fmla="*/ 1364454 w 2250958"/>
              <a:gd name="connsiteY5" fmla="*/ 3135158 h 3352775"/>
              <a:gd name="connsiteX6" fmla="*/ 1285034 w 2250958"/>
              <a:gd name="connsiteY6" fmla="*/ 3073970 h 3352775"/>
              <a:gd name="connsiteX7" fmla="*/ 1207904 w 2250958"/>
              <a:gd name="connsiteY7" fmla="*/ 3009171 h 3352775"/>
              <a:gd name="connsiteX8" fmla="*/ 1133349 w 2250958"/>
              <a:gd name="connsiteY8" fmla="*/ 2942514 h 3352775"/>
              <a:gd name="connsiteX9" fmla="*/ 1061371 w 2250958"/>
              <a:gd name="connsiteY9" fmla="*/ 2873997 h 3352775"/>
              <a:gd name="connsiteX10" fmla="*/ 993614 w 2250958"/>
              <a:gd name="connsiteY10" fmla="*/ 2800474 h 3352775"/>
              <a:gd name="connsiteX11" fmla="*/ 926966 w 2250958"/>
              <a:gd name="connsiteY11" fmla="*/ 2727129 h 3352775"/>
              <a:gd name="connsiteX12" fmla="*/ 865005 w 2250958"/>
              <a:gd name="connsiteY12" fmla="*/ 2649424 h 3352775"/>
              <a:gd name="connsiteX13" fmla="*/ 804976 w 2250958"/>
              <a:gd name="connsiteY13" fmla="*/ 2570323 h 3352775"/>
              <a:gd name="connsiteX14" fmla="*/ 747881 w 2250958"/>
              <a:gd name="connsiteY14" fmla="*/ 2487146 h 3352775"/>
              <a:gd name="connsiteX15" fmla="*/ 693647 w 2250958"/>
              <a:gd name="connsiteY15" fmla="*/ 2403863 h 3352775"/>
              <a:gd name="connsiteX16" fmla="*/ 645029 w 2250958"/>
              <a:gd name="connsiteY16" fmla="*/ 2317506 h 3352775"/>
              <a:gd name="connsiteX17" fmla="*/ 597521 w 2250958"/>
              <a:gd name="connsiteY17" fmla="*/ 2231327 h 3352775"/>
              <a:gd name="connsiteX18" fmla="*/ 554234 w 2250958"/>
              <a:gd name="connsiteY18" fmla="*/ 2140143 h 3352775"/>
              <a:gd name="connsiteX19" fmla="*/ 514453 w 2250958"/>
              <a:gd name="connsiteY19" fmla="*/ 2048387 h 3352775"/>
              <a:gd name="connsiteX20" fmla="*/ 478177 w 2250958"/>
              <a:gd name="connsiteY20" fmla="*/ 1956060 h 3352775"/>
              <a:gd name="connsiteX21" fmla="*/ 445120 w 2250958"/>
              <a:gd name="connsiteY21" fmla="*/ 1861409 h 3352775"/>
              <a:gd name="connsiteX22" fmla="*/ 415284 w 2250958"/>
              <a:gd name="connsiteY22" fmla="*/ 1764435 h 3352775"/>
              <a:gd name="connsiteX23" fmla="*/ 389596 w 2250958"/>
              <a:gd name="connsiteY23" fmla="*/ 1666425 h 3352775"/>
              <a:gd name="connsiteX24" fmla="*/ 367414 w 2250958"/>
              <a:gd name="connsiteY24" fmla="*/ 1567843 h 3352775"/>
              <a:gd name="connsiteX25" fmla="*/ 348917 w 2250958"/>
              <a:gd name="connsiteY25" fmla="*/ 1467582 h 3352775"/>
              <a:gd name="connsiteX26" fmla="*/ 336321 w 2250958"/>
              <a:gd name="connsiteY26" fmla="*/ 1365999 h 3352775"/>
              <a:gd name="connsiteX27" fmla="*/ 326587 w 2250958"/>
              <a:gd name="connsiteY27" fmla="*/ 1264310 h 3352775"/>
              <a:gd name="connsiteX28" fmla="*/ 319894 w 2250958"/>
              <a:gd name="connsiteY28" fmla="*/ 1161405 h 3352775"/>
              <a:gd name="connsiteX29" fmla="*/ 318697 w 2250958"/>
              <a:gd name="connsiteY29" fmla="*/ 1074936 h 3352775"/>
              <a:gd name="connsiteX30" fmla="*/ 0 w 2250958"/>
              <a:gd name="connsiteY30" fmla="*/ 1074936 h 3352775"/>
              <a:gd name="connsiteX31" fmla="*/ 990971 w 2250958"/>
              <a:gd name="connsiteY31" fmla="*/ 0 h 3352775"/>
              <a:gd name="connsiteX32" fmla="*/ 1981942 w 2250958"/>
              <a:gd name="connsiteY32" fmla="*/ 1074936 h 3352775"/>
              <a:gd name="connsiteX33" fmla="*/ 1656094 w 2250958"/>
              <a:gd name="connsiteY33" fmla="*/ 1074936 h 3352775"/>
              <a:gd name="connsiteX34" fmla="*/ 1656808 w 2250958"/>
              <a:gd name="connsiteY34" fmla="*/ 1111254 h 3352775"/>
              <a:gd name="connsiteX35" fmla="*/ 1658438 w 2250958"/>
              <a:gd name="connsiteY35" fmla="*/ 1161006 h 3352775"/>
              <a:gd name="connsiteX36" fmla="*/ 1663109 w 2250958"/>
              <a:gd name="connsiteY36" fmla="*/ 1209544 h 3352775"/>
              <a:gd name="connsiteX37" fmla="*/ 1671107 w 2250958"/>
              <a:gd name="connsiteY37" fmla="*/ 1258619 h 3352775"/>
              <a:gd name="connsiteX38" fmla="*/ 1679748 w 2250958"/>
              <a:gd name="connsiteY38" fmla="*/ 1307230 h 3352775"/>
              <a:gd name="connsiteX39" fmla="*/ 1689212 w 2250958"/>
              <a:gd name="connsiteY39" fmla="*/ 1354267 h 3352775"/>
              <a:gd name="connsiteX40" fmla="*/ 1701717 w 2250958"/>
              <a:gd name="connsiteY40" fmla="*/ 1400088 h 3352775"/>
              <a:gd name="connsiteX41" fmla="*/ 1715795 w 2250958"/>
              <a:gd name="connsiteY41" fmla="*/ 1446734 h 3352775"/>
              <a:gd name="connsiteX42" fmla="*/ 1732270 w 2250958"/>
              <a:gd name="connsiteY42" fmla="*/ 1492628 h 3352775"/>
              <a:gd name="connsiteX43" fmla="*/ 1749568 w 2250958"/>
              <a:gd name="connsiteY43" fmla="*/ 1536949 h 3352775"/>
              <a:gd name="connsiteX44" fmla="*/ 1767975 w 2250958"/>
              <a:gd name="connsiteY44" fmla="*/ 1581450 h 3352775"/>
              <a:gd name="connsiteX45" fmla="*/ 1790066 w 2250958"/>
              <a:gd name="connsiteY45" fmla="*/ 1624270 h 3352775"/>
              <a:gd name="connsiteX46" fmla="*/ 1811049 w 2250958"/>
              <a:gd name="connsiteY46" fmla="*/ 1666911 h 3352775"/>
              <a:gd name="connsiteX47" fmla="*/ 1835072 w 2250958"/>
              <a:gd name="connsiteY47" fmla="*/ 1708337 h 3352775"/>
              <a:gd name="connsiteX48" fmla="*/ 1862315 w 2250958"/>
              <a:gd name="connsiteY48" fmla="*/ 1747439 h 3352775"/>
              <a:gd name="connsiteX49" fmla="*/ 1889378 w 2250958"/>
              <a:gd name="connsiteY49" fmla="*/ 1787650 h 3352775"/>
              <a:gd name="connsiteX50" fmla="*/ 1918553 w 2250958"/>
              <a:gd name="connsiteY50" fmla="*/ 1825358 h 3352775"/>
              <a:gd name="connsiteX51" fmla="*/ 1946619 w 2250958"/>
              <a:gd name="connsiteY51" fmla="*/ 1862887 h 3352775"/>
              <a:gd name="connsiteX52" fmla="*/ 1978369 w 2250958"/>
              <a:gd name="connsiteY52" fmla="*/ 1898736 h 3352775"/>
              <a:gd name="connsiteX53" fmla="*/ 2012231 w 2250958"/>
              <a:gd name="connsiteY53" fmla="*/ 1932082 h 3352775"/>
              <a:gd name="connsiteX54" fmla="*/ 2045913 w 2250958"/>
              <a:gd name="connsiteY54" fmla="*/ 1966536 h 3352775"/>
              <a:gd name="connsiteX55" fmla="*/ 2082350 w 2250958"/>
              <a:gd name="connsiteY55" fmla="*/ 1998023 h 3352775"/>
              <a:gd name="connsiteX56" fmla="*/ 2119896 w 2250958"/>
              <a:gd name="connsiteY56" fmla="*/ 2029689 h 3352775"/>
              <a:gd name="connsiteX57" fmla="*/ 2157336 w 2250958"/>
              <a:gd name="connsiteY57" fmla="*/ 2058493 h 3352775"/>
              <a:gd name="connsiteX58" fmla="*/ 2197172 w 2250958"/>
              <a:gd name="connsiteY58" fmla="*/ 2086547 h 3352775"/>
              <a:gd name="connsiteX59" fmla="*/ 2237652 w 2250958"/>
              <a:gd name="connsiteY59" fmla="*/ 2114137 h 3352775"/>
              <a:gd name="connsiteX60" fmla="*/ 2250958 w 2250958"/>
              <a:gd name="connsiteY60" fmla="*/ 2121738 h 3352775"/>
              <a:gd name="connsiteX61" fmla="*/ 1275867 w 2250958"/>
              <a:gd name="connsiteY61" fmla="*/ 2565372 h 33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50958" h="3352775">
                <a:moveTo>
                  <a:pt x="1714468" y="3352775"/>
                </a:moveTo>
                <a:lnTo>
                  <a:pt x="1707003" y="3349226"/>
                </a:lnTo>
                <a:lnTo>
                  <a:pt x="1617671" y="3300089"/>
                </a:lnTo>
                <a:lnTo>
                  <a:pt x="1531095" y="3247985"/>
                </a:lnTo>
                <a:lnTo>
                  <a:pt x="1446165" y="3192733"/>
                </a:lnTo>
                <a:lnTo>
                  <a:pt x="1364454" y="3135158"/>
                </a:lnTo>
                <a:lnTo>
                  <a:pt x="1285034" y="3073970"/>
                </a:lnTo>
                <a:lnTo>
                  <a:pt x="1207904" y="3009171"/>
                </a:lnTo>
                <a:lnTo>
                  <a:pt x="1133349" y="2942514"/>
                </a:lnTo>
                <a:lnTo>
                  <a:pt x="1061371" y="2873997"/>
                </a:lnTo>
                <a:lnTo>
                  <a:pt x="993614" y="2800474"/>
                </a:lnTo>
                <a:lnTo>
                  <a:pt x="926966" y="2727129"/>
                </a:lnTo>
                <a:lnTo>
                  <a:pt x="865005" y="2649424"/>
                </a:lnTo>
                <a:lnTo>
                  <a:pt x="804976" y="2570323"/>
                </a:lnTo>
                <a:lnTo>
                  <a:pt x="747881" y="2487146"/>
                </a:lnTo>
                <a:lnTo>
                  <a:pt x="693647" y="2403863"/>
                </a:lnTo>
                <a:lnTo>
                  <a:pt x="645029" y="2317506"/>
                </a:lnTo>
                <a:lnTo>
                  <a:pt x="597521" y="2231327"/>
                </a:lnTo>
                <a:lnTo>
                  <a:pt x="554234" y="2140143"/>
                </a:lnTo>
                <a:lnTo>
                  <a:pt x="514453" y="2048387"/>
                </a:lnTo>
                <a:lnTo>
                  <a:pt x="478177" y="1956060"/>
                </a:lnTo>
                <a:lnTo>
                  <a:pt x="445120" y="1861409"/>
                </a:lnTo>
                <a:lnTo>
                  <a:pt x="415284" y="1764435"/>
                </a:lnTo>
                <a:lnTo>
                  <a:pt x="389596" y="1666425"/>
                </a:lnTo>
                <a:lnTo>
                  <a:pt x="367414" y="1567843"/>
                </a:lnTo>
                <a:lnTo>
                  <a:pt x="348917" y="1467582"/>
                </a:lnTo>
                <a:lnTo>
                  <a:pt x="336321" y="1365999"/>
                </a:lnTo>
                <a:lnTo>
                  <a:pt x="326587" y="1264310"/>
                </a:lnTo>
                <a:lnTo>
                  <a:pt x="319894" y="1161405"/>
                </a:lnTo>
                <a:lnTo>
                  <a:pt x="318697" y="1074936"/>
                </a:lnTo>
                <a:lnTo>
                  <a:pt x="0" y="1074936"/>
                </a:lnTo>
                <a:lnTo>
                  <a:pt x="990971" y="0"/>
                </a:lnTo>
                <a:lnTo>
                  <a:pt x="1981942" y="1074936"/>
                </a:lnTo>
                <a:lnTo>
                  <a:pt x="1656094" y="1074936"/>
                </a:lnTo>
                <a:lnTo>
                  <a:pt x="1656808" y="1111254"/>
                </a:lnTo>
                <a:lnTo>
                  <a:pt x="1658438" y="1161006"/>
                </a:lnTo>
                <a:lnTo>
                  <a:pt x="1663109" y="1209544"/>
                </a:lnTo>
                <a:lnTo>
                  <a:pt x="1671107" y="1258619"/>
                </a:lnTo>
                <a:lnTo>
                  <a:pt x="1679748" y="1307230"/>
                </a:lnTo>
                <a:lnTo>
                  <a:pt x="1689212" y="1354267"/>
                </a:lnTo>
                <a:lnTo>
                  <a:pt x="1701717" y="1400088"/>
                </a:lnTo>
                <a:lnTo>
                  <a:pt x="1715795" y="1446734"/>
                </a:lnTo>
                <a:lnTo>
                  <a:pt x="1732270" y="1492628"/>
                </a:lnTo>
                <a:lnTo>
                  <a:pt x="1749568" y="1536949"/>
                </a:lnTo>
                <a:lnTo>
                  <a:pt x="1767975" y="1581450"/>
                </a:lnTo>
                <a:lnTo>
                  <a:pt x="1790066" y="1624270"/>
                </a:lnTo>
                <a:lnTo>
                  <a:pt x="1811049" y="1666911"/>
                </a:lnTo>
                <a:lnTo>
                  <a:pt x="1835072" y="1708337"/>
                </a:lnTo>
                <a:lnTo>
                  <a:pt x="1862315" y="1747439"/>
                </a:lnTo>
                <a:lnTo>
                  <a:pt x="1889378" y="1787650"/>
                </a:lnTo>
                <a:lnTo>
                  <a:pt x="1918553" y="1825358"/>
                </a:lnTo>
                <a:lnTo>
                  <a:pt x="1946619" y="1862887"/>
                </a:lnTo>
                <a:lnTo>
                  <a:pt x="1978369" y="1898736"/>
                </a:lnTo>
                <a:lnTo>
                  <a:pt x="2012231" y="1932082"/>
                </a:lnTo>
                <a:lnTo>
                  <a:pt x="2045913" y="1966536"/>
                </a:lnTo>
                <a:lnTo>
                  <a:pt x="2082350" y="1998023"/>
                </a:lnTo>
                <a:lnTo>
                  <a:pt x="2119896" y="2029689"/>
                </a:lnTo>
                <a:lnTo>
                  <a:pt x="2157336" y="2058493"/>
                </a:lnTo>
                <a:lnTo>
                  <a:pt x="2197172" y="2086547"/>
                </a:lnTo>
                <a:lnTo>
                  <a:pt x="2237652" y="2114137"/>
                </a:lnTo>
                <a:lnTo>
                  <a:pt x="2250958" y="2121738"/>
                </a:lnTo>
                <a:lnTo>
                  <a:pt x="1275867" y="2565372"/>
                </a:lnTo>
                <a:close/>
              </a:path>
            </a:pathLst>
          </a:custGeom>
          <a:solidFill>
            <a:srgbClr val="E0D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Frihåndsform: figur 9">
            <a:extLst>
              <a:ext uri="{FF2B5EF4-FFF2-40B4-BE49-F238E27FC236}">
                <a16:creationId xmlns:a16="http://schemas.microsoft.com/office/drawing/2014/main" id="{F2E1C126-18B4-4C51-6170-7F444650B0C9}"/>
              </a:ext>
            </a:extLst>
          </p:cNvPr>
          <p:cNvSpPr>
            <a:spLocks/>
          </p:cNvSpPr>
          <p:nvPr userDrawn="1"/>
        </p:nvSpPr>
        <p:spPr bwMode="auto">
          <a:xfrm rot="17276626">
            <a:off x="5029082" y="3487723"/>
            <a:ext cx="1885589" cy="3454636"/>
          </a:xfrm>
          <a:custGeom>
            <a:avLst/>
            <a:gdLst>
              <a:gd name="connsiteX0" fmla="*/ 1885589 w 1885589"/>
              <a:gd name="connsiteY0" fmla="*/ 1327902 h 3454636"/>
              <a:gd name="connsiteX1" fmla="*/ 1581646 w 1885589"/>
              <a:gd name="connsiteY1" fmla="*/ 1229503 h 3454636"/>
              <a:gd name="connsiteX2" fmla="*/ 1568187 w 1885589"/>
              <a:gd name="connsiteY2" fmla="*/ 1271308 h 3454636"/>
              <a:gd name="connsiteX3" fmla="*/ 1556281 w 1885589"/>
              <a:gd name="connsiteY3" fmla="*/ 1318946 h 3454636"/>
              <a:gd name="connsiteX4" fmla="*/ 1545168 w 1885589"/>
              <a:gd name="connsiteY4" fmla="*/ 1367378 h 3454636"/>
              <a:gd name="connsiteX5" fmla="*/ 1538024 w 1885589"/>
              <a:gd name="connsiteY5" fmla="*/ 1416605 h 3454636"/>
              <a:gd name="connsiteX6" fmla="*/ 1531675 w 1885589"/>
              <a:gd name="connsiteY6" fmla="*/ 1463449 h 3454636"/>
              <a:gd name="connsiteX7" fmla="*/ 1526912 w 1885589"/>
              <a:gd name="connsiteY7" fmla="*/ 1512675 h 3454636"/>
              <a:gd name="connsiteX8" fmla="*/ 1523737 w 1885589"/>
              <a:gd name="connsiteY8" fmla="*/ 1561107 h 3454636"/>
              <a:gd name="connsiteX9" fmla="*/ 1522149 w 1885589"/>
              <a:gd name="connsiteY9" fmla="*/ 1610333 h 3454636"/>
              <a:gd name="connsiteX10" fmla="*/ 1523737 w 1885589"/>
              <a:gd name="connsiteY10" fmla="*/ 1657177 h 3454636"/>
              <a:gd name="connsiteX11" fmla="*/ 1526912 w 1885589"/>
              <a:gd name="connsiteY11" fmla="*/ 1706404 h 3454636"/>
              <a:gd name="connsiteX12" fmla="*/ 1531674 w 1885589"/>
              <a:gd name="connsiteY12" fmla="*/ 1753247 h 3454636"/>
              <a:gd name="connsiteX13" fmla="*/ 1539612 w 1885589"/>
              <a:gd name="connsiteY13" fmla="*/ 1800886 h 3454636"/>
              <a:gd name="connsiteX14" fmla="*/ 1546756 w 1885589"/>
              <a:gd name="connsiteY14" fmla="*/ 1847730 h 3454636"/>
              <a:gd name="connsiteX15" fmla="*/ 1557868 w 1885589"/>
              <a:gd name="connsiteY15" fmla="*/ 1895368 h 3454636"/>
              <a:gd name="connsiteX16" fmla="*/ 1569774 w 1885589"/>
              <a:gd name="connsiteY16" fmla="*/ 1940625 h 3454636"/>
              <a:gd name="connsiteX17" fmla="*/ 1583268 w 1885589"/>
              <a:gd name="connsiteY17" fmla="*/ 1986675 h 3454636"/>
              <a:gd name="connsiteX18" fmla="*/ 1598349 w 1885589"/>
              <a:gd name="connsiteY18" fmla="*/ 2031137 h 3454636"/>
              <a:gd name="connsiteX19" fmla="*/ 1616606 w 1885589"/>
              <a:gd name="connsiteY19" fmla="*/ 2076393 h 3454636"/>
              <a:gd name="connsiteX20" fmla="*/ 1635656 w 1885589"/>
              <a:gd name="connsiteY20" fmla="*/ 2119267 h 3454636"/>
              <a:gd name="connsiteX21" fmla="*/ 1656293 w 1885589"/>
              <a:gd name="connsiteY21" fmla="*/ 2162142 h 3454636"/>
              <a:gd name="connsiteX22" fmla="*/ 1677725 w 1885589"/>
              <a:gd name="connsiteY22" fmla="*/ 2205016 h 3454636"/>
              <a:gd name="connsiteX23" fmla="*/ 1702331 w 1885589"/>
              <a:gd name="connsiteY23" fmla="*/ 2245508 h 3454636"/>
              <a:gd name="connsiteX24" fmla="*/ 1728524 w 1885589"/>
              <a:gd name="connsiteY24" fmla="*/ 2286795 h 3454636"/>
              <a:gd name="connsiteX25" fmla="*/ 1755512 w 1885589"/>
              <a:gd name="connsiteY25" fmla="*/ 2326493 h 3454636"/>
              <a:gd name="connsiteX26" fmla="*/ 1784881 w 1885589"/>
              <a:gd name="connsiteY26" fmla="*/ 2364604 h 3454636"/>
              <a:gd name="connsiteX27" fmla="*/ 1810395 w 1885589"/>
              <a:gd name="connsiteY27" fmla="*/ 2396840 h 3454636"/>
              <a:gd name="connsiteX28" fmla="*/ 781905 w 1885589"/>
              <a:gd name="connsiteY28" fmla="*/ 2520437 h 3454636"/>
              <a:gd name="connsiteX29" fmla="*/ 972095 w 1885589"/>
              <a:gd name="connsiteY29" fmla="*/ 3454636 h 3454636"/>
              <a:gd name="connsiteX30" fmla="*/ 932393 w 1885589"/>
              <a:gd name="connsiteY30" fmla="*/ 3416613 h 3454636"/>
              <a:gd name="connsiteX31" fmla="*/ 862543 w 1885589"/>
              <a:gd name="connsiteY31" fmla="*/ 3343569 h 3454636"/>
              <a:gd name="connsiteX32" fmla="*/ 795074 w 1885589"/>
              <a:gd name="connsiteY32" fmla="*/ 3267347 h 3454636"/>
              <a:gd name="connsiteX33" fmla="*/ 731574 w 1885589"/>
              <a:gd name="connsiteY33" fmla="*/ 3187950 h 3454636"/>
              <a:gd name="connsiteX34" fmla="*/ 672043 w 1885589"/>
              <a:gd name="connsiteY34" fmla="*/ 3108553 h 3454636"/>
              <a:gd name="connsiteX35" fmla="*/ 614099 w 1885589"/>
              <a:gd name="connsiteY35" fmla="*/ 3026774 h 3454636"/>
              <a:gd name="connsiteX36" fmla="*/ 560918 w 1885589"/>
              <a:gd name="connsiteY36" fmla="*/ 2941026 h 3454636"/>
              <a:gd name="connsiteX37" fmla="*/ 510118 w 1885589"/>
              <a:gd name="connsiteY37" fmla="*/ 2856071 h 3454636"/>
              <a:gd name="connsiteX38" fmla="*/ 464874 w 1885589"/>
              <a:gd name="connsiteY38" fmla="*/ 2767147 h 3454636"/>
              <a:gd name="connsiteX39" fmla="*/ 420424 w 1885589"/>
              <a:gd name="connsiteY39" fmla="*/ 2677428 h 3454636"/>
              <a:gd name="connsiteX40" fmla="*/ 380736 w 1885589"/>
              <a:gd name="connsiteY40" fmla="*/ 2586121 h 3454636"/>
              <a:gd name="connsiteX41" fmla="*/ 344224 w 1885589"/>
              <a:gd name="connsiteY41" fmla="*/ 2493227 h 3454636"/>
              <a:gd name="connsiteX42" fmla="*/ 312474 w 1885589"/>
              <a:gd name="connsiteY42" fmla="*/ 2399539 h 3454636"/>
              <a:gd name="connsiteX43" fmla="*/ 283105 w 1885589"/>
              <a:gd name="connsiteY43" fmla="*/ 2303468 h 3454636"/>
              <a:gd name="connsiteX44" fmla="*/ 258499 w 1885589"/>
              <a:gd name="connsiteY44" fmla="*/ 2207398 h 3454636"/>
              <a:gd name="connsiteX45" fmla="*/ 235481 w 1885589"/>
              <a:gd name="connsiteY45" fmla="*/ 2110534 h 3454636"/>
              <a:gd name="connsiteX46" fmla="*/ 218811 w 1885589"/>
              <a:gd name="connsiteY46" fmla="*/ 2012876 h 3454636"/>
              <a:gd name="connsiteX47" fmla="*/ 205318 w 1885589"/>
              <a:gd name="connsiteY47" fmla="*/ 1913629 h 3454636"/>
              <a:gd name="connsiteX48" fmla="*/ 194999 w 1885589"/>
              <a:gd name="connsiteY48" fmla="*/ 1814383 h 3454636"/>
              <a:gd name="connsiteX49" fmla="*/ 188649 w 1885589"/>
              <a:gd name="connsiteY49" fmla="*/ 1715137 h 3454636"/>
              <a:gd name="connsiteX50" fmla="*/ 185474 w 1885589"/>
              <a:gd name="connsiteY50" fmla="*/ 1615097 h 3454636"/>
              <a:gd name="connsiteX51" fmla="*/ 187062 w 1885589"/>
              <a:gd name="connsiteY51" fmla="*/ 1514263 h 3454636"/>
              <a:gd name="connsiteX52" fmla="*/ 193412 w 1885589"/>
              <a:gd name="connsiteY52" fmla="*/ 1413428 h 3454636"/>
              <a:gd name="connsiteX53" fmla="*/ 202143 w 1885589"/>
              <a:gd name="connsiteY53" fmla="*/ 1312594 h 3454636"/>
              <a:gd name="connsiteX54" fmla="*/ 216430 w 1885589"/>
              <a:gd name="connsiteY54" fmla="*/ 1210966 h 3454636"/>
              <a:gd name="connsiteX55" fmla="*/ 234686 w 1885589"/>
              <a:gd name="connsiteY55" fmla="*/ 1110132 h 3454636"/>
              <a:gd name="connsiteX56" fmla="*/ 255324 w 1885589"/>
              <a:gd name="connsiteY56" fmla="*/ 1010886 h 3454636"/>
              <a:gd name="connsiteX57" fmla="*/ 281518 w 1885589"/>
              <a:gd name="connsiteY57" fmla="*/ 910052 h 3454636"/>
              <a:gd name="connsiteX58" fmla="*/ 310472 w 1885589"/>
              <a:gd name="connsiteY58" fmla="*/ 817968 h 3454636"/>
              <a:gd name="connsiteX59" fmla="*/ 0 w 1885589"/>
              <a:gd name="connsiteY59" fmla="*/ 717455 h 3454636"/>
              <a:gd name="connsiteX60" fmla="*/ 1273880 w 1885589"/>
              <a:gd name="connsiteY60" fmla="*/ 0 h 34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85589" h="3454636">
                <a:moveTo>
                  <a:pt x="1885589" y="1327902"/>
                </a:moveTo>
                <a:lnTo>
                  <a:pt x="1581646" y="1229503"/>
                </a:lnTo>
                <a:lnTo>
                  <a:pt x="1568187" y="1271308"/>
                </a:lnTo>
                <a:lnTo>
                  <a:pt x="1556281" y="1318946"/>
                </a:lnTo>
                <a:lnTo>
                  <a:pt x="1545168" y="1367378"/>
                </a:lnTo>
                <a:lnTo>
                  <a:pt x="1538024" y="1416605"/>
                </a:lnTo>
                <a:lnTo>
                  <a:pt x="1531675" y="1463449"/>
                </a:lnTo>
                <a:lnTo>
                  <a:pt x="1526912" y="1512675"/>
                </a:lnTo>
                <a:lnTo>
                  <a:pt x="1523737" y="1561107"/>
                </a:lnTo>
                <a:lnTo>
                  <a:pt x="1522149" y="1610333"/>
                </a:lnTo>
                <a:lnTo>
                  <a:pt x="1523737" y="1657177"/>
                </a:lnTo>
                <a:lnTo>
                  <a:pt x="1526912" y="1706404"/>
                </a:lnTo>
                <a:lnTo>
                  <a:pt x="1531674" y="1753247"/>
                </a:lnTo>
                <a:lnTo>
                  <a:pt x="1539612" y="1800886"/>
                </a:lnTo>
                <a:lnTo>
                  <a:pt x="1546756" y="1847730"/>
                </a:lnTo>
                <a:lnTo>
                  <a:pt x="1557868" y="1895368"/>
                </a:lnTo>
                <a:lnTo>
                  <a:pt x="1569774" y="1940625"/>
                </a:lnTo>
                <a:lnTo>
                  <a:pt x="1583268" y="1986675"/>
                </a:lnTo>
                <a:lnTo>
                  <a:pt x="1598349" y="2031137"/>
                </a:lnTo>
                <a:lnTo>
                  <a:pt x="1616606" y="2076393"/>
                </a:lnTo>
                <a:lnTo>
                  <a:pt x="1635656" y="2119267"/>
                </a:lnTo>
                <a:lnTo>
                  <a:pt x="1656293" y="2162142"/>
                </a:lnTo>
                <a:lnTo>
                  <a:pt x="1677725" y="2205016"/>
                </a:lnTo>
                <a:lnTo>
                  <a:pt x="1702331" y="2245508"/>
                </a:lnTo>
                <a:lnTo>
                  <a:pt x="1728524" y="2286795"/>
                </a:lnTo>
                <a:lnTo>
                  <a:pt x="1755512" y="2326493"/>
                </a:lnTo>
                <a:lnTo>
                  <a:pt x="1784881" y="2364604"/>
                </a:lnTo>
                <a:lnTo>
                  <a:pt x="1810395" y="2396840"/>
                </a:lnTo>
                <a:lnTo>
                  <a:pt x="781905" y="2520437"/>
                </a:lnTo>
                <a:lnTo>
                  <a:pt x="972095" y="3454636"/>
                </a:lnTo>
                <a:lnTo>
                  <a:pt x="932393" y="3416613"/>
                </a:lnTo>
                <a:lnTo>
                  <a:pt x="862543" y="3343569"/>
                </a:lnTo>
                <a:lnTo>
                  <a:pt x="795074" y="3267347"/>
                </a:lnTo>
                <a:lnTo>
                  <a:pt x="731574" y="3187950"/>
                </a:lnTo>
                <a:lnTo>
                  <a:pt x="672043" y="3108553"/>
                </a:lnTo>
                <a:lnTo>
                  <a:pt x="614099" y="3026774"/>
                </a:lnTo>
                <a:lnTo>
                  <a:pt x="560918" y="2941026"/>
                </a:lnTo>
                <a:lnTo>
                  <a:pt x="510118" y="2856071"/>
                </a:lnTo>
                <a:lnTo>
                  <a:pt x="464874" y="2767147"/>
                </a:lnTo>
                <a:lnTo>
                  <a:pt x="420424" y="2677428"/>
                </a:lnTo>
                <a:lnTo>
                  <a:pt x="380736" y="2586121"/>
                </a:lnTo>
                <a:lnTo>
                  <a:pt x="344224" y="2493227"/>
                </a:lnTo>
                <a:lnTo>
                  <a:pt x="312474" y="2399539"/>
                </a:lnTo>
                <a:lnTo>
                  <a:pt x="283105" y="2303468"/>
                </a:lnTo>
                <a:lnTo>
                  <a:pt x="258499" y="2207398"/>
                </a:lnTo>
                <a:lnTo>
                  <a:pt x="235481" y="2110534"/>
                </a:lnTo>
                <a:lnTo>
                  <a:pt x="218811" y="2012876"/>
                </a:lnTo>
                <a:lnTo>
                  <a:pt x="205318" y="1913629"/>
                </a:lnTo>
                <a:lnTo>
                  <a:pt x="194999" y="1814383"/>
                </a:lnTo>
                <a:lnTo>
                  <a:pt x="188649" y="1715137"/>
                </a:lnTo>
                <a:lnTo>
                  <a:pt x="185474" y="1615097"/>
                </a:lnTo>
                <a:lnTo>
                  <a:pt x="187062" y="1514263"/>
                </a:lnTo>
                <a:lnTo>
                  <a:pt x="193412" y="1413428"/>
                </a:lnTo>
                <a:lnTo>
                  <a:pt x="202143" y="1312594"/>
                </a:lnTo>
                <a:lnTo>
                  <a:pt x="216430" y="1210966"/>
                </a:lnTo>
                <a:lnTo>
                  <a:pt x="234686" y="1110132"/>
                </a:lnTo>
                <a:lnTo>
                  <a:pt x="255324" y="1010886"/>
                </a:lnTo>
                <a:lnTo>
                  <a:pt x="281518" y="910052"/>
                </a:lnTo>
                <a:lnTo>
                  <a:pt x="310472" y="817968"/>
                </a:lnTo>
                <a:lnTo>
                  <a:pt x="0" y="717455"/>
                </a:lnTo>
                <a:lnTo>
                  <a:pt x="1273880" y="0"/>
                </a:lnTo>
                <a:close/>
              </a:path>
            </a:pathLst>
          </a:custGeom>
          <a:solidFill>
            <a:srgbClr val="CFD0CB"/>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1" name="Frihåndsform: figur 10">
            <a:extLst>
              <a:ext uri="{FF2B5EF4-FFF2-40B4-BE49-F238E27FC236}">
                <a16:creationId xmlns:a16="http://schemas.microsoft.com/office/drawing/2014/main" id="{624863FA-91C4-115D-BF84-7579E009981F}"/>
              </a:ext>
            </a:extLst>
          </p:cNvPr>
          <p:cNvSpPr>
            <a:spLocks/>
          </p:cNvSpPr>
          <p:nvPr userDrawn="1"/>
        </p:nvSpPr>
        <p:spPr bwMode="auto">
          <a:xfrm rot="17276626">
            <a:off x="2849855" y="2370840"/>
            <a:ext cx="3371958" cy="2239056"/>
          </a:xfrm>
          <a:custGeom>
            <a:avLst/>
            <a:gdLst>
              <a:gd name="connsiteX0" fmla="*/ 3371958 w 3371958"/>
              <a:gd name="connsiteY0" fmla="*/ 990971 h 2239056"/>
              <a:gd name="connsiteX1" fmla="*/ 2297022 w 3371958"/>
              <a:gd name="connsiteY1" fmla="*/ 1981942 h 2239056"/>
              <a:gd name="connsiteX2" fmla="*/ 2297022 w 3371958"/>
              <a:gd name="connsiteY2" fmla="*/ 1660666 h 2239056"/>
              <a:gd name="connsiteX3" fmla="*/ 2252040 w 3371958"/>
              <a:gd name="connsiteY3" fmla="*/ 1662094 h 2239056"/>
              <a:gd name="connsiteX4" fmla="*/ 2201240 w 3371958"/>
              <a:gd name="connsiteY4" fmla="*/ 1664476 h 2239056"/>
              <a:gd name="connsiteX5" fmla="*/ 2152821 w 3371958"/>
              <a:gd name="connsiteY5" fmla="*/ 1669241 h 2239056"/>
              <a:gd name="connsiteX6" fmla="*/ 2103608 w 3371958"/>
              <a:gd name="connsiteY6" fmla="*/ 1677181 h 2239056"/>
              <a:gd name="connsiteX7" fmla="*/ 2056777 w 3371958"/>
              <a:gd name="connsiteY7" fmla="*/ 1684327 h 2239056"/>
              <a:gd name="connsiteX8" fmla="*/ 2009152 w 3371958"/>
              <a:gd name="connsiteY8" fmla="*/ 1695444 h 2239056"/>
              <a:gd name="connsiteX9" fmla="*/ 1962321 w 3371958"/>
              <a:gd name="connsiteY9" fmla="*/ 1708943 h 2239056"/>
              <a:gd name="connsiteX10" fmla="*/ 1916283 w 3371958"/>
              <a:gd name="connsiteY10" fmla="*/ 1722441 h 2239056"/>
              <a:gd name="connsiteX11" fmla="*/ 1870246 w 3371958"/>
              <a:gd name="connsiteY11" fmla="*/ 1738322 h 2239056"/>
              <a:gd name="connsiteX12" fmla="*/ 1826590 w 3371958"/>
              <a:gd name="connsiteY12" fmla="*/ 1756584 h 2239056"/>
              <a:gd name="connsiteX13" fmla="*/ 1782140 w 3371958"/>
              <a:gd name="connsiteY13" fmla="*/ 1776436 h 2239056"/>
              <a:gd name="connsiteX14" fmla="*/ 1739277 w 3371958"/>
              <a:gd name="connsiteY14" fmla="*/ 1796287 h 2239056"/>
              <a:gd name="connsiteX15" fmla="*/ 1697209 w 3371958"/>
              <a:gd name="connsiteY15" fmla="*/ 1818520 h 2239056"/>
              <a:gd name="connsiteX16" fmla="*/ 1655933 w 3371958"/>
              <a:gd name="connsiteY16" fmla="*/ 1843135 h 2239056"/>
              <a:gd name="connsiteX17" fmla="*/ 1616246 w 3371958"/>
              <a:gd name="connsiteY17" fmla="*/ 1869338 h 2239056"/>
              <a:gd name="connsiteX18" fmla="*/ 1576559 w 3371958"/>
              <a:gd name="connsiteY18" fmla="*/ 1896336 h 2239056"/>
              <a:gd name="connsiteX19" fmla="*/ 1501946 w 3371958"/>
              <a:gd name="connsiteY19" fmla="*/ 1955888 h 2239056"/>
              <a:gd name="connsiteX20" fmla="*/ 1431302 w 3371958"/>
              <a:gd name="connsiteY20" fmla="*/ 2020205 h 2239056"/>
              <a:gd name="connsiteX21" fmla="*/ 1366215 w 3371958"/>
              <a:gd name="connsiteY21" fmla="*/ 2090081 h 2239056"/>
              <a:gd name="connsiteX22" fmla="*/ 1306683 w 3371958"/>
              <a:gd name="connsiteY22" fmla="*/ 2166308 h 2239056"/>
              <a:gd name="connsiteX23" fmla="*/ 1277315 w 3371958"/>
              <a:gd name="connsiteY23" fmla="*/ 2204422 h 2239056"/>
              <a:gd name="connsiteX24" fmla="*/ 1256009 w 3371958"/>
              <a:gd name="connsiteY24" fmla="*/ 2239056 h 2239056"/>
              <a:gd name="connsiteX25" fmla="*/ 818702 w 3371958"/>
              <a:gd name="connsiteY25" fmla="*/ 1289746 h 2239056"/>
              <a:gd name="connsiteX26" fmla="*/ 0 w 3371958"/>
              <a:gd name="connsiteY26" fmla="*/ 1750843 h 2239056"/>
              <a:gd name="connsiteX27" fmla="*/ 15252 w 3371958"/>
              <a:gd name="connsiteY27" fmla="*/ 1720059 h 2239056"/>
              <a:gd name="connsiteX28" fmla="*/ 64465 w 3371958"/>
              <a:gd name="connsiteY28" fmla="*/ 1629538 h 2239056"/>
              <a:gd name="connsiteX29" fmla="*/ 114471 w 3371958"/>
              <a:gd name="connsiteY29" fmla="*/ 1542988 h 2239056"/>
              <a:gd name="connsiteX30" fmla="*/ 169240 w 3371958"/>
              <a:gd name="connsiteY30" fmla="*/ 1457232 h 2239056"/>
              <a:gd name="connsiteX31" fmla="*/ 227184 w 3371958"/>
              <a:gd name="connsiteY31" fmla="*/ 1375446 h 2239056"/>
              <a:gd name="connsiteX32" fmla="*/ 288302 w 3371958"/>
              <a:gd name="connsiteY32" fmla="*/ 1296043 h 2239056"/>
              <a:gd name="connsiteX33" fmla="*/ 352596 w 3371958"/>
              <a:gd name="connsiteY33" fmla="*/ 1219815 h 2239056"/>
              <a:gd name="connsiteX34" fmla="*/ 419271 w 3371958"/>
              <a:gd name="connsiteY34" fmla="*/ 1145175 h 2239056"/>
              <a:gd name="connsiteX35" fmla="*/ 488327 w 3371958"/>
              <a:gd name="connsiteY35" fmla="*/ 1072918 h 2239056"/>
              <a:gd name="connsiteX36" fmla="*/ 559765 w 3371958"/>
              <a:gd name="connsiteY36" fmla="*/ 1003042 h 2239056"/>
              <a:gd name="connsiteX37" fmla="*/ 634377 w 3371958"/>
              <a:gd name="connsiteY37" fmla="*/ 937931 h 2239056"/>
              <a:gd name="connsiteX38" fmla="*/ 712165 w 3371958"/>
              <a:gd name="connsiteY38" fmla="*/ 875202 h 2239056"/>
              <a:gd name="connsiteX39" fmla="*/ 791540 w 3371958"/>
              <a:gd name="connsiteY39" fmla="*/ 815650 h 2239056"/>
              <a:gd name="connsiteX40" fmla="*/ 872502 w 3371958"/>
              <a:gd name="connsiteY40" fmla="*/ 757685 h 2239056"/>
              <a:gd name="connsiteX41" fmla="*/ 955846 w 3371958"/>
              <a:gd name="connsiteY41" fmla="*/ 704484 h 2239056"/>
              <a:gd name="connsiteX42" fmla="*/ 1041571 w 3371958"/>
              <a:gd name="connsiteY42" fmla="*/ 653666 h 2239056"/>
              <a:gd name="connsiteX43" fmla="*/ 1129677 w 3371958"/>
              <a:gd name="connsiteY43" fmla="*/ 606817 h 2239056"/>
              <a:gd name="connsiteX44" fmla="*/ 1219371 w 3371958"/>
              <a:gd name="connsiteY44" fmla="*/ 562351 h 2239056"/>
              <a:gd name="connsiteX45" fmla="*/ 1311446 w 3371958"/>
              <a:gd name="connsiteY45" fmla="*/ 522650 h 2239056"/>
              <a:gd name="connsiteX46" fmla="*/ 1404315 w 3371958"/>
              <a:gd name="connsiteY46" fmla="*/ 486124 h 2239056"/>
              <a:gd name="connsiteX47" fmla="*/ 1498771 w 3371958"/>
              <a:gd name="connsiteY47" fmla="*/ 452774 h 2239056"/>
              <a:gd name="connsiteX48" fmla="*/ 1594815 w 3371958"/>
              <a:gd name="connsiteY48" fmla="*/ 423395 h 2239056"/>
              <a:gd name="connsiteX49" fmla="*/ 1692446 w 3371958"/>
              <a:gd name="connsiteY49" fmla="*/ 397986 h 2239056"/>
              <a:gd name="connsiteX50" fmla="*/ 1791665 w 3371958"/>
              <a:gd name="connsiteY50" fmla="*/ 374958 h 2239056"/>
              <a:gd name="connsiteX51" fmla="*/ 1890090 w 3371958"/>
              <a:gd name="connsiteY51" fmla="*/ 356695 h 2239056"/>
              <a:gd name="connsiteX52" fmla="*/ 1992484 w 3371958"/>
              <a:gd name="connsiteY52" fmla="*/ 343197 h 2239056"/>
              <a:gd name="connsiteX53" fmla="*/ 2094877 w 3371958"/>
              <a:gd name="connsiteY53" fmla="*/ 332080 h 2239056"/>
              <a:gd name="connsiteX54" fmla="*/ 2196477 w 3371958"/>
              <a:gd name="connsiteY54" fmla="*/ 326522 h 2239056"/>
              <a:gd name="connsiteX55" fmla="*/ 2297022 w 3371958"/>
              <a:gd name="connsiteY55" fmla="*/ 325010 h 2239056"/>
              <a:gd name="connsiteX56" fmla="*/ 2297022 w 3371958"/>
              <a:gd name="connsiteY56" fmla="*/ 0 h 22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71958" h="2239056">
                <a:moveTo>
                  <a:pt x="3371958" y="990971"/>
                </a:moveTo>
                <a:lnTo>
                  <a:pt x="2297022" y="1981942"/>
                </a:lnTo>
                <a:lnTo>
                  <a:pt x="2297022" y="1660666"/>
                </a:lnTo>
                <a:lnTo>
                  <a:pt x="2252040" y="1662094"/>
                </a:lnTo>
                <a:lnTo>
                  <a:pt x="2201240" y="1664476"/>
                </a:lnTo>
                <a:lnTo>
                  <a:pt x="2152821" y="1669241"/>
                </a:lnTo>
                <a:lnTo>
                  <a:pt x="2103608" y="1677181"/>
                </a:lnTo>
                <a:lnTo>
                  <a:pt x="2056777" y="1684327"/>
                </a:lnTo>
                <a:lnTo>
                  <a:pt x="2009152" y="1695444"/>
                </a:lnTo>
                <a:lnTo>
                  <a:pt x="1962321" y="1708943"/>
                </a:lnTo>
                <a:lnTo>
                  <a:pt x="1916283" y="1722441"/>
                </a:lnTo>
                <a:lnTo>
                  <a:pt x="1870246" y="1738322"/>
                </a:lnTo>
                <a:lnTo>
                  <a:pt x="1826590" y="1756584"/>
                </a:lnTo>
                <a:lnTo>
                  <a:pt x="1782140" y="1776436"/>
                </a:lnTo>
                <a:lnTo>
                  <a:pt x="1739277" y="1796287"/>
                </a:lnTo>
                <a:lnTo>
                  <a:pt x="1697209" y="1818520"/>
                </a:lnTo>
                <a:lnTo>
                  <a:pt x="1655933" y="1843135"/>
                </a:lnTo>
                <a:lnTo>
                  <a:pt x="1616246" y="1869338"/>
                </a:lnTo>
                <a:lnTo>
                  <a:pt x="1576559" y="1896336"/>
                </a:lnTo>
                <a:lnTo>
                  <a:pt x="1501946" y="1955888"/>
                </a:lnTo>
                <a:lnTo>
                  <a:pt x="1431302" y="2020205"/>
                </a:lnTo>
                <a:lnTo>
                  <a:pt x="1366215" y="2090081"/>
                </a:lnTo>
                <a:lnTo>
                  <a:pt x="1306683" y="2166308"/>
                </a:lnTo>
                <a:lnTo>
                  <a:pt x="1277315" y="2204422"/>
                </a:lnTo>
                <a:lnTo>
                  <a:pt x="1256009" y="2239056"/>
                </a:lnTo>
                <a:lnTo>
                  <a:pt x="818702" y="1289746"/>
                </a:lnTo>
                <a:lnTo>
                  <a:pt x="0" y="1750843"/>
                </a:lnTo>
                <a:lnTo>
                  <a:pt x="15252" y="1720059"/>
                </a:lnTo>
                <a:lnTo>
                  <a:pt x="64465" y="1629538"/>
                </a:lnTo>
                <a:lnTo>
                  <a:pt x="114471" y="1542988"/>
                </a:lnTo>
                <a:lnTo>
                  <a:pt x="169240" y="1457232"/>
                </a:lnTo>
                <a:lnTo>
                  <a:pt x="227184" y="1375446"/>
                </a:lnTo>
                <a:lnTo>
                  <a:pt x="288302" y="1296043"/>
                </a:lnTo>
                <a:lnTo>
                  <a:pt x="352596" y="1219815"/>
                </a:lnTo>
                <a:lnTo>
                  <a:pt x="419271" y="1145175"/>
                </a:lnTo>
                <a:lnTo>
                  <a:pt x="488327" y="1072918"/>
                </a:lnTo>
                <a:lnTo>
                  <a:pt x="559765" y="1003042"/>
                </a:lnTo>
                <a:lnTo>
                  <a:pt x="634377" y="937931"/>
                </a:lnTo>
                <a:lnTo>
                  <a:pt x="712165" y="875202"/>
                </a:lnTo>
                <a:lnTo>
                  <a:pt x="791540" y="815650"/>
                </a:lnTo>
                <a:lnTo>
                  <a:pt x="872502" y="757685"/>
                </a:lnTo>
                <a:lnTo>
                  <a:pt x="955846" y="704484"/>
                </a:lnTo>
                <a:lnTo>
                  <a:pt x="1041571" y="653666"/>
                </a:lnTo>
                <a:lnTo>
                  <a:pt x="1129677" y="606817"/>
                </a:lnTo>
                <a:lnTo>
                  <a:pt x="1219371" y="562351"/>
                </a:lnTo>
                <a:lnTo>
                  <a:pt x="1311446" y="522650"/>
                </a:lnTo>
                <a:lnTo>
                  <a:pt x="1404315" y="486124"/>
                </a:lnTo>
                <a:lnTo>
                  <a:pt x="1498771" y="452774"/>
                </a:lnTo>
                <a:lnTo>
                  <a:pt x="1594815" y="423395"/>
                </a:lnTo>
                <a:lnTo>
                  <a:pt x="1692446" y="397986"/>
                </a:lnTo>
                <a:lnTo>
                  <a:pt x="1791665" y="374958"/>
                </a:lnTo>
                <a:lnTo>
                  <a:pt x="1890090" y="356695"/>
                </a:lnTo>
                <a:lnTo>
                  <a:pt x="1992484" y="343197"/>
                </a:lnTo>
                <a:lnTo>
                  <a:pt x="2094877" y="332080"/>
                </a:lnTo>
                <a:lnTo>
                  <a:pt x="2196477" y="326522"/>
                </a:lnTo>
                <a:lnTo>
                  <a:pt x="2297022" y="325010"/>
                </a:lnTo>
                <a:lnTo>
                  <a:pt x="2297022" y="0"/>
                </a:lnTo>
                <a:close/>
              </a:path>
            </a:pathLst>
          </a:custGeom>
          <a:solidFill>
            <a:srgbClr val="767676"/>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2" name="TekstSylinder 11">
            <a:extLst>
              <a:ext uri="{FF2B5EF4-FFF2-40B4-BE49-F238E27FC236}">
                <a16:creationId xmlns:a16="http://schemas.microsoft.com/office/drawing/2014/main" id="{EB966CFB-74AD-9A2D-468C-7C980B9B1C24}"/>
              </a:ext>
            </a:extLst>
          </p:cNvPr>
          <p:cNvSpPr txBox="1"/>
          <p:nvPr userDrawn="1"/>
        </p:nvSpPr>
        <p:spPr>
          <a:xfrm>
            <a:off x="233118" y="6034097"/>
            <a:ext cx="5268685" cy="646331"/>
          </a:xfrm>
          <a:prstGeom prst="rect">
            <a:avLst/>
          </a:prstGeom>
          <a:noFill/>
        </p:spPr>
        <p:txBody>
          <a:bodyPr wrap="square" rtlCol="0">
            <a:spAutoFit/>
          </a:bodyPr>
          <a:lstStyle/>
          <a:p>
            <a:r>
              <a:rPr lang="nb-NO"/>
              <a:t>Se hvordan her: </a:t>
            </a:r>
            <a:r>
              <a:rPr lang="nb-NO">
                <a:hlinkClick r:id="rId2"/>
              </a:rPr>
              <a:t>https://www.youtube.com/watch?v=yRtFzT4kNrk</a:t>
            </a:r>
            <a:r>
              <a:rPr lang="nb-NO"/>
              <a:t> </a:t>
            </a:r>
          </a:p>
        </p:txBody>
      </p:sp>
      <p:pic>
        <p:nvPicPr>
          <p:cNvPr id="14" name="Grafikk 13">
            <a:extLst>
              <a:ext uri="{FF2B5EF4-FFF2-40B4-BE49-F238E27FC236}">
                <a16:creationId xmlns:a16="http://schemas.microsoft.com/office/drawing/2014/main" id="{B89F811C-FA7C-5C0F-450A-55B45D382A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3778181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7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a:p>
        </p:txBody>
      </p:sp>
    </p:spTree>
    <p:extLst>
      <p:ext uri="{BB962C8B-B14F-4D97-AF65-F5344CB8AC3E}">
        <p14:creationId xmlns:p14="http://schemas.microsoft.com/office/powerpoint/2010/main" val="10394606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Tittel og 3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9" name="Plassholder for dato 8"/>
          <p:cNvSpPr>
            <a:spLocks noGrp="1"/>
          </p:cNvSpPr>
          <p:nvPr>
            <p:ph type="dt" sz="half" idx="14"/>
          </p:nvPr>
        </p:nvSpPr>
        <p:spPr/>
        <p:txBody>
          <a:bodyPr/>
          <a:lstStyle/>
          <a:p>
            <a:endParaRPr lang="nb-NO"/>
          </a:p>
        </p:txBody>
      </p:sp>
      <p:sp>
        <p:nvSpPr>
          <p:cNvPr id="10" name="Plassholder for bunntekst 9"/>
          <p:cNvSpPr>
            <a:spLocks noGrp="1"/>
          </p:cNvSpPr>
          <p:nvPr>
            <p:ph type="ftr" sz="quarter" idx="15"/>
          </p:nvPr>
        </p:nvSpPr>
        <p:spPr/>
        <p:txBody>
          <a:bodyPr/>
          <a:lstStyle/>
          <a:p>
            <a:endParaRPr lang="nb-NO"/>
          </a:p>
        </p:txBody>
      </p:sp>
      <p:sp>
        <p:nvSpPr>
          <p:cNvPr id="11" name="Plassholder for lysbildenummer 10"/>
          <p:cNvSpPr>
            <a:spLocks noGrp="1"/>
          </p:cNvSpPr>
          <p:nvPr>
            <p:ph type="sldNum" sz="quarter" idx="16"/>
          </p:nvPr>
        </p:nvSpPr>
        <p:spPr/>
        <p:txBody>
          <a:bodyPr/>
          <a:lstStyle/>
          <a:p>
            <a:r>
              <a:rPr lang="nb-NO"/>
              <a:t> Side </a:t>
            </a:r>
            <a:fld id="{5751DFAA-887F-4071-8EAD-E8CA316FCF06}" type="slidenum">
              <a:rPr lang="nb-NO" smtClean="0"/>
              <a:pPr/>
              <a:t>‹#›</a:t>
            </a:fld>
            <a:endParaRPr lang="nb-NO"/>
          </a:p>
        </p:txBody>
      </p:sp>
      <p:sp>
        <p:nvSpPr>
          <p:cNvPr id="5" name="Plassholder for innhold 4"/>
          <p:cNvSpPr>
            <a:spLocks noGrp="1"/>
          </p:cNvSpPr>
          <p:nvPr>
            <p:ph sz="quarter" idx="19"/>
          </p:nvPr>
        </p:nvSpPr>
        <p:spPr>
          <a:xfrm>
            <a:off x="720138" y="1818000"/>
            <a:ext cx="3528671" cy="43290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innhold 4"/>
          <p:cNvSpPr>
            <a:spLocks noGrp="1"/>
          </p:cNvSpPr>
          <p:nvPr>
            <p:ph sz="quarter" idx="20"/>
          </p:nvPr>
        </p:nvSpPr>
        <p:spPr>
          <a:xfrm>
            <a:off x="4347827" y="1818000"/>
            <a:ext cx="3528671" cy="4329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4"/>
          <p:cNvSpPr>
            <a:spLocks noGrp="1"/>
          </p:cNvSpPr>
          <p:nvPr>
            <p:ph sz="quarter" idx="21"/>
          </p:nvPr>
        </p:nvSpPr>
        <p:spPr>
          <a:xfrm>
            <a:off x="7975517" y="1818000"/>
            <a:ext cx="3528671" cy="4329000"/>
          </a:xfrm>
        </p:spPr>
        <p:txBody>
          <a:bodyPr/>
          <a:lstStyle>
            <a:lvl1pPr rtl="0">
              <a:defRPr/>
            </a:lvl1pPr>
            <a:lvl2pPr rtl="0">
              <a:defRPr/>
            </a:lvl2pPr>
            <a:lvl3pPr rtl="0">
              <a:defRPr/>
            </a:lvl3pPr>
            <a:lvl4pPr rtl="0">
              <a:defRPr/>
            </a:lvl4pPr>
            <a:lvl5pPr rtl="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5513749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Tre tekstbob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8935A4-DB14-4E54-9F9E-98C037B60509}"/>
              </a:ext>
            </a:extLst>
          </p:cNvPr>
          <p:cNvSpPr>
            <a:spLocks noGrp="1"/>
          </p:cNvSpPr>
          <p:nvPr>
            <p:ph type="title"/>
          </p:nvPr>
        </p:nvSpPr>
        <p:spPr>
          <a:xfrm>
            <a:off x="1015459" y="800831"/>
            <a:ext cx="10137077" cy="644097"/>
          </a:xfrm>
        </p:spPr>
        <p:txBody>
          <a:bodyPr/>
          <a:lstStyle>
            <a:lvl1pPr algn="ctr">
              <a:defRPr/>
            </a:lvl1pPr>
          </a:lstStyle>
          <a:p>
            <a:r>
              <a:rPr lang="nb-NO"/>
              <a:t>Klikk for å redigere tittelstil</a:t>
            </a:r>
          </a:p>
        </p:txBody>
      </p:sp>
      <p:sp>
        <p:nvSpPr>
          <p:cNvPr id="3" name="Text Placeholder 11">
            <a:extLst>
              <a:ext uri="{FF2B5EF4-FFF2-40B4-BE49-F238E27FC236}">
                <a16:creationId xmlns:a16="http://schemas.microsoft.com/office/drawing/2014/main" id="{3765AE1F-B2B8-428D-AA11-E63837ED58AE}"/>
              </a:ext>
            </a:extLst>
          </p:cNvPr>
          <p:cNvSpPr>
            <a:spLocks noGrp="1"/>
          </p:cNvSpPr>
          <p:nvPr>
            <p:ph type="body" sz="quarter" idx="16" hasCustomPrompt="1"/>
          </p:nvPr>
        </p:nvSpPr>
        <p:spPr>
          <a:xfrm>
            <a:off x="1039459" y="2444911"/>
            <a:ext cx="2984500" cy="2986086"/>
          </a:xfrm>
          <a:prstGeom prst="ellipse">
            <a:avLst/>
          </a:prstGeom>
          <a:solidFill>
            <a:schemeClr val="accent6"/>
          </a:solidFill>
        </p:spPr>
        <p:txBody>
          <a:bodyPr anchor="ctr">
            <a:normAutofit/>
          </a:bodyPr>
          <a:lstStyle>
            <a:lvl1pPr marL="0" indent="0" algn="ctr">
              <a:lnSpc>
                <a:spcPct val="105000"/>
              </a:lnSpc>
              <a:spcBef>
                <a:spcPts val="600"/>
              </a:spcBef>
              <a:buNone/>
              <a:defRPr sz="3600" b="0">
                <a:solidFill>
                  <a:schemeClr val="bg1"/>
                </a:solidFill>
              </a:defRPr>
            </a:lvl1pPr>
          </a:lstStyle>
          <a:p>
            <a:pPr lvl="0"/>
            <a:r>
              <a:rPr lang="nb-NO" noProof="0"/>
              <a:t>Tekst</a:t>
            </a:r>
          </a:p>
        </p:txBody>
      </p:sp>
      <p:sp>
        <p:nvSpPr>
          <p:cNvPr id="4" name="Text Placeholder 11">
            <a:extLst>
              <a:ext uri="{FF2B5EF4-FFF2-40B4-BE49-F238E27FC236}">
                <a16:creationId xmlns:a16="http://schemas.microsoft.com/office/drawing/2014/main" id="{8452DE2A-A71F-4CF5-8129-D07341D9435B}"/>
              </a:ext>
            </a:extLst>
          </p:cNvPr>
          <p:cNvSpPr>
            <a:spLocks noGrp="1"/>
          </p:cNvSpPr>
          <p:nvPr>
            <p:ph type="body" sz="quarter" idx="17" hasCustomPrompt="1"/>
          </p:nvPr>
        </p:nvSpPr>
        <p:spPr>
          <a:xfrm>
            <a:off x="4602954" y="2372887"/>
            <a:ext cx="2986087" cy="2987674"/>
          </a:xfrm>
          <a:prstGeom prst="ellipse">
            <a:avLst/>
          </a:prstGeom>
          <a:solidFill>
            <a:schemeClr val="accent4"/>
          </a:solidFill>
        </p:spPr>
        <p:txBody>
          <a:bodyPr anchor="ctr">
            <a:normAutofit/>
          </a:bodyPr>
          <a:lstStyle>
            <a:lvl1pPr marL="0" indent="0" algn="ctr">
              <a:lnSpc>
                <a:spcPct val="105000"/>
              </a:lnSpc>
              <a:spcBef>
                <a:spcPts val="600"/>
              </a:spcBef>
              <a:buNone/>
              <a:defRPr sz="3600" b="0">
                <a:solidFill>
                  <a:schemeClr val="bg1"/>
                </a:solidFill>
              </a:defRPr>
            </a:lvl1pPr>
          </a:lstStyle>
          <a:p>
            <a:pPr lvl="0"/>
            <a:r>
              <a:rPr lang="nb-NO" noProof="0"/>
              <a:t>Tekst</a:t>
            </a:r>
          </a:p>
        </p:txBody>
      </p:sp>
      <p:sp>
        <p:nvSpPr>
          <p:cNvPr id="5" name="Text Placeholder 11">
            <a:extLst>
              <a:ext uri="{FF2B5EF4-FFF2-40B4-BE49-F238E27FC236}">
                <a16:creationId xmlns:a16="http://schemas.microsoft.com/office/drawing/2014/main" id="{6636DC35-979C-46A7-A67B-936D2D1C900E}"/>
              </a:ext>
            </a:extLst>
          </p:cNvPr>
          <p:cNvSpPr>
            <a:spLocks noGrp="1"/>
          </p:cNvSpPr>
          <p:nvPr>
            <p:ph type="body" sz="quarter" idx="18" hasCustomPrompt="1"/>
          </p:nvPr>
        </p:nvSpPr>
        <p:spPr>
          <a:xfrm>
            <a:off x="8168036" y="2443489"/>
            <a:ext cx="2984500" cy="2986086"/>
          </a:xfrm>
          <a:prstGeom prst="ellipse">
            <a:avLst/>
          </a:prstGeom>
          <a:solidFill>
            <a:schemeClr val="accent2"/>
          </a:solidFill>
        </p:spPr>
        <p:txBody>
          <a:bodyPr anchor="ctr">
            <a:normAutofit/>
          </a:bodyPr>
          <a:lstStyle>
            <a:lvl1pPr marL="0" indent="0" algn="ctr">
              <a:lnSpc>
                <a:spcPct val="105000"/>
              </a:lnSpc>
              <a:spcBef>
                <a:spcPts val="600"/>
              </a:spcBef>
              <a:buNone/>
              <a:defRPr sz="3600" b="0">
                <a:solidFill>
                  <a:schemeClr val="bg1"/>
                </a:solidFill>
              </a:defRPr>
            </a:lvl1pPr>
          </a:lstStyle>
          <a:p>
            <a:pPr lvl="0"/>
            <a:r>
              <a:rPr lang="nb-NO" noProof="0"/>
              <a:t>Tekst</a:t>
            </a:r>
          </a:p>
        </p:txBody>
      </p:sp>
    </p:spTree>
    <p:extLst>
      <p:ext uri="{BB962C8B-B14F-4D97-AF65-F5344CB8AC3E}">
        <p14:creationId xmlns:p14="http://schemas.microsoft.com/office/powerpoint/2010/main" val="31160873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161082" cy="644097"/>
          </a:xfrm>
        </p:spPr>
        <p:txBody>
          <a:bodyPr wrap="square">
            <a:spAutoFit/>
          </a:bodyPr>
          <a:lstStyle>
            <a:lvl1pPr>
              <a:defRPr/>
            </a:lvl1pPr>
          </a:lstStyle>
          <a:p>
            <a:r>
              <a:rPr lang="nb-NO"/>
              <a:t>Klikk for å redigere tittelstil</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161082"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5" name="Plassholder for tekst 3">
            <a:extLst>
              <a:ext uri="{FF2B5EF4-FFF2-40B4-BE49-F238E27FC236}">
                <a16:creationId xmlns:a16="http://schemas.microsoft.com/office/drawing/2014/main" id="{7249BEA4-D06E-4C20-83BD-17A917A012CC}"/>
              </a:ext>
            </a:extLst>
          </p:cNvPr>
          <p:cNvSpPr>
            <a:spLocks noGrp="1"/>
          </p:cNvSpPr>
          <p:nvPr>
            <p:ph type="body" sz="quarter" idx="13"/>
          </p:nvPr>
        </p:nvSpPr>
        <p:spPr>
          <a:xfrm>
            <a:off x="1015459" y="2177396"/>
            <a:ext cx="10161082" cy="3641147"/>
          </a:xfrm>
        </p:spPr>
        <p:txBody>
          <a:bodyPr/>
          <a:lstStyle>
            <a:lvl1pPr marL="270054" indent="-270054">
              <a:buFont typeface="Arial" panose="020B0604020202020204" pitchFamily="34" charset="0"/>
              <a:buChar char="•"/>
              <a:defRPr/>
            </a:lvl1pPr>
            <a:lvl2pPr marL="540108" indent="-180036">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2419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21842233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77572318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userDrawn="1">
  <p:cSld name="2_Tittel og innhold lys blå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160962" cy="644097"/>
          </a:xfrm>
        </p:spPr>
        <p:txBody>
          <a:bodyPr wrap="square">
            <a:spAutoFit/>
          </a:bodyPr>
          <a:lstStyle>
            <a:lvl1pPr>
              <a:defRPr/>
            </a:lvl1pPr>
          </a:lstStyle>
          <a:p>
            <a:r>
              <a:rPr lang="nb-NO"/>
              <a:t>Klikk for å redigere tittelstil</a:t>
            </a:r>
            <a:endParaRPr lang="en-US"/>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161082"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161082" cy="3641147"/>
          </a:xfrm>
        </p:spPr>
        <p:txBody>
          <a:bodyPr/>
          <a:lstStyle>
            <a:lvl1pPr marL="270054" indent="-270054">
              <a:buFont typeface="Arial" panose="020B0604020202020204" pitchFamily="34" charset="0"/>
              <a:buChar char="•"/>
              <a:defRPr/>
            </a:lvl1pPr>
            <a:lvl2pPr marL="540108" indent="-180036">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2166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152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Tittel og innhold">
  <p:cSld name="3_Tittel og innhold">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1015459" y="718429"/>
            <a:ext cx="10515600" cy="6440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accent6"/>
              </a:buClr>
              <a:buSzPts val="3500"/>
              <a:buFont typeface="Calibri"/>
              <a:buNone/>
              <a:defRPr>
                <a:latin typeface="Cambria" panose="02040503050406030204" pitchFamily="18" charset="0"/>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92" name="Google Shape;92;p24"/>
          <p:cNvSpPr txBox="1">
            <a:spLocks noGrp="1"/>
          </p:cNvSpPr>
          <p:nvPr>
            <p:ph type="body" idx="1"/>
          </p:nvPr>
        </p:nvSpPr>
        <p:spPr>
          <a:xfrm>
            <a:off x="1015339" y="1363703"/>
            <a:ext cx="10515600" cy="430887"/>
          </a:xfrm>
          <a:prstGeom prst="rect">
            <a:avLst/>
          </a:prstGeom>
          <a:noFill/>
          <a:ln>
            <a:noFill/>
          </a:ln>
        </p:spPr>
        <p:txBody>
          <a:bodyPr spcFirstLastPara="1" wrap="square" lIns="0" tIns="0" rIns="0" bIns="0" anchor="t" anchorCtr="0">
            <a:spAutoFit/>
          </a:bodyPr>
          <a:lstStyle>
            <a:lvl1pPr marL="609585" lvl="0" indent="-304792" algn="l" rtl="0">
              <a:lnSpc>
                <a:spcPct val="100000"/>
              </a:lnSpc>
              <a:spcBef>
                <a:spcPts val="0"/>
              </a:spcBef>
              <a:spcAft>
                <a:spcPts val="0"/>
              </a:spcAft>
              <a:buSzPts val="2100"/>
              <a:buFont typeface="Calibri"/>
              <a:buNone/>
              <a:defRPr sz="2800">
                <a:solidFill>
                  <a:schemeClr val="accent4"/>
                </a:solidFill>
              </a:defRPr>
            </a:lvl1pPr>
            <a:lvl2pPr marL="1219170" lvl="1" indent="-304792" algn="l" rtl="0">
              <a:lnSpc>
                <a:spcPct val="90000"/>
              </a:lnSpc>
              <a:spcBef>
                <a:spcPts val="533"/>
              </a:spcBef>
              <a:spcAft>
                <a:spcPts val="0"/>
              </a:spcAft>
              <a:buSzPts val="1200"/>
              <a:buFont typeface="Calibri"/>
              <a:buNone/>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
        <p:nvSpPr>
          <p:cNvPr id="93" name="Google Shape;93;p24"/>
          <p:cNvSpPr txBox="1">
            <a:spLocks noGrp="1"/>
          </p:cNvSpPr>
          <p:nvPr>
            <p:ph type="body" idx="2"/>
          </p:nvPr>
        </p:nvSpPr>
        <p:spPr>
          <a:xfrm>
            <a:off x="1015459" y="2177399"/>
            <a:ext cx="10515600" cy="3641200"/>
          </a:xfrm>
          <a:prstGeom prst="rect">
            <a:avLst/>
          </a:prstGeom>
          <a:noFill/>
          <a:ln>
            <a:noFill/>
          </a:ln>
        </p:spPr>
        <p:txBody>
          <a:bodyPr spcFirstLastPara="1" wrap="square" lIns="0" tIns="0" rIns="0" bIns="0" anchor="t" anchorCtr="0">
            <a:normAutofit/>
          </a:bodyPr>
          <a:lstStyle>
            <a:lvl1pPr marL="609585" lvl="0" indent="-364058" algn="l" rtl="0">
              <a:lnSpc>
                <a:spcPct val="120000"/>
              </a:lnSpc>
              <a:spcBef>
                <a:spcPts val="0"/>
              </a:spcBef>
              <a:spcAft>
                <a:spcPts val="0"/>
              </a:spcAft>
              <a:buSzPts val="700"/>
              <a:buChar char="•"/>
              <a:defRPr/>
            </a:lvl1pPr>
            <a:lvl2pPr marL="1219170" lvl="1" indent="-364058" algn="l" rtl="0">
              <a:lnSpc>
                <a:spcPct val="90000"/>
              </a:lnSpc>
              <a:spcBef>
                <a:spcPts val="667"/>
              </a:spcBef>
              <a:spcAft>
                <a:spcPts val="0"/>
              </a:spcAft>
              <a:buSzPts val="700"/>
              <a:buChar char="•"/>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Tree>
    <p:extLst>
      <p:ext uri="{BB962C8B-B14F-4D97-AF65-F5344CB8AC3E}">
        <p14:creationId xmlns:p14="http://schemas.microsoft.com/office/powerpoint/2010/main" val="342088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205045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tel og innhold">
  <p:cSld name="2_Tittel og innhold">
    <p:spTree>
      <p:nvGrpSpPr>
        <p:cNvPr id="1" name="Shape 74"/>
        <p:cNvGrpSpPr/>
        <p:nvPr/>
      </p:nvGrpSpPr>
      <p:grpSpPr>
        <a:xfrm>
          <a:off x="0" y="0"/>
          <a:ext cx="0" cy="0"/>
          <a:chOff x="0" y="0"/>
          <a:chExt cx="0" cy="0"/>
        </a:xfrm>
      </p:grpSpPr>
      <p:sp>
        <p:nvSpPr>
          <p:cNvPr id="75" name="Google Shape;75;p19"/>
          <p:cNvSpPr txBox="1">
            <a:spLocks noGrp="1"/>
          </p:cNvSpPr>
          <p:nvPr>
            <p:ph type="body" idx="1"/>
          </p:nvPr>
        </p:nvSpPr>
        <p:spPr>
          <a:xfrm>
            <a:off x="1015459" y="2177397"/>
            <a:ext cx="10515600" cy="3641200"/>
          </a:xfrm>
          <a:prstGeom prst="rect">
            <a:avLst/>
          </a:prstGeom>
          <a:noFill/>
          <a:ln>
            <a:noFill/>
          </a:ln>
        </p:spPr>
        <p:txBody>
          <a:bodyPr spcFirstLastPara="1" wrap="square" lIns="0" tIns="0" rIns="0" bIns="0" anchor="t" anchorCtr="0">
            <a:normAutofit/>
          </a:bodyPr>
          <a:lstStyle>
            <a:lvl1pPr marL="609585" lvl="0" indent="-364058" algn="l" rtl="0">
              <a:lnSpc>
                <a:spcPct val="120000"/>
              </a:lnSpc>
              <a:spcBef>
                <a:spcPts val="0"/>
              </a:spcBef>
              <a:spcAft>
                <a:spcPts val="0"/>
              </a:spcAft>
              <a:buSzPts val="700"/>
              <a:buChar char="•"/>
              <a:defRPr/>
            </a:lvl1pPr>
            <a:lvl2pPr marL="1219170" lvl="1" indent="-364058" algn="l" rtl="0">
              <a:lnSpc>
                <a:spcPct val="90000"/>
              </a:lnSpc>
              <a:spcBef>
                <a:spcPts val="667"/>
              </a:spcBef>
              <a:spcAft>
                <a:spcPts val="0"/>
              </a:spcAft>
              <a:buSzPts val="700"/>
              <a:buChar char="•"/>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
        <p:nvSpPr>
          <p:cNvPr id="76" name="Google Shape;76;p19"/>
          <p:cNvSpPr txBox="1">
            <a:spLocks noGrp="1"/>
          </p:cNvSpPr>
          <p:nvPr>
            <p:ph type="title"/>
          </p:nvPr>
        </p:nvSpPr>
        <p:spPr>
          <a:xfrm>
            <a:off x="1015459" y="718428"/>
            <a:ext cx="10515600" cy="6440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accent6"/>
              </a:buClr>
              <a:buSzPts val="3500"/>
              <a:buFont typeface="Calibri"/>
              <a:buNone/>
              <a:defRPr>
                <a:latin typeface="Cambria" panose="02040503050406030204" pitchFamily="18" charset="0"/>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77" name="Google Shape;77;p19"/>
          <p:cNvSpPr txBox="1">
            <a:spLocks noGrp="1"/>
          </p:cNvSpPr>
          <p:nvPr>
            <p:ph type="body" idx="2"/>
          </p:nvPr>
        </p:nvSpPr>
        <p:spPr>
          <a:xfrm>
            <a:off x="1015339" y="1363704"/>
            <a:ext cx="10515600" cy="430887"/>
          </a:xfrm>
          <a:prstGeom prst="rect">
            <a:avLst/>
          </a:prstGeom>
          <a:noFill/>
          <a:ln>
            <a:noFill/>
          </a:ln>
        </p:spPr>
        <p:txBody>
          <a:bodyPr spcFirstLastPara="1" wrap="square" lIns="0" tIns="0" rIns="0" bIns="0" anchor="t" anchorCtr="0">
            <a:spAutoFit/>
          </a:bodyPr>
          <a:lstStyle>
            <a:lvl1pPr marL="609585" lvl="0" indent="-304792" algn="l" rtl="0">
              <a:lnSpc>
                <a:spcPct val="100000"/>
              </a:lnSpc>
              <a:spcBef>
                <a:spcPts val="0"/>
              </a:spcBef>
              <a:spcAft>
                <a:spcPts val="0"/>
              </a:spcAft>
              <a:buSzPts val="2100"/>
              <a:buFont typeface="Calibri"/>
              <a:buNone/>
              <a:defRPr sz="2800">
                <a:solidFill>
                  <a:schemeClr val="accent4"/>
                </a:solidFill>
              </a:defRPr>
            </a:lvl1pPr>
            <a:lvl2pPr marL="1219170" lvl="1" indent="-304792" algn="l" rtl="0">
              <a:lnSpc>
                <a:spcPct val="90000"/>
              </a:lnSpc>
              <a:spcBef>
                <a:spcPts val="533"/>
              </a:spcBef>
              <a:spcAft>
                <a:spcPts val="0"/>
              </a:spcAft>
              <a:buSzPts val="1200"/>
              <a:buFont typeface="Calibri"/>
              <a:buNone/>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Tree>
    <p:extLst>
      <p:ext uri="{BB962C8B-B14F-4D97-AF65-F5344CB8AC3E}">
        <p14:creationId xmlns:p14="http://schemas.microsoft.com/office/powerpoint/2010/main" val="1101031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trategipresentasjon bilde 7/19 2 1 1 1">
  <p:cSld name="Strategipresentasjon bilde 7/19 2 1 1 1">
    <p:spTree>
      <p:nvGrpSpPr>
        <p:cNvPr id="1" name="Shape 228"/>
        <p:cNvGrpSpPr/>
        <p:nvPr/>
      </p:nvGrpSpPr>
      <p:grpSpPr>
        <a:xfrm>
          <a:off x="0" y="0"/>
          <a:ext cx="0" cy="0"/>
          <a:chOff x="0" y="0"/>
          <a:chExt cx="0" cy="0"/>
        </a:xfrm>
      </p:grpSpPr>
      <p:sp>
        <p:nvSpPr>
          <p:cNvPr id="229" name="Google Shape;229;p141"/>
          <p:cNvSpPr/>
          <p:nvPr/>
        </p:nvSpPr>
        <p:spPr>
          <a:xfrm>
            <a:off x="291675" y="291671"/>
            <a:ext cx="11611200" cy="6276400"/>
          </a:xfrm>
          <a:prstGeom prst="rect">
            <a:avLst/>
          </a:prstGeom>
          <a:solidFill>
            <a:srgbClr val="EFECE8"/>
          </a:solidFill>
          <a:ln>
            <a:noFill/>
          </a:ln>
        </p:spPr>
        <p:txBody>
          <a:bodyPr spcFirstLastPara="1" wrap="square" lIns="45733" tIns="22867" rIns="45733" bIns="22867" anchor="ctr" anchorCtr="0">
            <a:noAutofit/>
          </a:bodyPr>
          <a:lstStyle/>
          <a:p>
            <a:pPr marL="0" marR="0" lvl="0" indent="0" algn="ctr" rtl="0">
              <a:lnSpc>
                <a:spcPct val="100000"/>
              </a:lnSpc>
              <a:spcBef>
                <a:spcPts val="0"/>
              </a:spcBef>
              <a:spcAft>
                <a:spcPts val="0"/>
              </a:spcAft>
              <a:buClr>
                <a:srgbClr val="000000"/>
              </a:buClr>
              <a:buSzPts val="300"/>
              <a:buFont typeface="Arial"/>
              <a:buNone/>
            </a:pPr>
            <a:endParaRPr sz="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40782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trategipresentasjon bilde 7/19">
  <p:cSld name="Strategipresentasjon bilde 7/19">
    <p:spTree>
      <p:nvGrpSpPr>
        <p:cNvPr id="1" name="Shape 439"/>
        <p:cNvGrpSpPr/>
        <p:nvPr/>
      </p:nvGrpSpPr>
      <p:grpSpPr>
        <a:xfrm>
          <a:off x="0" y="0"/>
          <a:ext cx="0" cy="0"/>
          <a:chOff x="0" y="0"/>
          <a:chExt cx="0" cy="0"/>
        </a:xfrm>
      </p:grpSpPr>
      <p:sp>
        <p:nvSpPr>
          <p:cNvPr id="440" name="Google Shape;440;g110b03e5f73_0_641"/>
          <p:cNvSpPr/>
          <p:nvPr/>
        </p:nvSpPr>
        <p:spPr>
          <a:xfrm>
            <a:off x="291675" y="291671"/>
            <a:ext cx="11611200" cy="6276400"/>
          </a:xfrm>
          <a:prstGeom prst="rect">
            <a:avLst/>
          </a:prstGeom>
          <a:solidFill>
            <a:schemeClr val="accent6"/>
          </a:solidFill>
          <a:ln>
            <a:noFill/>
          </a:ln>
        </p:spPr>
        <p:txBody>
          <a:bodyPr spcFirstLastPara="1" wrap="square" lIns="45733" tIns="22867" rIns="45733" bIns="22867" anchor="ctr" anchorCtr="0">
            <a:noAutofit/>
          </a:bodyPr>
          <a:lstStyle/>
          <a:p>
            <a:pPr marL="0" marR="0" lvl="0" indent="0" algn="ctr" rtl="0">
              <a:lnSpc>
                <a:spcPct val="100000"/>
              </a:lnSpc>
              <a:spcBef>
                <a:spcPts val="0"/>
              </a:spcBef>
              <a:spcAft>
                <a:spcPts val="0"/>
              </a:spcAft>
              <a:buClr>
                <a:srgbClr val="000000"/>
              </a:buClr>
              <a:buSzPts val="300"/>
              <a:buFont typeface="Arial"/>
              <a:buNone/>
            </a:pPr>
            <a:endParaRPr sz="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49346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ammenligning">
  <p:cSld name="1_Sammenligning">
    <p:spTree>
      <p:nvGrpSpPr>
        <p:cNvPr id="1" name="Shape 274"/>
        <p:cNvGrpSpPr/>
        <p:nvPr/>
      </p:nvGrpSpPr>
      <p:grpSpPr>
        <a:xfrm>
          <a:off x="0" y="0"/>
          <a:ext cx="0" cy="0"/>
          <a:chOff x="0" y="0"/>
          <a:chExt cx="0" cy="0"/>
        </a:xfrm>
      </p:grpSpPr>
      <p:sp>
        <p:nvSpPr>
          <p:cNvPr id="275" name="Google Shape;275;p57"/>
          <p:cNvSpPr txBox="1">
            <a:spLocks noGrp="1"/>
          </p:cNvSpPr>
          <p:nvPr>
            <p:ph type="body" idx="1"/>
          </p:nvPr>
        </p:nvSpPr>
        <p:spPr>
          <a:xfrm>
            <a:off x="1015459" y="2177397"/>
            <a:ext cx="4849200" cy="3604800"/>
          </a:xfrm>
          <a:prstGeom prst="rect">
            <a:avLst/>
          </a:prstGeom>
          <a:noFill/>
          <a:ln>
            <a:noFill/>
          </a:ln>
        </p:spPr>
        <p:txBody>
          <a:bodyPr spcFirstLastPara="1" wrap="square" lIns="0" tIns="0" rIns="0" bIns="0" anchor="t" anchorCtr="0">
            <a:normAutofit/>
          </a:bodyPr>
          <a:lstStyle>
            <a:lvl1pPr marL="609585" lvl="0" indent="-364058" algn="l" rtl="0">
              <a:lnSpc>
                <a:spcPct val="120000"/>
              </a:lnSpc>
              <a:spcBef>
                <a:spcPts val="0"/>
              </a:spcBef>
              <a:spcAft>
                <a:spcPts val="0"/>
              </a:spcAft>
              <a:buSzPts val="700"/>
              <a:buChar char="•"/>
              <a:defRPr/>
            </a:lvl1pPr>
            <a:lvl2pPr marL="1219170" lvl="1" indent="-364058" algn="l" rtl="0">
              <a:lnSpc>
                <a:spcPct val="90000"/>
              </a:lnSpc>
              <a:spcBef>
                <a:spcPts val="667"/>
              </a:spcBef>
              <a:spcAft>
                <a:spcPts val="0"/>
              </a:spcAft>
              <a:buSzPts val="700"/>
              <a:buChar char="•"/>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
        <p:nvSpPr>
          <p:cNvPr id="276" name="Google Shape;276;p57"/>
          <p:cNvSpPr txBox="1">
            <a:spLocks noGrp="1"/>
          </p:cNvSpPr>
          <p:nvPr>
            <p:ph type="body" idx="2"/>
          </p:nvPr>
        </p:nvSpPr>
        <p:spPr>
          <a:xfrm>
            <a:off x="6681545" y="2177397"/>
            <a:ext cx="4849200" cy="3604800"/>
          </a:xfrm>
          <a:prstGeom prst="rect">
            <a:avLst/>
          </a:prstGeom>
          <a:noFill/>
          <a:ln>
            <a:noFill/>
          </a:ln>
        </p:spPr>
        <p:txBody>
          <a:bodyPr spcFirstLastPara="1" wrap="square" lIns="0" tIns="0" rIns="0" bIns="0" anchor="t" anchorCtr="0">
            <a:normAutofit/>
          </a:bodyPr>
          <a:lstStyle>
            <a:lvl1pPr marL="609585" lvl="0" indent="-364058" algn="l" rtl="0">
              <a:lnSpc>
                <a:spcPct val="120000"/>
              </a:lnSpc>
              <a:spcBef>
                <a:spcPts val="0"/>
              </a:spcBef>
              <a:spcAft>
                <a:spcPts val="0"/>
              </a:spcAft>
              <a:buSzPts val="700"/>
              <a:buChar char="•"/>
              <a:defRPr/>
            </a:lvl1pPr>
            <a:lvl2pPr marL="1219170" lvl="1" indent="-364058" algn="l" rtl="0">
              <a:lnSpc>
                <a:spcPct val="90000"/>
              </a:lnSpc>
              <a:spcBef>
                <a:spcPts val="667"/>
              </a:spcBef>
              <a:spcAft>
                <a:spcPts val="0"/>
              </a:spcAft>
              <a:buSzPts val="700"/>
              <a:buChar char="•"/>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
        <p:nvSpPr>
          <p:cNvPr id="277" name="Google Shape;277;p57"/>
          <p:cNvSpPr txBox="1">
            <a:spLocks noGrp="1"/>
          </p:cNvSpPr>
          <p:nvPr>
            <p:ph type="dt" idx="10"/>
          </p:nvPr>
        </p:nvSpPr>
        <p:spPr>
          <a:xfrm>
            <a:off x="1224121" y="6277707"/>
            <a:ext cx="2323600" cy="148400"/>
          </a:xfrm>
          <a:prstGeom prst="rect">
            <a:avLst/>
          </a:prstGeom>
          <a:noFill/>
          <a:ln>
            <a:noFill/>
          </a:ln>
        </p:spPr>
        <p:txBody>
          <a:bodyPr spcFirstLastPara="1" wrap="square" lIns="34300" tIns="17150" rIns="34300" bIns="17150" anchor="ctr" anchorCtr="0">
            <a:noAutofit/>
          </a:bodyPr>
          <a:lstStyle>
            <a:lvl1pPr lvl="0" algn="l" rtl="0">
              <a:lnSpc>
                <a:spcPct val="100000"/>
              </a:lnSpc>
              <a:spcBef>
                <a:spcPts val="0"/>
              </a:spcBef>
              <a:spcAft>
                <a:spcPts val="0"/>
              </a:spcAft>
              <a:buSzPts val="500"/>
              <a:buNone/>
              <a:defRPr sz="667"/>
            </a:lvl1pPr>
            <a:lvl2pPr lvl="1" algn="l" rtl="0">
              <a:lnSpc>
                <a:spcPct val="100000"/>
              </a:lnSpc>
              <a:spcBef>
                <a:spcPts val="0"/>
              </a:spcBef>
              <a:spcAft>
                <a:spcPts val="0"/>
              </a:spcAft>
              <a:buSzPts val="500"/>
              <a:buNone/>
              <a:defRPr sz="667"/>
            </a:lvl2pPr>
            <a:lvl3pPr lvl="2" algn="l" rtl="0">
              <a:lnSpc>
                <a:spcPct val="100000"/>
              </a:lnSpc>
              <a:spcBef>
                <a:spcPts val="0"/>
              </a:spcBef>
              <a:spcAft>
                <a:spcPts val="0"/>
              </a:spcAft>
              <a:buSzPts val="500"/>
              <a:buNone/>
              <a:defRPr sz="667"/>
            </a:lvl3pPr>
            <a:lvl4pPr lvl="3" algn="l" rtl="0">
              <a:lnSpc>
                <a:spcPct val="100000"/>
              </a:lnSpc>
              <a:spcBef>
                <a:spcPts val="0"/>
              </a:spcBef>
              <a:spcAft>
                <a:spcPts val="0"/>
              </a:spcAft>
              <a:buSzPts val="500"/>
              <a:buNone/>
              <a:defRPr sz="667"/>
            </a:lvl4pPr>
            <a:lvl5pPr lvl="4" algn="l" rtl="0">
              <a:lnSpc>
                <a:spcPct val="100000"/>
              </a:lnSpc>
              <a:spcBef>
                <a:spcPts val="0"/>
              </a:spcBef>
              <a:spcAft>
                <a:spcPts val="0"/>
              </a:spcAft>
              <a:buSzPts val="500"/>
              <a:buNone/>
              <a:defRPr sz="667"/>
            </a:lvl5pPr>
            <a:lvl6pPr lvl="5" algn="l" rtl="0">
              <a:lnSpc>
                <a:spcPct val="100000"/>
              </a:lnSpc>
              <a:spcBef>
                <a:spcPts val="0"/>
              </a:spcBef>
              <a:spcAft>
                <a:spcPts val="0"/>
              </a:spcAft>
              <a:buSzPts val="500"/>
              <a:buNone/>
              <a:defRPr sz="667"/>
            </a:lvl6pPr>
            <a:lvl7pPr lvl="6" algn="l" rtl="0">
              <a:lnSpc>
                <a:spcPct val="100000"/>
              </a:lnSpc>
              <a:spcBef>
                <a:spcPts val="0"/>
              </a:spcBef>
              <a:spcAft>
                <a:spcPts val="0"/>
              </a:spcAft>
              <a:buSzPts val="500"/>
              <a:buNone/>
              <a:defRPr sz="667"/>
            </a:lvl7pPr>
            <a:lvl8pPr lvl="7" algn="l" rtl="0">
              <a:lnSpc>
                <a:spcPct val="100000"/>
              </a:lnSpc>
              <a:spcBef>
                <a:spcPts val="0"/>
              </a:spcBef>
              <a:spcAft>
                <a:spcPts val="0"/>
              </a:spcAft>
              <a:buSzPts val="500"/>
              <a:buNone/>
              <a:defRPr sz="667"/>
            </a:lvl8pPr>
            <a:lvl9pPr lvl="8" algn="l" rtl="0">
              <a:lnSpc>
                <a:spcPct val="100000"/>
              </a:lnSpc>
              <a:spcBef>
                <a:spcPts val="0"/>
              </a:spcBef>
              <a:spcAft>
                <a:spcPts val="0"/>
              </a:spcAft>
              <a:buSzPts val="500"/>
              <a:buNone/>
              <a:defRPr sz="667"/>
            </a:lvl9pPr>
          </a:lstStyle>
          <a:p>
            <a:pPr marL="0" marR="0" lvl="0" indent="0" algn="l" defTabSz="228600" rtl="0" eaLnBrk="1" fontAlgn="auto" latinLnBrk="0" hangingPunct="1">
              <a:lnSpc>
                <a:spcPct val="100000"/>
              </a:lnSpc>
              <a:spcBef>
                <a:spcPts val="0"/>
              </a:spcBef>
              <a:spcAft>
                <a:spcPts val="0"/>
              </a:spcAft>
              <a:buClrTx/>
              <a:buSzPts val="500"/>
              <a:buFontTx/>
              <a:buNone/>
              <a:tabLst/>
              <a:defRPr/>
            </a:pPr>
            <a:endParaRPr kumimoji="0" sz="66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Google Shape;278;p57"/>
          <p:cNvSpPr txBox="1">
            <a:spLocks noGrp="1"/>
          </p:cNvSpPr>
          <p:nvPr>
            <p:ph type="title"/>
          </p:nvPr>
        </p:nvSpPr>
        <p:spPr>
          <a:xfrm>
            <a:off x="1015459" y="718428"/>
            <a:ext cx="10515600" cy="590931"/>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accent6"/>
              </a:buClr>
              <a:buSzPts val="3500"/>
              <a:buFont typeface="Calibri"/>
              <a:buNone/>
              <a:defRPr sz="4267">
                <a:latin typeface="Cambria" panose="02040503050406030204" pitchFamily="18" charset="0"/>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279" name="Google Shape;279;p57"/>
          <p:cNvSpPr txBox="1">
            <a:spLocks noGrp="1"/>
          </p:cNvSpPr>
          <p:nvPr>
            <p:ph type="body" idx="3"/>
          </p:nvPr>
        </p:nvSpPr>
        <p:spPr>
          <a:xfrm>
            <a:off x="1015339" y="1363704"/>
            <a:ext cx="4849200" cy="430887"/>
          </a:xfrm>
          <a:prstGeom prst="rect">
            <a:avLst/>
          </a:prstGeom>
          <a:noFill/>
          <a:ln>
            <a:noFill/>
          </a:ln>
        </p:spPr>
        <p:txBody>
          <a:bodyPr spcFirstLastPara="1" wrap="square" lIns="0" tIns="0" rIns="0" bIns="0" anchor="t" anchorCtr="0">
            <a:spAutoFit/>
          </a:bodyPr>
          <a:lstStyle>
            <a:lvl1pPr marL="609585" lvl="0" indent="-304792" algn="l" rtl="0">
              <a:lnSpc>
                <a:spcPct val="100000"/>
              </a:lnSpc>
              <a:spcBef>
                <a:spcPts val="0"/>
              </a:spcBef>
              <a:spcAft>
                <a:spcPts val="0"/>
              </a:spcAft>
              <a:buSzPts val="2100"/>
              <a:buFont typeface="Calibri"/>
              <a:buNone/>
              <a:defRPr sz="2800">
                <a:solidFill>
                  <a:schemeClr val="accent4"/>
                </a:solidFill>
              </a:defRPr>
            </a:lvl1pPr>
            <a:lvl2pPr marL="1219170" lvl="1" indent="-304792" algn="l" rtl="0">
              <a:lnSpc>
                <a:spcPct val="90000"/>
              </a:lnSpc>
              <a:spcBef>
                <a:spcPts val="533"/>
              </a:spcBef>
              <a:spcAft>
                <a:spcPts val="0"/>
              </a:spcAft>
              <a:buSzPts val="1200"/>
              <a:buFont typeface="Calibri"/>
              <a:buNone/>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
        <p:nvSpPr>
          <p:cNvPr id="280" name="Google Shape;280;p57"/>
          <p:cNvSpPr txBox="1">
            <a:spLocks noGrp="1"/>
          </p:cNvSpPr>
          <p:nvPr>
            <p:ph type="body" idx="4"/>
          </p:nvPr>
        </p:nvSpPr>
        <p:spPr>
          <a:xfrm>
            <a:off x="6681545" y="1363704"/>
            <a:ext cx="4849200" cy="430887"/>
          </a:xfrm>
          <a:prstGeom prst="rect">
            <a:avLst/>
          </a:prstGeom>
          <a:noFill/>
          <a:ln>
            <a:noFill/>
          </a:ln>
        </p:spPr>
        <p:txBody>
          <a:bodyPr spcFirstLastPara="1" wrap="square" lIns="0" tIns="0" rIns="0" bIns="0" anchor="t" anchorCtr="0">
            <a:spAutoFit/>
          </a:bodyPr>
          <a:lstStyle>
            <a:lvl1pPr marL="609585" lvl="0" indent="-304792" algn="l" rtl="0">
              <a:lnSpc>
                <a:spcPct val="100000"/>
              </a:lnSpc>
              <a:spcBef>
                <a:spcPts val="0"/>
              </a:spcBef>
              <a:spcAft>
                <a:spcPts val="0"/>
              </a:spcAft>
              <a:buSzPts val="2100"/>
              <a:buFont typeface="Calibri"/>
              <a:buNone/>
              <a:defRPr sz="2800">
                <a:solidFill>
                  <a:schemeClr val="accent4"/>
                </a:solidFill>
              </a:defRPr>
            </a:lvl1pPr>
            <a:lvl2pPr marL="1219170" lvl="1" indent="-304792" algn="l" rtl="0">
              <a:lnSpc>
                <a:spcPct val="90000"/>
              </a:lnSpc>
              <a:spcBef>
                <a:spcPts val="533"/>
              </a:spcBef>
              <a:spcAft>
                <a:spcPts val="0"/>
              </a:spcAft>
              <a:buSzPts val="1200"/>
              <a:buFont typeface="Calibri"/>
              <a:buNone/>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Tree>
    <p:extLst>
      <p:ext uri="{BB962C8B-B14F-4D97-AF65-F5344CB8AC3E}">
        <p14:creationId xmlns:p14="http://schemas.microsoft.com/office/powerpoint/2010/main" val="4087469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86889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tellysbild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3BC7A7-5C0C-4CBB-898C-EA6C636520E8}"/>
              </a:ext>
            </a:extLst>
          </p:cNvPr>
          <p:cNvSpPr/>
          <p:nvPr userDrawn="1"/>
        </p:nvSpPr>
        <p:spPr>
          <a:xfrm>
            <a:off x="157316" y="149766"/>
            <a:ext cx="11884918" cy="6558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2" y="4652765"/>
            <a:ext cx="1575130" cy="215444"/>
          </a:xfrm>
          <a:prstGeom prst="rect">
            <a:avLst/>
          </a:prstGeom>
        </p:spPr>
        <p:txBody>
          <a:bodyPr lIns="0" tIns="0" rIns="0" bIns="0">
            <a:spAutoFit/>
          </a:bodyPr>
          <a:lstStyle>
            <a:lvl1pPr marL="0" indent="0">
              <a:buNone/>
              <a:defRPr sz="1250">
                <a:solidFill>
                  <a:schemeClr val="accent2"/>
                </a:solidFill>
              </a:defRPr>
            </a:lvl1pPr>
          </a:lstStyle>
          <a:p>
            <a:pPr lvl="0"/>
            <a:r>
              <a:rPr lang="nb-NO" noProof="0" err="1"/>
              <a:t>dd.dd.dddd</a:t>
            </a:r>
            <a:endParaRPr lang="nb-NO" noProof="0"/>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hasCustomPrompt="1"/>
          </p:nvPr>
        </p:nvSpPr>
        <p:spPr>
          <a:xfrm>
            <a:off x="1787632" y="3037099"/>
            <a:ext cx="7807127" cy="800347"/>
          </a:xfrm>
        </p:spPr>
        <p:txBody>
          <a:bodyPr lIns="0" tIns="0" rIns="0" bIns="0" anchor="b" anchorCtr="0">
            <a:spAutoFit/>
          </a:bodyPr>
          <a:lstStyle>
            <a:lvl1pPr marL="0" indent="0">
              <a:lnSpc>
                <a:spcPct val="100000"/>
              </a:lnSpc>
              <a:spcBef>
                <a:spcPts val="0"/>
              </a:spcBef>
              <a:spcAft>
                <a:spcPts val="0"/>
              </a:spcAft>
              <a:buNone/>
              <a:defRPr sz="5201">
                <a:solidFill>
                  <a:srgbClr val="FFFFFF"/>
                </a:solidFill>
              </a:defRPr>
            </a:lvl1pPr>
          </a:lstStyle>
          <a:p>
            <a:pPr lvl="0"/>
            <a:r>
              <a:rPr lang="nb-NO"/>
              <a:t>Klikk for å legge til tittel</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hasCustomPrompt="1"/>
          </p:nvPr>
        </p:nvSpPr>
        <p:spPr>
          <a:xfrm>
            <a:off x="1787633" y="4096793"/>
            <a:ext cx="7807127" cy="415547"/>
          </a:xfrm>
        </p:spPr>
        <p:txBody>
          <a:bodyPr lIns="0" tIns="0" rIns="0" bIns="0">
            <a:spAutoFit/>
          </a:bodyPr>
          <a:lstStyle>
            <a:lvl1pPr marL="0" indent="0">
              <a:lnSpc>
                <a:spcPct val="100000"/>
              </a:lnSpc>
              <a:spcBef>
                <a:spcPts val="0"/>
              </a:spcBef>
              <a:spcAft>
                <a:spcPts val="0"/>
              </a:spcAft>
              <a:buNone/>
              <a:defRPr sz="2701">
                <a:solidFill>
                  <a:srgbClr val="FFFFFF"/>
                </a:solidFill>
              </a:defRPr>
            </a:lvl1pPr>
          </a:lstStyle>
          <a:p>
            <a:pPr lvl="0"/>
            <a:r>
              <a:rPr lang="nb-NO"/>
              <a:t>Klikk for å legge til undertittel</a:t>
            </a:r>
          </a:p>
        </p:txBody>
      </p:sp>
      <p:pic>
        <p:nvPicPr>
          <p:cNvPr id="4" name="Grafikk 3">
            <a:extLst>
              <a:ext uri="{FF2B5EF4-FFF2-40B4-BE49-F238E27FC236}">
                <a16:creationId xmlns:a16="http://schemas.microsoft.com/office/drawing/2014/main" id="{F6ACC6E4-AA3C-DA2B-D090-D284292464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2674" y="5619245"/>
            <a:ext cx="1169234" cy="561517"/>
          </a:xfrm>
          <a:prstGeom prst="rect">
            <a:avLst/>
          </a:prstGeom>
        </p:spPr>
      </p:pic>
      <p:pic>
        <p:nvPicPr>
          <p:cNvPr id="3" name="Grafikk 2">
            <a:extLst>
              <a:ext uri="{FF2B5EF4-FFF2-40B4-BE49-F238E27FC236}">
                <a16:creationId xmlns:a16="http://schemas.microsoft.com/office/drawing/2014/main" id="{A569C779-9834-CF4F-4205-82AB20FBF5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951176">
            <a:off x="-1524405" y="-2519787"/>
            <a:ext cx="5039574" cy="5039574"/>
          </a:xfrm>
          <a:prstGeom prst="rect">
            <a:avLst/>
          </a:prstGeom>
        </p:spPr>
      </p:pic>
    </p:spTree>
    <p:extLst>
      <p:ext uri="{BB962C8B-B14F-4D97-AF65-F5344CB8AC3E}">
        <p14:creationId xmlns:p14="http://schemas.microsoft.com/office/powerpoint/2010/main" val="926612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902903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og innhold med grå bakgru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5A5794-E195-D7FB-477B-7D90126A5D8A}"/>
              </a:ext>
            </a:extLst>
          </p:cNvPr>
          <p:cNvSpPr/>
          <p:nvPr userDrawn="1"/>
        </p:nvSpPr>
        <p:spPr>
          <a:xfrm>
            <a:off x="149901" y="157397"/>
            <a:ext cx="11894695" cy="648324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7"/>
            <a:ext cx="10858500" cy="3959231"/>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pic>
        <p:nvPicPr>
          <p:cNvPr id="4" name="Grafikk 3">
            <a:extLst>
              <a:ext uri="{FF2B5EF4-FFF2-40B4-BE49-F238E27FC236}">
                <a16:creationId xmlns:a16="http://schemas.microsoft.com/office/drawing/2014/main" id="{1A7EEF12-CD73-6A35-FDD0-671C2090A2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74816" y="6111183"/>
            <a:ext cx="967283" cy="575294"/>
          </a:xfrm>
          <a:prstGeom prst="rect">
            <a:avLst/>
          </a:prstGeom>
        </p:spPr>
      </p:pic>
    </p:spTree>
    <p:extLst>
      <p:ext uri="{BB962C8B-B14F-4D97-AF65-F5344CB8AC3E}">
        <p14:creationId xmlns:p14="http://schemas.microsoft.com/office/powerpoint/2010/main" val="2568224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killeside 1">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9234045"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9234045"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bilde 2">
            <a:extLst>
              <a:ext uri="{FF2B5EF4-FFF2-40B4-BE49-F238E27FC236}">
                <a16:creationId xmlns:a16="http://schemas.microsoft.com/office/drawing/2014/main" id="{B79FBD5E-21C3-67B6-1767-B13CAD9B2381}"/>
              </a:ext>
            </a:extLst>
          </p:cNvPr>
          <p:cNvSpPr>
            <a:spLocks noGrp="1"/>
          </p:cNvSpPr>
          <p:nvPr>
            <p:ph type="pic" sz="quarter" idx="15" hasCustomPrompt="1"/>
          </p:nvPr>
        </p:nvSpPr>
        <p:spPr>
          <a:xfrm>
            <a:off x="7620000" y="914400"/>
            <a:ext cx="3740150" cy="2632365"/>
          </a:xfrm>
        </p:spPr>
        <p:txBody>
          <a:bodyPr/>
          <a:lstStyle>
            <a:lvl1pPr>
              <a:defRPr/>
            </a:lvl1pPr>
          </a:lstStyle>
          <a:p>
            <a:r>
              <a:rPr lang="nb-NO"/>
              <a:t>evt. bilde/ill.</a:t>
            </a:r>
          </a:p>
        </p:txBody>
      </p:sp>
    </p:spTree>
    <p:extLst>
      <p:ext uri="{BB962C8B-B14F-4D97-AF65-F5344CB8AC3E}">
        <p14:creationId xmlns:p14="http://schemas.microsoft.com/office/powerpoint/2010/main" val="476671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killeside 2">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DA50648A-72DF-DAC9-CA8B-49DEBF35ECEC}"/>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23396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507504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killeside 3">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2"/>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EA62B2B2-3FD6-E07B-F485-0D8DAABD224A}"/>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5591925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killeside 4">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273DCB03-C60E-34C0-8BF4-4762B746E1CF}"/>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30645810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killeside 5">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428CEECF-3CF0-7784-66DD-63938268805D}"/>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61510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killeside 6">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21FB4E31-90E1-86CA-0A73-6798A247854B}"/>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4109451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ammenligning">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F013E2A5-157B-D855-CC71-AC13845C56D1}"/>
              </a:ext>
            </a:extLst>
          </p:cNvPr>
          <p:cNvSpPr>
            <a:spLocks noGrp="1"/>
          </p:cNvSpPr>
          <p:nvPr>
            <p:ph type="title"/>
          </p:nvPr>
        </p:nvSpPr>
        <p:spPr>
          <a:xfrm>
            <a:off x="839788" y="410095"/>
            <a:ext cx="10515600" cy="1325563"/>
          </a:xfrm>
        </p:spPr>
        <p:txBody>
          <a:bodyPr/>
          <a:lstStyle/>
          <a:p>
            <a:r>
              <a:rPr lang="nb-NO"/>
              <a:t>Klikk for å redigere tittelstil</a:t>
            </a:r>
          </a:p>
        </p:txBody>
      </p:sp>
      <p:sp>
        <p:nvSpPr>
          <p:cNvPr id="4" name="Plassholder for tekst 2">
            <a:extLst>
              <a:ext uri="{FF2B5EF4-FFF2-40B4-BE49-F238E27FC236}">
                <a16:creationId xmlns:a16="http://schemas.microsoft.com/office/drawing/2014/main" id="{8605592A-D189-7275-AC8C-1E73BB8DE77D}"/>
              </a:ext>
            </a:extLst>
          </p:cNvPr>
          <p:cNvSpPr>
            <a:spLocks noGrp="1"/>
          </p:cNvSpPr>
          <p:nvPr>
            <p:ph type="body" idx="1"/>
          </p:nvPr>
        </p:nvSpPr>
        <p:spPr>
          <a:xfrm>
            <a:off x="839788" y="1726133"/>
            <a:ext cx="5157787" cy="823912"/>
          </a:xfrm>
        </p:spPr>
        <p:txBody>
          <a:bodyPr/>
          <a:lstStyle>
            <a:lvl1pPr marL="0" indent="0">
              <a:buNone/>
              <a:defRPr>
                <a:solidFill>
                  <a:srgbClr val="D14641"/>
                </a:solidFill>
              </a:defRPr>
            </a:lvl1pPr>
          </a:lstStyle>
          <a:p>
            <a:pPr lvl="0"/>
            <a:r>
              <a:rPr lang="nb-NO"/>
              <a:t>Klikk for å redigere tekststiler i malen</a:t>
            </a:r>
          </a:p>
        </p:txBody>
      </p:sp>
      <p:sp>
        <p:nvSpPr>
          <p:cNvPr id="5" name="Plassholder for innhold 3">
            <a:extLst>
              <a:ext uri="{FF2B5EF4-FFF2-40B4-BE49-F238E27FC236}">
                <a16:creationId xmlns:a16="http://schemas.microsoft.com/office/drawing/2014/main" id="{4834F227-282A-9775-77E1-B2F08CDF8E82}"/>
              </a:ext>
            </a:extLst>
          </p:cNvPr>
          <p:cNvSpPr>
            <a:spLocks noGrp="1"/>
          </p:cNvSpPr>
          <p:nvPr>
            <p:ph sz="half" idx="2"/>
          </p:nvPr>
        </p:nvSpPr>
        <p:spPr>
          <a:xfrm>
            <a:off x="839788" y="2550045"/>
            <a:ext cx="5157787" cy="3684588"/>
          </a:xfrm>
        </p:spPr>
        <p:txBody>
          <a:bodyPr/>
          <a:lstStyle/>
          <a:p>
            <a:pPr lvl="0"/>
            <a:r>
              <a:rPr lang="nb-NO"/>
              <a:t>Klikk for å redigere tekststiler i malen</a:t>
            </a:r>
          </a:p>
        </p:txBody>
      </p:sp>
      <p:sp>
        <p:nvSpPr>
          <p:cNvPr id="6" name="Plassholder for tekst 4">
            <a:extLst>
              <a:ext uri="{FF2B5EF4-FFF2-40B4-BE49-F238E27FC236}">
                <a16:creationId xmlns:a16="http://schemas.microsoft.com/office/drawing/2014/main" id="{D5334712-BA61-F709-1702-19E09B64E38C}"/>
              </a:ext>
            </a:extLst>
          </p:cNvPr>
          <p:cNvSpPr>
            <a:spLocks noGrp="1"/>
          </p:cNvSpPr>
          <p:nvPr>
            <p:ph type="body" sz="quarter" idx="3"/>
          </p:nvPr>
        </p:nvSpPr>
        <p:spPr>
          <a:xfrm>
            <a:off x="6172200" y="1726133"/>
            <a:ext cx="5183188" cy="823912"/>
          </a:xfrm>
        </p:spPr>
        <p:txBody>
          <a:bodyPr/>
          <a:lstStyle>
            <a:lvl1pPr marL="0" indent="0">
              <a:buNone/>
              <a:defRPr baseline="0">
                <a:solidFill>
                  <a:srgbClr val="D14641"/>
                </a:solidFill>
              </a:defRPr>
            </a:lvl1pPr>
          </a:lstStyle>
          <a:p>
            <a:pPr lvl="0"/>
            <a:r>
              <a:rPr lang="nb-NO"/>
              <a:t>Klikk for å redigere tekststiler i malen</a:t>
            </a:r>
          </a:p>
        </p:txBody>
      </p:sp>
      <p:sp>
        <p:nvSpPr>
          <p:cNvPr id="7" name="Plassholder for innhold 5">
            <a:extLst>
              <a:ext uri="{FF2B5EF4-FFF2-40B4-BE49-F238E27FC236}">
                <a16:creationId xmlns:a16="http://schemas.microsoft.com/office/drawing/2014/main" id="{5247CFDF-11F8-3326-1670-A62CA3CC92E0}"/>
              </a:ext>
            </a:extLst>
          </p:cNvPr>
          <p:cNvSpPr>
            <a:spLocks noGrp="1"/>
          </p:cNvSpPr>
          <p:nvPr>
            <p:ph sz="quarter" idx="4"/>
          </p:nvPr>
        </p:nvSpPr>
        <p:spPr>
          <a:xfrm>
            <a:off x="6172200" y="2550045"/>
            <a:ext cx="5183188" cy="3684588"/>
          </a:xfrm>
        </p:spPr>
        <p:txBody>
          <a:bodyPr/>
          <a:lstStyle/>
          <a:p>
            <a:pPr lvl="0"/>
            <a:r>
              <a:rPr lang="nb-NO"/>
              <a:t>Klikk for å redigere tekststiler i malen</a:t>
            </a:r>
          </a:p>
        </p:txBody>
      </p:sp>
      <p:pic>
        <p:nvPicPr>
          <p:cNvPr id="10" name="Grafikk 9">
            <a:extLst>
              <a:ext uri="{FF2B5EF4-FFF2-40B4-BE49-F238E27FC236}">
                <a16:creationId xmlns:a16="http://schemas.microsoft.com/office/drawing/2014/main" id="{6ED7BFEA-76FC-F900-766F-0412F10A58B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209752"/>
            <a:ext cx="967283" cy="575294"/>
          </a:xfrm>
          <a:prstGeom prst="rect">
            <a:avLst/>
          </a:prstGeom>
        </p:spPr>
      </p:pic>
    </p:spTree>
    <p:extLst>
      <p:ext uri="{BB962C8B-B14F-4D97-AF65-F5344CB8AC3E}">
        <p14:creationId xmlns:p14="http://schemas.microsoft.com/office/powerpoint/2010/main" val="1707246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e med tekst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172200" y="0"/>
            <a:ext cx="6019800" cy="6858000"/>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0BFB8354-F98C-EF93-8295-35F9864698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3880789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096000" y="464694"/>
            <a:ext cx="5588833" cy="5876145"/>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85F483C4-E6EB-C9C3-6388-4B62328827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322177"/>
            <a:ext cx="967283" cy="575294"/>
          </a:xfrm>
          <a:prstGeom prst="rect">
            <a:avLst/>
          </a:prstGeom>
        </p:spPr>
      </p:pic>
    </p:spTree>
    <p:extLst>
      <p:ext uri="{BB962C8B-B14F-4D97-AF65-F5344CB8AC3E}">
        <p14:creationId xmlns:p14="http://schemas.microsoft.com/office/powerpoint/2010/main" val="359984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ullskjerm video eller bilde">
    <p:spTree>
      <p:nvGrpSpPr>
        <p:cNvPr id="1" name=""/>
        <p:cNvGrpSpPr/>
        <p:nvPr/>
      </p:nvGrpSpPr>
      <p:grpSpPr>
        <a:xfrm>
          <a:off x="0" y="0"/>
          <a:ext cx="0" cy="0"/>
          <a:chOff x="0" y="0"/>
          <a:chExt cx="0" cy="0"/>
        </a:xfrm>
      </p:grpSpPr>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hasCustomPrompt="1"/>
          </p:nvPr>
        </p:nvSpPr>
        <p:spPr>
          <a:xfrm>
            <a:off x="0" y="0"/>
            <a:ext cx="12192000" cy="6858000"/>
          </a:xfrm>
        </p:spPr>
        <p:txBody>
          <a:bodyPr/>
          <a:lstStyle>
            <a:lvl1pPr marL="0" indent="0">
              <a:buNone/>
              <a:defRPr/>
            </a:lvl1pPr>
          </a:lstStyle>
          <a:p>
            <a:r>
              <a:rPr lang="nb-NO"/>
              <a:t>Fullskjerm video eller bilde</a:t>
            </a:r>
          </a:p>
        </p:txBody>
      </p:sp>
    </p:spTree>
    <p:extLst>
      <p:ext uri="{BB962C8B-B14F-4D97-AF65-F5344CB8AC3E}">
        <p14:creationId xmlns:p14="http://schemas.microsoft.com/office/powerpoint/2010/main" val="30545703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rgbClr val="D8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8" name="Plassholder for tekst 7">
            <a:extLst>
              <a:ext uri="{FF2B5EF4-FFF2-40B4-BE49-F238E27FC236}">
                <a16:creationId xmlns:a16="http://schemas.microsoft.com/office/drawing/2014/main" id="{93B30C22-34D8-4698-9474-D7F62BC95145}"/>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chemeClr val="tx2"/>
                </a:solidFill>
              </a:defRPr>
            </a:lvl1pPr>
          </a:lstStyle>
          <a:p>
            <a:pPr lvl="0"/>
            <a:r>
              <a:rPr lang="nb-NO"/>
              <a:t>«Klikk for å sette inn et sitat»</a:t>
            </a:r>
          </a:p>
        </p:txBody>
      </p:sp>
      <p:pic>
        <p:nvPicPr>
          <p:cNvPr id="3" name="Grafikk 2">
            <a:extLst>
              <a:ext uri="{FF2B5EF4-FFF2-40B4-BE49-F238E27FC236}">
                <a16:creationId xmlns:a16="http://schemas.microsoft.com/office/drawing/2014/main" id="{B7B5D010-522D-05DA-1EC4-893CFA961F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9542" y="6119812"/>
            <a:ext cx="967283" cy="575294"/>
          </a:xfrm>
          <a:prstGeom prst="rect">
            <a:avLst/>
          </a:prstGeom>
        </p:spPr>
      </p:pic>
      <p:sp>
        <p:nvSpPr>
          <p:cNvPr id="6" name="Plassholder for tekst 5">
            <a:extLst>
              <a:ext uri="{FF2B5EF4-FFF2-40B4-BE49-F238E27FC236}">
                <a16:creationId xmlns:a16="http://schemas.microsoft.com/office/drawing/2014/main" id="{649D3A60-FE48-52AA-0285-2C05ED8A3BD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a:lvl1pPr>
          </a:lstStyle>
          <a:p>
            <a:pPr lvl="0"/>
            <a:r>
              <a:rPr lang="nb-NO"/>
              <a:t>Klikk for å redigere kilde for sitat</a:t>
            </a:r>
          </a:p>
        </p:txBody>
      </p:sp>
    </p:spTree>
    <p:extLst>
      <p:ext uri="{BB962C8B-B14F-4D97-AF65-F5344CB8AC3E}">
        <p14:creationId xmlns:p14="http://schemas.microsoft.com/office/powerpoint/2010/main" val="3470420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tatside">
    <p:spTree>
      <p:nvGrpSpPr>
        <p:cNvPr id="1" name=""/>
        <p:cNvGrpSpPr/>
        <p:nvPr/>
      </p:nvGrpSpPr>
      <p:grpSpPr>
        <a:xfrm>
          <a:off x="0" y="0"/>
          <a:ext cx="0" cy="0"/>
          <a:chOff x="0" y="0"/>
          <a:chExt cx="0" cy="0"/>
        </a:xfrm>
      </p:grpSpPr>
      <p:sp>
        <p:nvSpPr>
          <p:cNvPr id="4" name="Rektangel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prstClr val="white"/>
              </a:solidFill>
            </a:endParaRPr>
          </a:p>
        </p:txBody>
      </p:sp>
      <p:sp>
        <p:nvSpPr>
          <p:cNvPr id="5" name="Plassholder for tekst 7">
            <a:extLst>
              <a:ext uri="{FF2B5EF4-FFF2-40B4-BE49-F238E27FC236}">
                <a16:creationId xmlns:a16="http://schemas.microsoft.com/office/drawing/2014/main" id="{43D418DC-0CFF-B8A3-DACF-B18BE6F7C121}"/>
              </a:ext>
            </a:extLst>
          </p:cNvPr>
          <p:cNvSpPr>
            <a:spLocks noGrp="1"/>
          </p:cNvSpPr>
          <p:nvPr>
            <p:ph type="body" sz="quarter" idx="11" hasCustomPrompt="1"/>
          </p:nvPr>
        </p:nvSpPr>
        <p:spPr>
          <a:xfrm>
            <a:off x="1144682" y="2690812"/>
            <a:ext cx="9679574" cy="738188"/>
          </a:xfrm>
        </p:spPr>
        <p:txBody>
          <a:bodyPr>
            <a:noAutofit/>
          </a:bodyPr>
          <a:lstStyle>
            <a:lvl1pPr marL="0" indent="0" algn="ctr">
              <a:buNone/>
              <a:defRPr sz="4650" i="1" baseline="0">
                <a:solidFill>
                  <a:srgbClr val="FFFFFF"/>
                </a:solidFill>
              </a:defRPr>
            </a:lvl1pPr>
          </a:lstStyle>
          <a:p>
            <a:pPr lvl="0"/>
            <a:r>
              <a:rPr lang="nb-NO"/>
              <a:t>«Klikk for å sette inn et sitat»</a:t>
            </a:r>
          </a:p>
        </p:txBody>
      </p:sp>
      <p:pic>
        <p:nvPicPr>
          <p:cNvPr id="7" name="Grafikk 6">
            <a:extLst>
              <a:ext uri="{FF2B5EF4-FFF2-40B4-BE49-F238E27FC236}">
                <a16:creationId xmlns:a16="http://schemas.microsoft.com/office/drawing/2014/main" id="{0E56D826-E349-1BF7-4422-57080DA14A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067" y="6119812"/>
            <a:ext cx="967283" cy="575294"/>
          </a:xfrm>
          <a:prstGeom prst="rect">
            <a:avLst/>
          </a:prstGeom>
        </p:spPr>
      </p:pic>
      <p:sp>
        <p:nvSpPr>
          <p:cNvPr id="9" name="Plassholder for tekst 5">
            <a:extLst>
              <a:ext uri="{FF2B5EF4-FFF2-40B4-BE49-F238E27FC236}">
                <a16:creationId xmlns:a16="http://schemas.microsoft.com/office/drawing/2014/main" id="{17905DDC-67D3-D4D9-DBFA-A5C3817FE1AF}"/>
              </a:ext>
            </a:extLst>
          </p:cNvPr>
          <p:cNvSpPr>
            <a:spLocks noGrp="1"/>
          </p:cNvSpPr>
          <p:nvPr>
            <p:ph type="body" sz="quarter" idx="12" hasCustomPrompt="1"/>
          </p:nvPr>
        </p:nvSpPr>
        <p:spPr>
          <a:xfrm>
            <a:off x="6010275" y="3990975"/>
            <a:ext cx="4813300" cy="581025"/>
          </a:xfrm>
        </p:spPr>
        <p:txBody>
          <a:bodyPr>
            <a:normAutofit/>
          </a:bodyPr>
          <a:lstStyle>
            <a:lvl1pPr marL="0" indent="0" algn="r">
              <a:buNone/>
              <a:defRPr sz="2400" baseline="0">
                <a:solidFill>
                  <a:srgbClr val="FFFFFF"/>
                </a:solidFill>
              </a:defRPr>
            </a:lvl1pPr>
          </a:lstStyle>
          <a:p>
            <a:pPr lvl="0"/>
            <a:r>
              <a:rPr lang="nb-NO"/>
              <a:t>Klikk for å redigere kilde for sitat</a:t>
            </a:r>
          </a:p>
        </p:txBody>
      </p:sp>
    </p:spTree>
    <p:extLst>
      <p:ext uri="{BB962C8B-B14F-4D97-AF65-F5344CB8AC3E}">
        <p14:creationId xmlns:p14="http://schemas.microsoft.com/office/powerpoint/2010/main" val="210561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860628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med navn og bild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CEA9C1-9FD2-4227-8E89-7D7C40717CDC}"/>
              </a:ext>
            </a:extLst>
          </p:cNvPr>
          <p:cNvSpPr>
            <a:spLocks noGrp="1"/>
          </p:cNvSpPr>
          <p:nvPr>
            <p:ph type="title"/>
          </p:nvPr>
        </p:nvSpPr>
        <p:spPr>
          <a:xfrm>
            <a:off x="1015458" y="752493"/>
            <a:ext cx="10161084" cy="644151"/>
          </a:xfrm>
        </p:spPr>
        <p:txBody>
          <a:bodyPr/>
          <a:lstStyle>
            <a:lvl1pPr>
              <a:defRPr/>
            </a:lvl1pPr>
          </a:lstStyle>
          <a:p>
            <a:r>
              <a:rPr lang="nb-NO"/>
              <a:t>Klikk for å redigere tittelstil</a:t>
            </a:r>
            <a:endParaRPr lang="en-US"/>
          </a:p>
        </p:txBody>
      </p:sp>
      <p:sp>
        <p:nvSpPr>
          <p:cNvPr id="17" name="Picture Placeholder 6"/>
          <p:cNvSpPr>
            <a:spLocks noGrp="1"/>
          </p:cNvSpPr>
          <p:nvPr>
            <p:ph type="pic" sz="quarter" idx="24" hasCustomPrompt="1"/>
          </p:nvPr>
        </p:nvSpPr>
        <p:spPr>
          <a:xfrm>
            <a:off x="1015458"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2" name="Picture Placeholder 6"/>
          <p:cNvSpPr>
            <a:spLocks noGrp="1"/>
          </p:cNvSpPr>
          <p:nvPr>
            <p:ph type="pic" sz="quarter" idx="25" hasCustomPrompt="1"/>
          </p:nvPr>
        </p:nvSpPr>
        <p:spPr>
          <a:xfrm>
            <a:off x="3122882" y="1697314"/>
            <a:ext cx="183087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nb-NO" noProof="0"/>
              <a:t>Klikk på ikonet for å legge til bilde</a:t>
            </a:r>
          </a:p>
        </p:txBody>
      </p:sp>
      <p:sp>
        <p:nvSpPr>
          <p:cNvPr id="23" name="Picture Placeholder 6"/>
          <p:cNvSpPr>
            <a:spLocks noGrp="1"/>
          </p:cNvSpPr>
          <p:nvPr>
            <p:ph type="pic" sz="quarter" idx="26" hasCustomPrompt="1"/>
          </p:nvPr>
        </p:nvSpPr>
        <p:spPr>
          <a:xfrm>
            <a:off x="5206396" y="1697314"/>
            <a:ext cx="1817366"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4" name="Picture Placeholder 6"/>
          <p:cNvSpPr>
            <a:spLocks noGrp="1"/>
          </p:cNvSpPr>
          <p:nvPr>
            <p:ph type="pic" sz="quarter" idx="27" hasCustomPrompt="1"/>
          </p:nvPr>
        </p:nvSpPr>
        <p:spPr>
          <a:xfrm>
            <a:off x="7276400" y="1697314"/>
            <a:ext cx="1817367"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26" name="Picture Placeholder 6"/>
          <p:cNvSpPr>
            <a:spLocks noGrp="1"/>
          </p:cNvSpPr>
          <p:nvPr>
            <p:ph type="pic" sz="quarter" idx="28" hasCustomPrompt="1"/>
          </p:nvPr>
        </p:nvSpPr>
        <p:spPr>
          <a:xfrm>
            <a:off x="9356664" y="1697314"/>
            <a:ext cx="1819878" cy="3044222"/>
          </a:xfrm>
          <a:noFill/>
          <a:ln>
            <a:noFill/>
          </a:ln>
        </p:spPr>
        <p:txBody>
          <a:bodyPr lIns="360000" tIns="360000" rIns="360000" bIns="360000">
            <a:normAutofit/>
          </a:bodyPr>
          <a:lstStyle>
            <a:lvl1pPr marL="0" indent="0" algn="ctr">
              <a:buNone/>
              <a:defRPr sz="1001" b="1" i="0" cap="none"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46" rtl="0" eaLnBrk="1" fontAlgn="auto" latinLnBrk="0" hangingPunct="1">
              <a:lnSpc>
                <a:spcPct val="120000"/>
              </a:lnSpc>
              <a:spcBef>
                <a:spcPts val="0"/>
              </a:spcBef>
              <a:spcAft>
                <a:spcPts val="300"/>
              </a:spcAft>
              <a:buClr>
                <a:schemeClr val="accent4"/>
              </a:buClr>
              <a:buSzPct val="100000"/>
              <a:buFontTx/>
              <a:buNone/>
              <a:tabLst/>
              <a:defRPr/>
            </a:pPr>
            <a:r>
              <a:rPr lang="nb-NO" noProof="0"/>
              <a:t>Klikk på ikonet for å legge til bilde</a:t>
            </a:r>
          </a:p>
          <a:p>
            <a:endParaRPr lang="en-US"/>
          </a:p>
        </p:txBody>
      </p:sp>
      <p:sp>
        <p:nvSpPr>
          <p:cNvPr id="14" name="Text Placeholder 4">
            <a:extLst>
              <a:ext uri="{FF2B5EF4-FFF2-40B4-BE49-F238E27FC236}">
                <a16:creationId xmlns:a16="http://schemas.microsoft.com/office/drawing/2014/main" id="{08A0766A-0302-437E-A735-9F697DDEB56A}"/>
              </a:ext>
            </a:extLst>
          </p:cNvPr>
          <p:cNvSpPr>
            <a:spLocks noGrp="1"/>
          </p:cNvSpPr>
          <p:nvPr>
            <p:ph type="body" sz="quarter" idx="33" hasCustomPrompt="1"/>
          </p:nvPr>
        </p:nvSpPr>
        <p:spPr>
          <a:xfrm>
            <a:off x="1011259" y="4875017"/>
            <a:ext cx="1819878"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5" name="Text Placeholder 4">
            <a:extLst>
              <a:ext uri="{FF2B5EF4-FFF2-40B4-BE49-F238E27FC236}">
                <a16:creationId xmlns:a16="http://schemas.microsoft.com/office/drawing/2014/main" id="{08A0766A-0302-437E-A735-9F697DDEB56A}"/>
              </a:ext>
            </a:extLst>
          </p:cNvPr>
          <p:cNvSpPr>
            <a:spLocks noGrp="1"/>
          </p:cNvSpPr>
          <p:nvPr>
            <p:ph type="body" sz="quarter" idx="34" hasCustomPrompt="1"/>
          </p:nvPr>
        </p:nvSpPr>
        <p:spPr>
          <a:xfrm>
            <a:off x="3122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6" name="Text Placeholder 4">
            <a:extLst>
              <a:ext uri="{FF2B5EF4-FFF2-40B4-BE49-F238E27FC236}">
                <a16:creationId xmlns:a16="http://schemas.microsoft.com/office/drawing/2014/main" id="{08A0766A-0302-437E-A735-9F697DDEB56A}"/>
              </a:ext>
            </a:extLst>
          </p:cNvPr>
          <p:cNvSpPr>
            <a:spLocks noGrp="1"/>
          </p:cNvSpPr>
          <p:nvPr>
            <p:ph type="body" sz="quarter" idx="35" hasCustomPrompt="1"/>
          </p:nvPr>
        </p:nvSpPr>
        <p:spPr>
          <a:xfrm>
            <a:off x="5206396" y="4875017"/>
            <a:ext cx="1830876" cy="1176867"/>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8" name="Text Placeholder 4">
            <a:extLst>
              <a:ext uri="{FF2B5EF4-FFF2-40B4-BE49-F238E27FC236}">
                <a16:creationId xmlns:a16="http://schemas.microsoft.com/office/drawing/2014/main" id="{08A0766A-0302-437E-A735-9F697DDEB56A}"/>
              </a:ext>
            </a:extLst>
          </p:cNvPr>
          <p:cNvSpPr>
            <a:spLocks noGrp="1"/>
          </p:cNvSpPr>
          <p:nvPr>
            <p:ph type="body" sz="quarter" idx="36" hasCustomPrompt="1"/>
          </p:nvPr>
        </p:nvSpPr>
        <p:spPr>
          <a:xfrm>
            <a:off x="7278882" y="4875017"/>
            <a:ext cx="1830876"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19" name="Text Placeholder 4">
            <a:extLst>
              <a:ext uri="{FF2B5EF4-FFF2-40B4-BE49-F238E27FC236}">
                <a16:creationId xmlns:a16="http://schemas.microsoft.com/office/drawing/2014/main" id="{08A0766A-0302-437E-A735-9F697DDEB56A}"/>
              </a:ext>
            </a:extLst>
          </p:cNvPr>
          <p:cNvSpPr>
            <a:spLocks noGrp="1"/>
          </p:cNvSpPr>
          <p:nvPr>
            <p:ph type="body" sz="quarter" idx="37" hasCustomPrompt="1"/>
          </p:nvPr>
        </p:nvSpPr>
        <p:spPr>
          <a:xfrm>
            <a:off x="9379068" y="4875017"/>
            <a:ext cx="1796933" cy="1176868"/>
          </a:xfrm>
        </p:spPr>
        <p:txBody>
          <a:bodyPr/>
          <a:lstStyle>
            <a:lvl1pPr marL="0" marR="0" indent="0" algn="l" defTabSz="914423" rtl="0" eaLnBrk="1" fontAlgn="auto" latinLnBrk="0" hangingPunct="1">
              <a:lnSpc>
                <a:spcPct val="100000"/>
              </a:lnSpc>
              <a:spcBef>
                <a:spcPts val="400"/>
              </a:spcBef>
              <a:spcAft>
                <a:spcPts val="0"/>
              </a:spcAft>
              <a:buClrTx/>
              <a:buSzTx/>
              <a:buFontTx/>
              <a:buNone/>
              <a:tabLst/>
              <a:defRPr sz="1200"/>
            </a:lvl1pPr>
            <a:lvl2pPr marL="0" indent="0">
              <a:buFontTx/>
              <a:buNone/>
              <a:defRPr/>
            </a:lvl2pPr>
            <a:lvl3pPr marL="169862" indent="0">
              <a:buFontTx/>
              <a:buNone/>
              <a:defRPr/>
            </a:lvl3pPr>
            <a:lvl4pPr marL="339725" indent="0">
              <a:buFontTx/>
              <a:buNone/>
              <a:defRPr/>
            </a:lvl4pPr>
            <a:lvl5pPr marL="519113" indent="0">
              <a:buFontTx/>
              <a:buNone/>
              <a:defRPr/>
            </a:lvl5pPr>
          </a:lstStyle>
          <a:p>
            <a:pPr lvl="0"/>
            <a:r>
              <a:rPr lang="nb-NO" noProof="0"/>
              <a:t>Klikk for å redigere </a:t>
            </a:r>
            <a:r>
              <a:rPr lang="nb-NO" noProof="0" err="1"/>
              <a:t>bio</a:t>
            </a:r>
            <a:endParaRPr lang="nb-NO" noProof="0"/>
          </a:p>
          <a:p>
            <a:pPr lvl="0"/>
            <a:endParaRPr lang="en-US"/>
          </a:p>
        </p:txBody>
      </p:sp>
      <p:sp>
        <p:nvSpPr>
          <p:cNvPr id="4" name="Plassholder for tekst 3">
            <a:extLst>
              <a:ext uri="{FF2B5EF4-FFF2-40B4-BE49-F238E27FC236}">
                <a16:creationId xmlns:a16="http://schemas.microsoft.com/office/drawing/2014/main" id="{73AEB3A5-954A-4E7B-9822-25580AF0B37B}"/>
              </a:ext>
            </a:extLst>
          </p:cNvPr>
          <p:cNvSpPr>
            <a:spLocks noGrp="1"/>
          </p:cNvSpPr>
          <p:nvPr>
            <p:ph type="body" sz="quarter" idx="38" hasCustomPrompt="1"/>
          </p:nvPr>
        </p:nvSpPr>
        <p:spPr>
          <a:xfrm>
            <a:off x="9379067" y="1431883"/>
            <a:ext cx="1796933" cy="230187"/>
          </a:xfrm>
        </p:spPr>
        <p:txBody>
          <a:bodyPr>
            <a:noAutofit/>
          </a:bodyPr>
          <a:lstStyle>
            <a:lvl1pPr marL="0" indent="0">
              <a:buNone/>
              <a:defRPr sz="1400">
                <a:solidFill>
                  <a:schemeClr val="accent2"/>
                </a:solidFill>
              </a:defRPr>
            </a:lvl1pPr>
          </a:lstStyle>
          <a:p>
            <a:pPr lvl="0"/>
            <a:r>
              <a:rPr lang="nb-NO"/>
              <a:t>Sett inn navn</a:t>
            </a:r>
          </a:p>
        </p:txBody>
      </p:sp>
      <p:sp>
        <p:nvSpPr>
          <p:cNvPr id="20" name="Plassholder for tekst 3">
            <a:extLst>
              <a:ext uri="{FF2B5EF4-FFF2-40B4-BE49-F238E27FC236}">
                <a16:creationId xmlns:a16="http://schemas.microsoft.com/office/drawing/2014/main" id="{7FE8E7F1-1979-4F4A-B066-FF0C45CDB6E9}"/>
              </a:ext>
            </a:extLst>
          </p:cNvPr>
          <p:cNvSpPr>
            <a:spLocks noGrp="1"/>
          </p:cNvSpPr>
          <p:nvPr>
            <p:ph type="body" sz="quarter" idx="39" hasCustomPrompt="1"/>
          </p:nvPr>
        </p:nvSpPr>
        <p:spPr>
          <a:xfrm>
            <a:off x="3125845"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1" name="Plassholder for tekst 3">
            <a:extLst>
              <a:ext uri="{FF2B5EF4-FFF2-40B4-BE49-F238E27FC236}">
                <a16:creationId xmlns:a16="http://schemas.microsoft.com/office/drawing/2014/main" id="{15094034-1D55-4E1B-9DC5-6611A0FC6034}"/>
              </a:ext>
            </a:extLst>
          </p:cNvPr>
          <p:cNvSpPr>
            <a:spLocks noGrp="1"/>
          </p:cNvSpPr>
          <p:nvPr>
            <p:ph type="body" sz="quarter" idx="40" hasCustomPrompt="1"/>
          </p:nvPr>
        </p:nvSpPr>
        <p:spPr>
          <a:xfrm>
            <a:off x="5206396" y="143188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5" name="Plassholder for tekst 3">
            <a:extLst>
              <a:ext uri="{FF2B5EF4-FFF2-40B4-BE49-F238E27FC236}">
                <a16:creationId xmlns:a16="http://schemas.microsoft.com/office/drawing/2014/main" id="{4625233E-CB7C-4779-A76D-F0C8334816F4}"/>
              </a:ext>
            </a:extLst>
          </p:cNvPr>
          <p:cNvSpPr>
            <a:spLocks noGrp="1"/>
          </p:cNvSpPr>
          <p:nvPr>
            <p:ph type="body" sz="quarter" idx="41" hasCustomPrompt="1"/>
          </p:nvPr>
        </p:nvSpPr>
        <p:spPr>
          <a:xfrm>
            <a:off x="7278085" y="1437404"/>
            <a:ext cx="1827913" cy="230187"/>
          </a:xfrm>
        </p:spPr>
        <p:txBody>
          <a:bodyPr>
            <a:noAutofit/>
          </a:bodyPr>
          <a:lstStyle>
            <a:lvl1pPr marL="0" indent="0">
              <a:buNone/>
              <a:defRPr sz="1400">
                <a:solidFill>
                  <a:schemeClr val="accent2"/>
                </a:solidFill>
              </a:defRPr>
            </a:lvl1pPr>
          </a:lstStyle>
          <a:p>
            <a:pPr lvl="0"/>
            <a:r>
              <a:rPr lang="nb-NO"/>
              <a:t>Sett inn navn</a:t>
            </a:r>
          </a:p>
        </p:txBody>
      </p:sp>
      <p:sp>
        <p:nvSpPr>
          <p:cNvPr id="27" name="Plassholder for tekst 3">
            <a:extLst>
              <a:ext uri="{FF2B5EF4-FFF2-40B4-BE49-F238E27FC236}">
                <a16:creationId xmlns:a16="http://schemas.microsoft.com/office/drawing/2014/main" id="{5DFB3E57-C1A1-426C-99AB-F08D765655CB}"/>
              </a:ext>
            </a:extLst>
          </p:cNvPr>
          <p:cNvSpPr>
            <a:spLocks noGrp="1"/>
          </p:cNvSpPr>
          <p:nvPr>
            <p:ph type="body" sz="quarter" idx="42" hasCustomPrompt="1"/>
          </p:nvPr>
        </p:nvSpPr>
        <p:spPr>
          <a:xfrm>
            <a:off x="1011259" y="1431885"/>
            <a:ext cx="1819878" cy="230187"/>
          </a:xfrm>
        </p:spPr>
        <p:txBody>
          <a:bodyPr>
            <a:noAutofit/>
          </a:bodyPr>
          <a:lstStyle>
            <a:lvl1pPr marL="0" indent="0">
              <a:buNone/>
              <a:defRPr sz="1400">
                <a:solidFill>
                  <a:schemeClr val="accent2"/>
                </a:solidFill>
              </a:defRPr>
            </a:lvl1pPr>
          </a:lstStyle>
          <a:p>
            <a:pPr lvl="0"/>
            <a:r>
              <a:rPr lang="nb-NO"/>
              <a:t>Sett inn navn</a:t>
            </a:r>
          </a:p>
        </p:txBody>
      </p:sp>
      <p:pic>
        <p:nvPicPr>
          <p:cNvPr id="6" name="Grafikk 5">
            <a:extLst>
              <a:ext uri="{FF2B5EF4-FFF2-40B4-BE49-F238E27FC236}">
                <a16:creationId xmlns:a16="http://schemas.microsoft.com/office/drawing/2014/main" id="{A6078DE7-6C3C-3526-F1FB-44EE145CA7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582886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llustrasjon/bilde på side">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F141F88-203A-3982-C475-286A1701E426}"/>
              </a:ext>
            </a:extLst>
          </p:cNvPr>
          <p:cNvSpPr>
            <a:spLocks noGrp="1"/>
          </p:cNvSpPr>
          <p:nvPr>
            <p:ph type="title"/>
          </p:nvPr>
        </p:nvSpPr>
        <p:spPr>
          <a:xfrm>
            <a:off x="2664542" y="662815"/>
            <a:ext cx="8866516" cy="644097"/>
          </a:xfrm>
        </p:spPr>
        <p:txBody>
          <a:bodyPr/>
          <a:lstStyle/>
          <a:p>
            <a:r>
              <a:rPr lang="nb-NO"/>
              <a:t>Klikk for å redigere tittelstil</a:t>
            </a:r>
          </a:p>
        </p:txBody>
      </p:sp>
      <p:sp>
        <p:nvSpPr>
          <p:cNvPr id="3" name="Plassholder for bilde 2">
            <a:extLst>
              <a:ext uri="{FF2B5EF4-FFF2-40B4-BE49-F238E27FC236}">
                <a16:creationId xmlns:a16="http://schemas.microsoft.com/office/drawing/2014/main" id="{2A121433-8804-A8E0-AD92-F8BE12700259}"/>
              </a:ext>
            </a:extLst>
          </p:cNvPr>
          <p:cNvSpPr>
            <a:spLocks noGrp="1"/>
          </p:cNvSpPr>
          <p:nvPr>
            <p:ph type="pic" sz="quarter" idx="10" hasCustomPrompt="1"/>
          </p:nvPr>
        </p:nvSpPr>
        <p:spPr>
          <a:xfrm>
            <a:off x="531813" y="663574"/>
            <a:ext cx="1866900" cy="5332491"/>
          </a:xfrm>
        </p:spPr>
        <p:txBody>
          <a:bodyPr/>
          <a:lstStyle>
            <a:lvl1pPr marL="0" indent="0">
              <a:buNone/>
              <a:defRPr/>
            </a:lvl1pPr>
          </a:lstStyle>
          <a:p>
            <a:r>
              <a:rPr lang="nb-NO"/>
              <a:t>Illustrasjon</a:t>
            </a:r>
          </a:p>
        </p:txBody>
      </p:sp>
      <p:sp>
        <p:nvSpPr>
          <p:cNvPr id="6" name="Plassholder for tekst 7">
            <a:extLst>
              <a:ext uri="{FF2B5EF4-FFF2-40B4-BE49-F238E27FC236}">
                <a16:creationId xmlns:a16="http://schemas.microsoft.com/office/drawing/2014/main" id="{EB876A5B-0EA9-4756-0555-6E700A1C2248}"/>
              </a:ext>
            </a:extLst>
          </p:cNvPr>
          <p:cNvSpPr>
            <a:spLocks noGrp="1"/>
          </p:cNvSpPr>
          <p:nvPr>
            <p:ph type="body" sz="quarter" idx="22"/>
          </p:nvPr>
        </p:nvSpPr>
        <p:spPr>
          <a:xfrm>
            <a:off x="2664542" y="1586955"/>
            <a:ext cx="8866516" cy="4409110"/>
          </a:xfrm>
        </p:spPr>
        <p:txBody>
          <a:bodyPr/>
          <a:lstStyle>
            <a:lvl1pPr marL="270054" indent="-270054">
              <a:buFont typeface="Arial" panose="020B0604020202020204" pitchFamily="34" charset="0"/>
              <a:buChar char="•"/>
              <a:defRPr/>
            </a:lvl1pPr>
            <a:lvl2pPr marL="540108" indent="-180036">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Grafikk 6">
            <a:extLst>
              <a:ext uri="{FF2B5EF4-FFF2-40B4-BE49-F238E27FC236}">
                <a16:creationId xmlns:a16="http://schemas.microsoft.com/office/drawing/2014/main" id="{845DE25C-EED2-46A4-63FF-A5658D3176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002530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cxnSp>
        <p:nvCxnSpPr>
          <p:cNvPr id="4" name="Rett linje 3">
            <a:extLst>
              <a:ext uri="{FF2B5EF4-FFF2-40B4-BE49-F238E27FC236}">
                <a16:creationId xmlns:a16="http://schemas.microsoft.com/office/drawing/2014/main" id="{6344F45C-044F-4F58-B39A-424740567BD3}"/>
              </a:ext>
            </a:extLst>
          </p:cNvPr>
          <p:cNvCxnSpPr>
            <a:cxnSpLocks/>
          </p:cNvCxnSpPr>
          <p:nvPr userDrawn="1"/>
        </p:nvCxnSpPr>
        <p:spPr>
          <a:xfrm>
            <a:off x="3316361" y="1408220"/>
            <a:ext cx="0" cy="5077748"/>
          </a:xfrm>
          <a:prstGeom prst="line">
            <a:avLst/>
          </a:prstGeom>
          <a:ln>
            <a:solidFill>
              <a:schemeClr val="accent2"/>
            </a:solidFill>
          </a:ln>
        </p:spPr>
        <p:style>
          <a:lnRef idx="1">
            <a:schemeClr val="accent4"/>
          </a:lnRef>
          <a:fillRef idx="0">
            <a:schemeClr val="accent4"/>
          </a:fillRef>
          <a:effectRef idx="0">
            <a:schemeClr val="accent4"/>
          </a:effectRef>
          <a:fontRef idx="minor">
            <a:schemeClr val="tx1"/>
          </a:fontRef>
        </p:style>
      </p:cxnSp>
      <p:sp>
        <p:nvSpPr>
          <p:cNvPr id="6" name="Plassholder for tekst 5">
            <a:extLst>
              <a:ext uri="{FF2B5EF4-FFF2-40B4-BE49-F238E27FC236}">
                <a16:creationId xmlns:a16="http://schemas.microsoft.com/office/drawing/2014/main" id="{FE7B14AC-8F7D-47E9-87A7-B3DAF791841E}"/>
              </a:ext>
            </a:extLst>
          </p:cNvPr>
          <p:cNvSpPr>
            <a:spLocks noGrp="1"/>
          </p:cNvSpPr>
          <p:nvPr>
            <p:ph type="body" sz="quarter" idx="10" hasCustomPrompt="1"/>
          </p:nvPr>
        </p:nvSpPr>
        <p:spPr>
          <a:xfrm>
            <a:off x="2241082" y="154345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8" name="Plassholder for tekst 5">
            <a:extLst>
              <a:ext uri="{FF2B5EF4-FFF2-40B4-BE49-F238E27FC236}">
                <a16:creationId xmlns:a16="http://schemas.microsoft.com/office/drawing/2014/main" id="{555FF45B-93CC-49AD-A331-3D266349B232}"/>
              </a:ext>
            </a:extLst>
          </p:cNvPr>
          <p:cNvSpPr>
            <a:spLocks noGrp="1"/>
          </p:cNvSpPr>
          <p:nvPr>
            <p:ph type="body" sz="quarter" idx="12" hasCustomPrompt="1"/>
          </p:nvPr>
        </p:nvSpPr>
        <p:spPr>
          <a:xfrm>
            <a:off x="2241082" y="216175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0" name="Plassholder for tekst 5">
            <a:extLst>
              <a:ext uri="{FF2B5EF4-FFF2-40B4-BE49-F238E27FC236}">
                <a16:creationId xmlns:a16="http://schemas.microsoft.com/office/drawing/2014/main" id="{B418AA3D-BBE0-46E6-8552-E9B834F3B1F7}"/>
              </a:ext>
            </a:extLst>
          </p:cNvPr>
          <p:cNvSpPr>
            <a:spLocks noGrp="1"/>
          </p:cNvSpPr>
          <p:nvPr>
            <p:ph type="body" sz="quarter" idx="14" hasCustomPrompt="1"/>
          </p:nvPr>
        </p:nvSpPr>
        <p:spPr>
          <a:xfrm>
            <a:off x="2241082" y="278006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2" name="Plassholder for tekst 5">
            <a:extLst>
              <a:ext uri="{FF2B5EF4-FFF2-40B4-BE49-F238E27FC236}">
                <a16:creationId xmlns:a16="http://schemas.microsoft.com/office/drawing/2014/main" id="{B7E858B7-F7EE-43F9-8155-AEE886CA219E}"/>
              </a:ext>
            </a:extLst>
          </p:cNvPr>
          <p:cNvSpPr>
            <a:spLocks noGrp="1"/>
          </p:cNvSpPr>
          <p:nvPr>
            <p:ph type="body" sz="quarter" idx="16" hasCustomPrompt="1"/>
          </p:nvPr>
        </p:nvSpPr>
        <p:spPr>
          <a:xfrm>
            <a:off x="2241082" y="3398375"/>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4" name="Plassholder for tekst 5">
            <a:extLst>
              <a:ext uri="{FF2B5EF4-FFF2-40B4-BE49-F238E27FC236}">
                <a16:creationId xmlns:a16="http://schemas.microsoft.com/office/drawing/2014/main" id="{618BAD4A-1C32-4E60-8593-98C153C396E2}"/>
              </a:ext>
            </a:extLst>
          </p:cNvPr>
          <p:cNvSpPr>
            <a:spLocks noGrp="1"/>
          </p:cNvSpPr>
          <p:nvPr>
            <p:ph type="body" sz="quarter" idx="18" hasCustomPrompt="1"/>
          </p:nvPr>
        </p:nvSpPr>
        <p:spPr>
          <a:xfrm>
            <a:off x="2241082" y="4016687"/>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6" name="Plassholder for tekst 5">
            <a:extLst>
              <a:ext uri="{FF2B5EF4-FFF2-40B4-BE49-F238E27FC236}">
                <a16:creationId xmlns:a16="http://schemas.microsoft.com/office/drawing/2014/main" id="{9A3AF5B4-EF68-41C6-B7F8-9DE087C6C588}"/>
              </a:ext>
            </a:extLst>
          </p:cNvPr>
          <p:cNvSpPr>
            <a:spLocks noGrp="1"/>
          </p:cNvSpPr>
          <p:nvPr>
            <p:ph type="body" sz="quarter" idx="20" hasCustomPrompt="1"/>
          </p:nvPr>
        </p:nvSpPr>
        <p:spPr>
          <a:xfrm>
            <a:off x="2241082" y="4646699"/>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18" name="Plassholder for tekst 5">
            <a:extLst>
              <a:ext uri="{FF2B5EF4-FFF2-40B4-BE49-F238E27FC236}">
                <a16:creationId xmlns:a16="http://schemas.microsoft.com/office/drawing/2014/main" id="{6BE155DE-B264-4F75-8A6E-CC42357CD9B0}"/>
              </a:ext>
            </a:extLst>
          </p:cNvPr>
          <p:cNvSpPr>
            <a:spLocks noGrp="1"/>
          </p:cNvSpPr>
          <p:nvPr>
            <p:ph type="body" sz="quarter" idx="22" hasCustomPrompt="1"/>
          </p:nvPr>
        </p:nvSpPr>
        <p:spPr>
          <a:xfrm>
            <a:off x="2241082" y="5276711"/>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0" name="Plassholder for tekst 5">
            <a:extLst>
              <a:ext uri="{FF2B5EF4-FFF2-40B4-BE49-F238E27FC236}">
                <a16:creationId xmlns:a16="http://schemas.microsoft.com/office/drawing/2014/main" id="{3C49E2AF-ABC8-441F-BFD6-EC59951476CB}"/>
              </a:ext>
            </a:extLst>
          </p:cNvPr>
          <p:cNvSpPr>
            <a:spLocks noGrp="1"/>
          </p:cNvSpPr>
          <p:nvPr>
            <p:ph type="body" sz="quarter" idx="24" hasCustomPrompt="1"/>
          </p:nvPr>
        </p:nvSpPr>
        <p:spPr>
          <a:xfrm>
            <a:off x="2241082" y="5909648"/>
            <a:ext cx="765992" cy="235811"/>
          </a:xfrm>
        </p:spPr>
        <p:txBody>
          <a:bodyPr>
            <a:noAutofit/>
          </a:bodyPr>
          <a:lstStyle>
            <a:lvl1pPr marL="0" indent="0" algn="r">
              <a:buNone/>
              <a:defRPr sz="1800">
                <a:solidFill>
                  <a:schemeClr val="tx1"/>
                </a:solidFill>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b-NO"/>
              <a:t>XXXX</a:t>
            </a:r>
          </a:p>
        </p:txBody>
      </p:sp>
      <p:sp>
        <p:nvSpPr>
          <p:cNvPr id="22" name="Plassholder for tekst 21">
            <a:extLst>
              <a:ext uri="{FF2B5EF4-FFF2-40B4-BE49-F238E27FC236}">
                <a16:creationId xmlns:a16="http://schemas.microsoft.com/office/drawing/2014/main" id="{79BB66D1-6AAE-472A-90EC-3047E980DE7F}"/>
              </a:ext>
            </a:extLst>
          </p:cNvPr>
          <p:cNvSpPr>
            <a:spLocks noGrp="1"/>
          </p:cNvSpPr>
          <p:nvPr>
            <p:ph type="body" sz="quarter" idx="25"/>
          </p:nvPr>
        </p:nvSpPr>
        <p:spPr>
          <a:xfrm>
            <a:off x="3573630" y="1542680"/>
            <a:ext cx="6833686" cy="531720"/>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4" name="Plassholder for tekst 21">
            <a:extLst>
              <a:ext uri="{FF2B5EF4-FFF2-40B4-BE49-F238E27FC236}">
                <a16:creationId xmlns:a16="http://schemas.microsoft.com/office/drawing/2014/main" id="{B63691A1-96AE-4EAB-BFFB-2FA7ABD4034F}"/>
              </a:ext>
            </a:extLst>
          </p:cNvPr>
          <p:cNvSpPr>
            <a:spLocks noGrp="1"/>
          </p:cNvSpPr>
          <p:nvPr>
            <p:ph type="body" sz="quarter" idx="27"/>
          </p:nvPr>
        </p:nvSpPr>
        <p:spPr>
          <a:xfrm>
            <a:off x="3573628" y="2161394"/>
            <a:ext cx="6833683" cy="531719"/>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6" name="Plassholder for tekst 21">
            <a:extLst>
              <a:ext uri="{FF2B5EF4-FFF2-40B4-BE49-F238E27FC236}">
                <a16:creationId xmlns:a16="http://schemas.microsoft.com/office/drawing/2014/main" id="{3A418C78-D8F2-4204-A77F-BC0A6DDD5275}"/>
              </a:ext>
            </a:extLst>
          </p:cNvPr>
          <p:cNvSpPr>
            <a:spLocks noGrp="1"/>
          </p:cNvSpPr>
          <p:nvPr>
            <p:ph type="body" sz="quarter" idx="29"/>
          </p:nvPr>
        </p:nvSpPr>
        <p:spPr>
          <a:xfrm>
            <a:off x="3573627" y="2782834"/>
            <a:ext cx="6833681" cy="531718"/>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8" name="Plassholder for tekst 21">
            <a:extLst>
              <a:ext uri="{FF2B5EF4-FFF2-40B4-BE49-F238E27FC236}">
                <a16:creationId xmlns:a16="http://schemas.microsoft.com/office/drawing/2014/main" id="{E80A743A-46E3-4DA9-9E30-9927A93F9A0C}"/>
              </a:ext>
            </a:extLst>
          </p:cNvPr>
          <p:cNvSpPr>
            <a:spLocks noGrp="1"/>
          </p:cNvSpPr>
          <p:nvPr>
            <p:ph type="body" sz="quarter" idx="31"/>
          </p:nvPr>
        </p:nvSpPr>
        <p:spPr>
          <a:xfrm>
            <a:off x="3573627" y="3401548"/>
            <a:ext cx="6833681"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0" name="Plassholder for tekst 21">
            <a:extLst>
              <a:ext uri="{FF2B5EF4-FFF2-40B4-BE49-F238E27FC236}">
                <a16:creationId xmlns:a16="http://schemas.microsoft.com/office/drawing/2014/main" id="{3DFDBE0F-93ED-4EAD-BC48-E2CE2A591496}"/>
              </a:ext>
            </a:extLst>
          </p:cNvPr>
          <p:cNvSpPr>
            <a:spLocks noGrp="1"/>
          </p:cNvSpPr>
          <p:nvPr>
            <p:ph type="body" sz="quarter" idx="33"/>
          </p:nvPr>
        </p:nvSpPr>
        <p:spPr>
          <a:xfrm>
            <a:off x="3573627" y="4012058"/>
            <a:ext cx="6833679" cy="531717"/>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2" name="Plassholder for tekst 21">
            <a:extLst>
              <a:ext uri="{FF2B5EF4-FFF2-40B4-BE49-F238E27FC236}">
                <a16:creationId xmlns:a16="http://schemas.microsoft.com/office/drawing/2014/main" id="{C9DD995B-E008-4210-B780-B5CDA7128E05}"/>
              </a:ext>
            </a:extLst>
          </p:cNvPr>
          <p:cNvSpPr>
            <a:spLocks noGrp="1"/>
          </p:cNvSpPr>
          <p:nvPr>
            <p:ph type="body" sz="quarter" idx="35"/>
          </p:nvPr>
        </p:nvSpPr>
        <p:spPr>
          <a:xfrm>
            <a:off x="3573625" y="4651327"/>
            <a:ext cx="6833679" cy="531716"/>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4" name="Plassholder for tekst 21">
            <a:extLst>
              <a:ext uri="{FF2B5EF4-FFF2-40B4-BE49-F238E27FC236}">
                <a16:creationId xmlns:a16="http://schemas.microsoft.com/office/drawing/2014/main" id="{1F68771E-EFFE-4474-AD61-545B6E59BE2A}"/>
              </a:ext>
            </a:extLst>
          </p:cNvPr>
          <p:cNvSpPr>
            <a:spLocks noGrp="1"/>
          </p:cNvSpPr>
          <p:nvPr>
            <p:ph type="body" sz="quarter" idx="37"/>
          </p:nvPr>
        </p:nvSpPr>
        <p:spPr>
          <a:xfrm>
            <a:off x="3573624" y="5276346"/>
            <a:ext cx="6833678"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36" name="Plassholder for tekst 21">
            <a:extLst>
              <a:ext uri="{FF2B5EF4-FFF2-40B4-BE49-F238E27FC236}">
                <a16:creationId xmlns:a16="http://schemas.microsoft.com/office/drawing/2014/main" id="{A4995428-FF7B-4D58-970E-1A10D5380424}"/>
              </a:ext>
            </a:extLst>
          </p:cNvPr>
          <p:cNvSpPr>
            <a:spLocks noGrp="1"/>
          </p:cNvSpPr>
          <p:nvPr>
            <p:ph type="body" sz="quarter" idx="39"/>
          </p:nvPr>
        </p:nvSpPr>
        <p:spPr>
          <a:xfrm>
            <a:off x="3573622" y="5909283"/>
            <a:ext cx="6833676" cy="531715"/>
          </a:xfrm>
        </p:spPr>
        <p:txBody>
          <a:bodyPr>
            <a:noAutofit/>
          </a:bodyPr>
          <a:lstStyle>
            <a:lvl1pPr marL="0" indent="0">
              <a:buNone/>
              <a:defRPr sz="1600">
                <a:solidFill>
                  <a:schemeClr val="tx2"/>
                </a:solidFill>
              </a:defRPr>
            </a:lvl1pPr>
          </a:lstStyle>
          <a:p>
            <a:pPr lvl="0"/>
            <a:r>
              <a:rPr lang="nb-NO"/>
              <a:t>Klikk for å redigere tekststiler i malen</a:t>
            </a:r>
          </a:p>
        </p:txBody>
      </p:sp>
      <p:sp>
        <p:nvSpPr>
          <p:cNvPr id="2" name="Tittel 1">
            <a:extLst>
              <a:ext uri="{FF2B5EF4-FFF2-40B4-BE49-F238E27FC236}">
                <a16:creationId xmlns:a16="http://schemas.microsoft.com/office/drawing/2014/main" id="{1FE991AB-F689-C44D-1040-A60270FDB326}"/>
              </a:ext>
            </a:extLst>
          </p:cNvPr>
          <p:cNvSpPr>
            <a:spLocks noGrp="1"/>
          </p:cNvSpPr>
          <p:nvPr>
            <p:ph type="title" hasCustomPrompt="1"/>
          </p:nvPr>
        </p:nvSpPr>
        <p:spPr>
          <a:xfrm>
            <a:off x="3316361" y="662815"/>
            <a:ext cx="7090935" cy="644097"/>
          </a:xfrm>
        </p:spPr>
        <p:txBody>
          <a:bodyPr/>
          <a:lstStyle>
            <a:lvl1pPr algn="l">
              <a:defRPr/>
            </a:lvl1pPr>
          </a:lstStyle>
          <a:p>
            <a:r>
              <a:rPr lang="nb-NO"/>
              <a:t>Tidslinje – klikk for tittel</a:t>
            </a:r>
          </a:p>
        </p:txBody>
      </p:sp>
      <p:pic>
        <p:nvPicPr>
          <p:cNvPr id="3" name="Grafikk 2">
            <a:extLst>
              <a:ext uri="{FF2B5EF4-FFF2-40B4-BE49-F238E27FC236}">
                <a16:creationId xmlns:a16="http://schemas.microsoft.com/office/drawing/2014/main" id="{CEFC163D-DD1B-68EF-D65E-0F5B0F1756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
        <p:nvSpPr>
          <p:cNvPr id="21" name="Ellipse 20">
            <a:extLst>
              <a:ext uri="{FF2B5EF4-FFF2-40B4-BE49-F238E27FC236}">
                <a16:creationId xmlns:a16="http://schemas.microsoft.com/office/drawing/2014/main" id="{A1117DE4-DC44-1BD6-CB15-DED08418A487}"/>
              </a:ext>
            </a:extLst>
          </p:cNvPr>
          <p:cNvSpPr/>
          <p:nvPr userDrawn="1"/>
        </p:nvSpPr>
        <p:spPr>
          <a:xfrm>
            <a:off x="3207683" y="155267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solidFill>
                <a:schemeClr val="tx2"/>
              </a:solidFill>
            </a:endParaRPr>
          </a:p>
        </p:txBody>
      </p:sp>
      <p:sp>
        <p:nvSpPr>
          <p:cNvPr id="37" name="Ellipse 36">
            <a:extLst>
              <a:ext uri="{FF2B5EF4-FFF2-40B4-BE49-F238E27FC236}">
                <a16:creationId xmlns:a16="http://schemas.microsoft.com/office/drawing/2014/main" id="{29322BDC-CDEC-54D4-CB66-CD3F03204E39}"/>
              </a:ext>
            </a:extLst>
          </p:cNvPr>
          <p:cNvSpPr/>
          <p:nvPr userDrawn="1"/>
        </p:nvSpPr>
        <p:spPr>
          <a:xfrm>
            <a:off x="3207682" y="21802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8" name="Ellipse 37">
            <a:extLst>
              <a:ext uri="{FF2B5EF4-FFF2-40B4-BE49-F238E27FC236}">
                <a16:creationId xmlns:a16="http://schemas.microsoft.com/office/drawing/2014/main" id="{E50C878B-A165-8009-3428-C331A5E5D225}"/>
              </a:ext>
            </a:extLst>
          </p:cNvPr>
          <p:cNvSpPr/>
          <p:nvPr userDrawn="1"/>
        </p:nvSpPr>
        <p:spPr>
          <a:xfrm>
            <a:off x="3207681" y="2801358"/>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9" name="Ellipse 38">
            <a:extLst>
              <a:ext uri="{FF2B5EF4-FFF2-40B4-BE49-F238E27FC236}">
                <a16:creationId xmlns:a16="http://schemas.microsoft.com/office/drawing/2014/main" id="{0704DCD3-F9CB-877F-0F49-99C844ACE7F1}"/>
              </a:ext>
            </a:extLst>
          </p:cNvPr>
          <p:cNvSpPr/>
          <p:nvPr userDrawn="1"/>
        </p:nvSpPr>
        <p:spPr>
          <a:xfrm>
            <a:off x="3207681" y="341797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0" name="Ellipse 39">
            <a:extLst>
              <a:ext uri="{FF2B5EF4-FFF2-40B4-BE49-F238E27FC236}">
                <a16:creationId xmlns:a16="http://schemas.microsoft.com/office/drawing/2014/main" id="{64105A5E-E8D4-96E5-ED61-A49A4555541E}"/>
              </a:ext>
            </a:extLst>
          </p:cNvPr>
          <p:cNvSpPr/>
          <p:nvPr userDrawn="1"/>
        </p:nvSpPr>
        <p:spPr>
          <a:xfrm>
            <a:off x="3212426" y="4033242"/>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1" name="Ellipse 40">
            <a:extLst>
              <a:ext uri="{FF2B5EF4-FFF2-40B4-BE49-F238E27FC236}">
                <a16:creationId xmlns:a16="http://schemas.microsoft.com/office/drawing/2014/main" id="{C6A45875-2524-C151-94F0-5059A03EDC84}"/>
              </a:ext>
            </a:extLst>
          </p:cNvPr>
          <p:cNvSpPr/>
          <p:nvPr userDrawn="1"/>
        </p:nvSpPr>
        <p:spPr>
          <a:xfrm>
            <a:off x="3204931" y="4663350"/>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2" name="Ellipse 41">
            <a:extLst>
              <a:ext uri="{FF2B5EF4-FFF2-40B4-BE49-F238E27FC236}">
                <a16:creationId xmlns:a16="http://schemas.microsoft.com/office/drawing/2014/main" id="{9E80056A-BBC3-CD34-8855-0233E9275276}"/>
              </a:ext>
            </a:extLst>
          </p:cNvPr>
          <p:cNvSpPr/>
          <p:nvPr userDrawn="1"/>
        </p:nvSpPr>
        <p:spPr>
          <a:xfrm>
            <a:off x="3204930" y="5301443"/>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43" name="Ellipse 42">
            <a:extLst>
              <a:ext uri="{FF2B5EF4-FFF2-40B4-BE49-F238E27FC236}">
                <a16:creationId xmlns:a16="http://schemas.microsoft.com/office/drawing/2014/main" id="{56BDF3DC-60E5-0238-C8B6-F136F9C77C3E}"/>
              </a:ext>
            </a:extLst>
          </p:cNvPr>
          <p:cNvSpPr/>
          <p:nvPr userDrawn="1"/>
        </p:nvSpPr>
        <p:spPr>
          <a:xfrm>
            <a:off x="3205932" y="5916715"/>
            <a:ext cx="217355" cy="217355"/>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21184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Årshjul">
    <p:spTree>
      <p:nvGrpSpPr>
        <p:cNvPr id="1" name=""/>
        <p:cNvGrpSpPr/>
        <p:nvPr/>
      </p:nvGrpSpPr>
      <p:grpSpPr>
        <a:xfrm>
          <a:off x="0" y="0"/>
          <a:ext cx="0" cy="0"/>
          <a:chOff x="0" y="0"/>
          <a:chExt cx="0" cy="0"/>
        </a:xfrm>
      </p:grpSpPr>
      <p:grpSp>
        <p:nvGrpSpPr>
          <p:cNvPr id="91" name="Gruppe 90">
            <a:extLst>
              <a:ext uri="{FF2B5EF4-FFF2-40B4-BE49-F238E27FC236}">
                <a16:creationId xmlns:a16="http://schemas.microsoft.com/office/drawing/2014/main" id="{9DD1D16B-047E-C5F8-685C-D22347A5055A}"/>
              </a:ext>
            </a:extLst>
          </p:cNvPr>
          <p:cNvGrpSpPr/>
          <p:nvPr userDrawn="1"/>
        </p:nvGrpSpPr>
        <p:grpSpPr>
          <a:xfrm>
            <a:off x="3899600" y="1230419"/>
            <a:ext cx="4393610" cy="4395354"/>
            <a:chOff x="4064448" y="1395331"/>
            <a:chExt cx="4063914" cy="4065529"/>
          </a:xfrm>
        </p:grpSpPr>
        <p:sp>
          <p:nvSpPr>
            <p:cNvPr id="11" name="Frihåndsform: figur 10">
              <a:extLst>
                <a:ext uri="{FF2B5EF4-FFF2-40B4-BE49-F238E27FC236}">
                  <a16:creationId xmlns:a16="http://schemas.microsoft.com/office/drawing/2014/main" id="{C01CAC64-FF15-6A61-6006-808F8B4969F0}"/>
                </a:ext>
              </a:extLst>
            </p:cNvPr>
            <p:cNvSpPr/>
            <p:nvPr userDrawn="1"/>
          </p:nvSpPr>
          <p:spPr>
            <a:xfrm>
              <a:off x="6096002" y="143883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8EB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57" name="Frihåndsform: figur 56">
              <a:extLst>
                <a:ext uri="{FF2B5EF4-FFF2-40B4-BE49-F238E27FC236}">
                  <a16:creationId xmlns:a16="http://schemas.microsoft.com/office/drawing/2014/main" id="{7ADF562B-361E-72F1-6103-ECF9059D227A}"/>
                </a:ext>
              </a:extLst>
            </p:cNvPr>
            <p:cNvSpPr/>
            <p:nvPr userDrawn="1"/>
          </p:nvSpPr>
          <p:spPr>
            <a:xfrm rot="1804936">
              <a:off x="6799595" y="1895217"/>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3ACC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0" name="Frihåndsform: figur 59">
              <a:extLst>
                <a:ext uri="{FF2B5EF4-FFF2-40B4-BE49-F238E27FC236}">
                  <a16:creationId xmlns:a16="http://schemas.microsoft.com/office/drawing/2014/main" id="{2518A2A6-6706-FB9F-8A79-E91996EAD3DB}"/>
                </a:ext>
              </a:extLst>
            </p:cNvPr>
            <p:cNvSpPr/>
            <p:nvPr userDrawn="1"/>
          </p:nvSpPr>
          <p:spPr>
            <a:xfrm rot="3594633">
              <a:off x="7178168" y="263579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36D8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3" name="Frihåndsform: figur 62">
              <a:extLst>
                <a:ext uri="{FF2B5EF4-FFF2-40B4-BE49-F238E27FC236}">
                  <a16:creationId xmlns:a16="http://schemas.microsoft.com/office/drawing/2014/main" id="{E7391F1C-745E-ACF7-A78F-3CD2050B7F48}"/>
                </a:ext>
              </a:extLst>
            </p:cNvPr>
            <p:cNvSpPr/>
            <p:nvPr userDrawn="1"/>
          </p:nvSpPr>
          <p:spPr>
            <a:xfrm rot="5400000">
              <a:off x="7135972" y="3473574"/>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EDE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6" name="Frihåndsform: figur 65">
              <a:extLst>
                <a:ext uri="{FF2B5EF4-FFF2-40B4-BE49-F238E27FC236}">
                  <a16:creationId xmlns:a16="http://schemas.microsoft.com/office/drawing/2014/main" id="{2716ACFA-A715-E809-E65A-5FFA0391805A}"/>
                </a:ext>
              </a:extLst>
            </p:cNvPr>
            <p:cNvSpPr/>
            <p:nvPr userDrawn="1"/>
          </p:nvSpPr>
          <p:spPr>
            <a:xfrm rot="7190770">
              <a:off x="6684529" y="4172702"/>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7CCBB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69" name="Frihåndsform: figur 68">
              <a:extLst>
                <a:ext uri="{FF2B5EF4-FFF2-40B4-BE49-F238E27FC236}">
                  <a16:creationId xmlns:a16="http://schemas.microsoft.com/office/drawing/2014/main" id="{422676A9-9843-62F6-E08B-FE7DBEA1C044}"/>
                </a:ext>
              </a:extLst>
            </p:cNvPr>
            <p:cNvSpPr/>
            <p:nvPr userDrawn="1"/>
          </p:nvSpPr>
          <p:spPr>
            <a:xfrm rot="8989589">
              <a:off x="5941331" y="4555238"/>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41A97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2" name="Frihåndsform: figur 71">
              <a:extLst>
                <a:ext uri="{FF2B5EF4-FFF2-40B4-BE49-F238E27FC236}">
                  <a16:creationId xmlns:a16="http://schemas.microsoft.com/office/drawing/2014/main" id="{98158E14-6572-B4C6-2922-B4C5FE426F11}"/>
                </a:ext>
              </a:extLst>
            </p:cNvPr>
            <p:cNvSpPr/>
            <p:nvPr userDrawn="1"/>
          </p:nvSpPr>
          <p:spPr>
            <a:xfrm rot="10800000">
              <a:off x="5101233" y="4513543"/>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5" name="Frihåndsform: figur 74">
              <a:extLst>
                <a:ext uri="{FF2B5EF4-FFF2-40B4-BE49-F238E27FC236}">
                  <a16:creationId xmlns:a16="http://schemas.microsoft.com/office/drawing/2014/main" id="{A6A41DC9-1508-089F-1EBA-024979132DD1}"/>
                </a:ext>
              </a:extLst>
            </p:cNvPr>
            <p:cNvSpPr/>
            <p:nvPr userDrawn="1"/>
          </p:nvSpPr>
          <p:spPr>
            <a:xfrm rot="12587592">
              <a:off x="4403109" y="4063206"/>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78" name="Frihåndsform: figur 77">
              <a:extLst>
                <a:ext uri="{FF2B5EF4-FFF2-40B4-BE49-F238E27FC236}">
                  <a16:creationId xmlns:a16="http://schemas.microsoft.com/office/drawing/2014/main" id="{213A0663-DE31-6B92-90E9-6B6B6FDEBA75}"/>
                </a:ext>
              </a:extLst>
            </p:cNvPr>
            <p:cNvSpPr/>
            <p:nvPr userDrawn="1"/>
          </p:nvSpPr>
          <p:spPr>
            <a:xfrm rot="14386512">
              <a:off x="4019876" y="332031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D1464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1" name="Frihåndsform: figur 80">
              <a:extLst>
                <a:ext uri="{FF2B5EF4-FFF2-40B4-BE49-F238E27FC236}">
                  <a16:creationId xmlns:a16="http://schemas.microsoft.com/office/drawing/2014/main" id="{FA70601C-B5CB-A206-4A07-88A4DC1E438C}"/>
                </a:ext>
              </a:extLst>
            </p:cNvPr>
            <p:cNvSpPr/>
            <p:nvPr userDrawn="1"/>
          </p:nvSpPr>
          <p:spPr>
            <a:xfrm rot="16200000">
              <a:off x="4061264" y="2478805"/>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CEEDA"/>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4" name="Frihåndsform: figur 83">
              <a:extLst>
                <a:ext uri="{FF2B5EF4-FFF2-40B4-BE49-F238E27FC236}">
                  <a16:creationId xmlns:a16="http://schemas.microsoft.com/office/drawing/2014/main" id="{32E76579-C47A-8AA2-95A9-6EF0D61CBD47}"/>
                </a:ext>
              </a:extLst>
            </p:cNvPr>
            <p:cNvSpPr/>
            <p:nvPr userDrawn="1"/>
          </p:nvSpPr>
          <p:spPr>
            <a:xfrm rot="18002648">
              <a:off x="4516846" y="17759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FAE196"/>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87" name="Frihåndsform: figur 86">
              <a:extLst>
                <a:ext uri="{FF2B5EF4-FFF2-40B4-BE49-F238E27FC236}">
                  <a16:creationId xmlns:a16="http://schemas.microsoft.com/office/drawing/2014/main" id="{26619EE9-DC75-3649-9BF7-133C395707AE}"/>
                </a:ext>
              </a:extLst>
            </p:cNvPr>
            <p:cNvSpPr/>
            <p:nvPr userDrawn="1"/>
          </p:nvSpPr>
          <p:spPr>
            <a:xfrm rot="19807961">
              <a:off x="5264348" y="1395331"/>
              <a:ext cx="994765" cy="905622"/>
            </a:xfrm>
            <a:custGeom>
              <a:avLst/>
              <a:gdLst>
                <a:gd name="connsiteX0" fmla="*/ 0 w 994765"/>
                <a:gd name="connsiteY0" fmla="*/ 0 h 905622"/>
                <a:gd name="connsiteX1" fmla="*/ 203482 w 994765"/>
                <a:gd name="connsiteY1" fmla="*/ 10275 h 905622"/>
                <a:gd name="connsiteX2" fmla="*/ 948630 w 994765"/>
                <a:gd name="connsiteY2" fmla="*/ 240202 h 905622"/>
                <a:gd name="connsiteX3" fmla="*/ 994765 w 994765"/>
                <a:gd name="connsiteY3" fmla="*/ 268230 h 905622"/>
                <a:gd name="connsiteX4" fmla="*/ 626542 w 994765"/>
                <a:gd name="connsiteY4" fmla="*/ 905622 h 905622"/>
                <a:gd name="connsiteX5" fmla="*/ 597484 w 994765"/>
                <a:gd name="connsiteY5" fmla="*/ 887969 h 905622"/>
                <a:gd name="connsiteX6" fmla="*/ 128160 w 994765"/>
                <a:gd name="connsiteY6" fmla="*/ 743152 h 905622"/>
                <a:gd name="connsiteX7" fmla="*/ 0 w 994765"/>
                <a:gd name="connsiteY7" fmla="*/ 736680 h 905622"/>
                <a:gd name="connsiteX8" fmla="*/ 0 w 994765"/>
                <a:gd name="connsiteY8" fmla="*/ 0 h 90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4765" h="905622">
                  <a:moveTo>
                    <a:pt x="0" y="0"/>
                  </a:moveTo>
                  <a:lnTo>
                    <a:pt x="203482" y="10275"/>
                  </a:lnTo>
                  <a:cubicBezTo>
                    <a:pt x="471096" y="37453"/>
                    <a:pt x="723036" y="117652"/>
                    <a:pt x="948630" y="240202"/>
                  </a:cubicBezTo>
                  <a:lnTo>
                    <a:pt x="994765" y="268230"/>
                  </a:lnTo>
                  <a:lnTo>
                    <a:pt x="626542" y="905622"/>
                  </a:lnTo>
                  <a:lnTo>
                    <a:pt x="597484" y="887969"/>
                  </a:lnTo>
                  <a:cubicBezTo>
                    <a:pt x="455395" y="810782"/>
                    <a:pt x="296714" y="760269"/>
                    <a:pt x="128160" y="743152"/>
                  </a:cubicBezTo>
                  <a:lnTo>
                    <a:pt x="0" y="736680"/>
                  </a:lnTo>
                  <a:lnTo>
                    <a:pt x="0" y="0"/>
                  </a:lnTo>
                  <a:close/>
                </a:path>
              </a:pathLst>
            </a:custGeom>
            <a:solidFill>
              <a:srgbClr val="EFB76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grpSp>
      <p:sp>
        <p:nvSpPr>
          <p:cNvPr id="92" name="Ellipse 91">
            <a:extLst>
              <a:ext uri="{FF2B5EF4-FFF2-40B4-BE49-F238E27FC236}">
                <a16:creationId xmlns:a16="http://schemas.microsoft.com/office/drawing/2014/main" id="{7BA5F43B-F40A-C4B6-945C-9D2A1E1E58A0}"/>
              </a:ext>
            </a:extLst>
          </p:cNvPr>
          <p:cNvSpPr/>
          <p:nvPr userDrawn="1"/>
        </p:nvSpPr>
        <p:spPr>
          <a:xfrm>
            <a:off x="4849940" y="2182975"/>
            <a:ext cx="2492050" cy="2492050"/>
          </a:xfrm>
          <a:prstGeom prst="ellipse">
            <a:avLst/>
          </a:prstGeom>
          <a:gradFill>
            <a:gsLst>
              <a:gs pos="0">
                <a:srgbClr val="FFFFFF"/>
              </a:gs>
              <a:gs pos="100000">
                <a:schemeClr val="accent6">
                  <a:lumMod val="20000"/>
                  <a:lumOff val="80000"/>
                </a:schemeClr>
              </a:gs>
            </a:gsLst>
            <a:lin ang="8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2800" b="1">
              <a:solidFill>
                <a:schemeClr val="tx1"/>
              </a:solidFill>
              <a:latin typeface="+mj-lt"/>
            </a:endParaRPr>
          </a:p>
          <a:p>
            <a:pPr algn="ctr"/>
            <a:endParaRPr lang="nb-NO"/>
          </a:p>
        </p:txBody>
      </p:sp>
      <p:sp>
        <p:nvSpPr>
          <p:cNvPr id="136" name="TekstSylinder 135">
            <a:extLst>
              <a:ext uri="{FF2B5EF4-FFF2-40B4-BE49-F238E27FC236}">
                <a16:creationId xmlns:a16="http://schemas.microsoft.com/office/drawing/2014/main" id="{DA22BD19-19C5-E431-F24F-94EE0E70C09C}"/>
              </a:ext>
            </a:extLst>
          </p:cNvPr>
          <p:cNvSpPr txBox="1"/>
          <p:nvPr userDrawn="1"/>
        </p:nvSpPr>
        <p:spPr>
          <a:xfrm rot="955432">
            <a:off x="6289860" y="1555960"/>
            <a:ext cx="556563" cy="430887"/>
          </a:xfrm>
          <a:prstGeom prst="rect">
            <a:avLst/>
          </a:prstGeom>
          <a:noFill/>
        </p:spPr>
        <p:txBody>
          <a:bodyPr wrap="none" rtlCol="0">
            <a:spAutoFit/>
          </a:bodyPr>
          <a:lstStyle/>
          <a:p>
            <a:pPr algn="l"/>
            <a:r>
              <a:rPr lang="nb-NO" sz="2200">
                <a:solidFill>
                  <a:schemeClr val="tx2"/>
                </a:solidFill>
              </a:rPr>
              <a:t>Jan</a:t>
            </a:r>
          </a:p>
        </p:txBody>
      </p:sp>
      <p:sp>
        <p:nvSpPr>
          <p:cNvPr id="137" name="TekstSylinder 136">
            <a:extLst>
              <a:ext uri="{FF2B5EF4-FFF2-40B4-BE49-F238E27FC236}">
                <a16:creationId xmlns:a16="http://schemas.microsoft.com/office/drawing/2014/main" id="{ECCC38D6-27B6-C352-8405-5F4E7529CF0C}"/>
              </a:ext>
            </a:extLst>
          </p:cNvPr>
          <p:cNvSpPr txBox="1"/>
          <p:nvPr userDrawn="1"/>
        </p:nvSpPr>
        <p:spPr>
          <a:xfrm rot="2743980">
            <a:off x="7054606" y="1993044"/>
            <a:ext cx="598947" cy="430887"/>
          </a:xfrm>
          <a:prstGeom prst="rect">
            <a:avLst/>
          </a:prstGeom>
          <a:noFill/>
        </p:spPr>
        <p:txBody>
          <a:bodyPr wrap="none" rtlCol="0">
            <a:spAutoFit/>
          </a:bodyPr>
          <a:lstStyle/>
          <a:p>
            <a:pPr algn="l"/>
            <a:r>
              <a:rPr lang="nb-NO" sz="2200" err="1">
                <a:solidFill>
                  <a:srgbClr val="FFFFFF"/>
                </a:solidFill>
              </a:rPr>
              <a:t>Feb</a:t>
            </a:r>
            <a:endParaRPr lang="nb-NO" sz="2200">
              <a:solidFill>
                <a:srgbClr val="FFFFFF"/>
              </a:solidFill>
            </a:endParaRPr>
          </a:p>
        </p:txBody>
      </p:sp>
      <p:sp>
        <p:nvSpPr>
          <p:cNvPr id="138" name="TekstSylinder 137">
            <a:extLst>
              <a:ext uri="{FF2B5EF4-FFF2-40B4-BE49-F238E27FC236}">
                <a16:creationId xmlns:a16="http://schemas.microsoft.com/office/drawing/2014/main" id="{2E9198AD-06F5-E05F-B545-4356E7E34361}"/>
              </a:ext>
            </a:extLst>
          </p:cNvPr>
          <p:cNvSpPr txBox="1"/>
          <p:nvPr userDrawn="1"/>
        </p:nvSpPr>
        <p:spPr>
          <a:xfrm rot="4529329">
            <a:off x="7442033" y="2787479"/>
            <a:ext cx="657552" cy="430887"/>
          </a:xfrm>
          <a:prstGeom prst="rect">
            <a:avLst/>
          </a:prstGeom>
          <a:noFill/>
        </p:spPr>
        <p:txBody>
          <a:bodyPr wrap="none" rtlCol="0">
            <a:spAutoFit/>
          </a:bodyPr>
          <a:lstStyle/>
          <a:p>
            <a:pPr algn="l"/>
            <a:r>
              <a:rPr lang="nb-NO" sz="2200">
                <a:solidFill>
                  <a:srgbClr val="FFFFFF"/>
                </a:solidFill>
              </a:rPr>
              <a:t>Mar</a:t>
            </a:r>
          </a:p>
        </p:txBody>
      </p:sp>
      <p:sp>
        <p:nvSpPr>
          <p:cNvPr id="139" name="TekstSylinder 138">
            <a:extLst>
              <a:ext uri="{FF2B5EF4-FFF2-40B4-BE49-F238E27FC236}">
                <a16:creationId xmlns:a16="http://schemas.microsoft.com/office/drawing/2014/main" id="{2E5F7674-35B8-A4EF-8137-6B84F6D62C49}"/>
              </a:ext>
            </a:extLst>
          </p:cNvPr>
          <p:cNvSpPr txBox="1"/>
          <p:nvPr userDrawn="1"/>
        </p:nvSpPr>
        <p:spPr>
          <a:xfrm rot="6350649">
            <a:off x="7472076" y="3679011"/>
            <a:ext cx="593432" cy="430887"/>
          </a:xfrm>
          <a:prstGeom prst="rect">
            <a:avLst/>
          </a:prstGeom>
          <a:noFill/>
        </p:spPr>
        <p:txBody>
          <a:bodyPr wrap="none" rtlCol="0">
            <a:spAutoFit/>
          </a:bodyPr>
          <a:lstStyle/>
          <a:p>
            <a:pPr algn="l"/>
            <a:r>
              <a:rPr lang="nb-NO" sz="2200" err="1">
                <a:solidFill>
                  <a:schemeClr val="tx2"/>
                </a:solidFill>
              </a:rPr>
              <a:t>Apr</a:t>
            </a:r>
            <a:endParaRPr lang="nb-NO" sz="2200">
              <a:solidFill>
                <a:schemeClr val="tx2"/>
              </a:solidFill>
            </a:endParaRPr>
          </a:p>
        </p:txBody>
      </p:sp>
      <p:sp>
        <p:nvSpPr>
          <p:cNvPr id="140" name="TekstSylinder 139">
            <a:extLst>
              <a:ext uri="{FF2B5EF4-FFF2-40B4-BE49-F238E27FC236}">
                <a16:creationId xmlns:a16="http://schemas.microsoft.com/office/drawing/2014/main" id="{63790B8E-BFFB-B533-6BBA-C90D29E0F827}"/>
              </a:ext>
            </a:extLst>
          </p:cNvPr>
          <p:cNvSpPr txBox="1"/>
          <p:nvPr userDrawn="1"/>
        </p:nvSpPr>
        <p:spPr>
          <a:xfrm rot="8063538">
            <a:off x="7013773" y="4459978"/>
            <a:ext cx="623889" cy="430887"/>
          </a:xfrm>
          <a:prstGeom prst="rect">
            <a:avLst/>
          </a:prstGeom>
          <a:noFill/>
        </p:spPr>
        <p:txBody>
          <a:bodyPr wrap="none" rtlCol="0">
            <a:spAutoFit/>
          </a:bodyPr>
          <a:lstStyle/>
          <a:p>
            <a:pPr algn="l"/>
            <a:r>
              <a:rPr lang="nb-NO" sz="2200">
                <a:solidFill>
                  <a:schemeClr val="tx2"/>
                </a:solidFill>
              </a:rPr>
              <a:t>Mai</a:t>
            </a:r>
          </a:p>
        </p:txBody>
      </p:sp>
      <p:sp>
        <p:nvSpPr>
          <p:cNvPr id="141" name="TekstSylinder 140">
            <a:extLst>
              <a:ext uri="{FF2B5EF4-FFF2-40B4-BE49-F238E27FC236}">
                <a16:creationId xmlns:a16="http://schemas.microsoft.com/office/drawing/2014/main" id="{492B8DFA-B97A-68F7-B6D1-C4D5D34ADB8B}"/>
              </a:ext>
            </a:extLst>
          </p:cNvPr>
          <p:cNvSpPr txBox="1"/>
          <p:nvPr userDrawn="1"/>
        </p:nvSpPr>
        <p:spPr>
          <a:xfrm rot="9751708">
            <a:off x="6267308" y="4889704"/>
            <a:ext cx="569387" cy="430887"/>
          </a:xfrm>
          <a:prstGeom prst="rect">
            <a:avLst/>
          </a:prstGeom>
          <a:noFill/>
        </p:spPr>
        <p:txBody>
          <a:bodyPr wrap="none" rtlCol="0">
            <a:spAutoFit/>
          </a:bodyPr>
          <a:lstStyle/>
          <a:p>
            <a:pPr algn="l"/>
            <a:r>
              <a:rPr lang="nb-NO" sz="2200" err="1">
                <a:solidFill>
                  <a:srgbClr val="FFFFFF"/>
                </a:solidFill>
              </a:rPr>
              <a:t>Jun</a:t>
            </a:r>
            <a:endParaRPr lang="nb-NO" sz="2200">
              <a:solidFill>
                <a:srgbClr val="FFFFFF"/>
              </a:solidFill>
            </a:endParaRPr>
          </a:p>
        </p:txBody>
      </p:sp>
      <p:sp>
        <p:nvSpPr>
          <p:cNvPr id="142" name="TekstSylinder 141">
            <a:extLst>
              <a:ext uri="{FF2B5EF4-FFF2-40B4-BE49-F238E27FC236}">
                <a16:creationId xmlns:a16="http://schemas.microsoft.com/office/drawing/2014/main" id="{DD6151BC-09ED-08B5-0182-03F393636937}"/>
              </a:ext>
            </a:extLst>
          </p:cNvPr>
          <p:cNvSpPr txBox="1"/>
          <p:nvPr userDrawn="1"/>
        </p:nvSpPr>
        <p:spPr>
          <a:xfrm rot="11622885">
            <a:off x="5388905" y="4889704"/>
            <a:ext cx="486030" cy="430887"/>
          </a:xfrm>
          <a:prstGeom prst="rect">
            <a:avLst/>
          </a:prstGeom>
          <a:noFill/>
        </p:spPr>
        <p:txBody>
          <a:bodyPr wrap="none" rtlCol="0">
            <a:spAutoFit/>
          </a:bodyPr>
          <a:lstStyle/>
          <a:p>
            <a:pPr algn="l"/>
            <a:r>
              <a:rPr lang="nb-NO" sz="2200">
                <a:solidFill>
                  <a:schemeClr val="tx2"/>
                </a:solidFill>
              </a:rPr>
              <a:t>Jul</a:t>
            </a:r>
          </a:p>
        </p:txBody>
      </p:sp>
      <p:sp>
        <p:nvSpPr>
          <p:cNvPr id="143" name="TekstSylinder 142">
            <a:extLst>
              <a:ext uri="{FF2B5EF4-FFF2-40B4-BE49-F238E27FC236}">
                <a16:creationId xmlns:a16="http://schemas.microsoft.com/office/drawing/2014/main" id="{261F081B-79D2-251C-0A37-108D42154BEC}"/>
              </a:ext>
            </a:extLst>
          </p:cNvPr>
          <p:cNvSpPr txBox="1"/>
          <p:nvPr userDrawn="1"/>
        </p:nvSpPr>
        <p:spPr>
          <a:xfrm rot="13472424">
            <a:off x="4563927" y="4479869"/>
            <a:ext cx="628698" cy="430887"/>
          </a:xfrm>
          <a:prstGeom prst="rect">
            <a:avLst/>
          </a:prstGeom>
          <a:noFill/>
        </p:spPr>
        <p:txBody>
          <a:bodyPr wrap="none" rtlCol="0">
            <a:spAutoFit/>
          </a:bodyPr>
          <a:lstStyle/>
          <a:p>
            <a:pPr algn="l"/>
            <a:r>
              <a:rPr lang="nb-NO" sz="2200" err="1">
                <a:solidFill>
                  <a:schemeClr val="tx2"/>
                </a:solidFill>
              </a:rPr>
              <a:t>Aug</a:t>
            </a:r>
            <a:endParaRPr lang="nb-NO" sz="2200">
              <a:solidFill>
                <a:schemeClr val="tx2"/>
              </a:solidFill>
            </a:endParaRPr>
          </a:p>
        </p:txBody>
      </p:sp>
      <p:sp>
        <p:nvSpPr>
          <p:cNvPr id="144" name="TekstSylinder 143">
            <a:extLst>
              <a:ext uri="{FF2B5EF4-FFF2-40B4-BE49-F238E27FC236}">
                <a16:creationId xmlns:a16="http://schemas.microsoft.com/office/drawing/2014/main" id="{E1B230B4-4D9E-4E3C-D2E2-00A48CBCCD75}"/>
              </a:ext>
            </a:extLst>
          </p:cNvPr>
          <p:cNvSpPr txBox="1"/>
          <p:nvPr userDrawn="1"/>
        </p:nvSpPr>
        <p:spPr>
          <a:xfrm rot="15043648">
            <a:off x="4118388" y="3730459"/>
            <a:ext cx="603050" cy="430887"/>
          </a:xfrm>
          <a:prstGeom prst="rect">
            <a:avLst/>
          </a:prstGeom>
          <a:noFill/>
        </p:spPr>
        <p:txBody>
          <a:bodyPr wrap="none" rtlCol="0">
            <a:spAutoFit/>
          </a:bodyPr>
          <a:lstStyle/>
          <a:p>
            <a:pPr algn="l"/>
            <a:r>
              <a:rPr lang="nb-NO" sz="2200" err="1">
                <a:solidFill>
                  <a:srgbClr val="FFFFFF"/>
                </a:solidFill>
              </a:rPr>
              <a:t>Sep</a:t>
            </a:r>
            <a:endParaRPr lang="nb-NO" sz="2200">
              <a:solidFill>
                <a:srgbClr val="FFFFFF"/>
              </a:solidFill>
            </a:endParaRPr>
          </a:p>
        </p:txBody>
      </p:sp>
      <p:sp>
        <p:nvSpPr>
          <p:cNvPr id="145" name="TekstSylinder 144">
            <a:extLst>
              <a:ext uri="{FF2B5EF4-FFF2-40B4-BE49-F238E27FC236}">
                <a16:creationId xmlns:a16="http://schemas.microsoft.com/office/drawing/2014/main" id="{CA416A96-E486-EF2A-85F1-46FA5B590F82}"/>
              </a:ext>
            </a:extLst>
          </p:cNvPr>
          <p:cNvSpPr txBox="1"/>
          <p:nvPr userDrawn="1"/>
        </p:nvSpPr>
        <p:spPr>
          <a:xfrm rot="16885425">
            <a:off x="4136640" y="2782101"/>
            <a:ext cx="593689" cy="430887"/>
          </a:xfrm>
          <a:prstGeom prst="rect">
            <a:avLst/>
          </a:prstGeom>
          <a:noFill/>
        </p:spPr>
        <p:txBody>
          <a:bodyPr wrap="none" rtlCol="0">
            <a:spAutoFit/>
          </a:bodyPr>
          <a:lstStyle/>
          <a:p>
            <a:pPr algn="l"/>
            <a:r>
              <a:rPr lang="nb-NO" sz="2200" err="1">
                <a:solidFill>
                  <a:schemeClr val="tx2"/>
                </a:solidFill>
              </a:rPr>
              <a:t>Okt</a:t>
            </a:r>
            <a:endParaRPr lang="nb-NO" sz="2200">
              <a:solidFill>
                <a:schemeClr val="tx2"/>
              </a:solidFill>
            </a:endParaRPr>
          </a:p>
        </p:txBody>
      </p:sp>
      <p:sp>
        <p:nvSpPr>
          <p:cNvPr id="146" name="TekstSylinder 145">
            <a:extLst>
              <a:ext uri="{FF2B5EF4-FFF2-40B4-BE49-F238E27FC236}">
                <a16:creationId xmlns:a16="http://schemas.microsoft.com/office/drawing/2014/main" id="{9B056171-57D9-12CB-8507-D2AB8E4B7581}"/>
              </a:ext>
            </a:extLst>
          </p:cNvPr>
          <p:cNvSpPr txBox="1"/>
          <p:nvPr userDrawn="1"/>
        </p:nvSpPr>
        <p:spPr>
          <a:xfrm rot="18743562">
            <a:off x="4538601" y="2012133"/>
            <a:ext cx="641907" cy="430887"/>
          </a:xfrm>
          <a:prstGeom prst="rect">
            <a:avLst/>
          </a:prstGeom>
          <a:noFill/>
        </p:spPr>
        <p:txBody>
          <a:bodyPr wrap="none" rtlCol="0">
            <a:spAutoFit/>
          </a:bodyPr>
          <a:lstStyle/>
          <a:p>
            <a:pPr algn="l"/>
            <a:r>
              <a:rPr lang="nb-NO" sz="2200">
                <a:solidFill>
                  <a:schemeClr val="tx2"/>
                </a:solidFill>
              </a:rPr>
              <a:t>Nov</a:t>
            </a:r>
          </a:p>
        </p:txBody>
      </p:sp>
      <p:sp>
        <p:nvSpPr>
          <p:cNvPr id="147" name="TekstSylinder 146">
            <a:extLst>
              <a:ext uri="{FF2B5EF4-FFF2-40B4-BE49-F238E27FC236}">
                <a16:creationId xmlns:a16="http://schemas.microsoft.com/office/drawing/2014/main" id="{F79F15DD-787D-BC5B-4577-4794AA16E2B6}"/>
              </a:ext>
            </a:extLst>
          </p:cNvPr>
          <p:cNvSpPr txBox="1"/>
          <p:nvPr userDrawn="1"/>
        </p:nvSpPr>
        <p:spPr>
          <a:xfrm rot="20503138">
            <a:off x="5325446" y="1536415"/>
            <a:ext cx="609462" cy="430887"/>
          </a:xfrm>
          <a:prstGeom prst="rect">
            <a:avLst/>
          </a:prstGeom>
          <a:noFill/>
        </p:spPr>
        <p:txBody>
          <a:bodyPr wrap="none" rtlCol="0">
            <a:spAutoFit/>
          </a:bodyPr>
          <a:lstStyle/>
          <a:p>
            <a:pPr algn="l"/>
            <a:r>
              <a:rPr lang="nb-NO" sz="2200">
                <a:solidFill>
                  <a:srgbClr val="FFFFFF"/>
                </a:solidFill>
              </a:rPr>
              <a:t>Des</a:t>
            </a:r>
          </a:p>
        </p:txBody>
      </p:sp>
      <p:pic>
        <p:nvPicPr>
          <p:cNvPr id="150" name="Grafikk 149" descr="Dagskalender kontur">
            <a:extLst>
              <a:ext uri="{FF2B5EF4-FFF2-40B4-BE49-F238E27FC236}">
                <a16:creationId xmlns:a16="http://schemas.microsoft.com/office/drawing/2014/main" id="{B56F551A-BBEA-CBE2-A21B-E31E1EA2A5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40116" y="2948109"/>
            <a:ext cx="575508" cy="575508"/>
          </a:xfrm>
          <a:prstGeom prst="rect">
            <a:avLst/>
          </a:prstGeom>
        </p:spPr>
      </p:pic>
      <p:sp>
        <p:nvSpPr>
          <p:cNvPr id="167" name="Plassholder for tekst 21">
            <a:extLst>
              <a:ext uri="{FF2B5EF4-FFF2-40B4-BE49-F238E27FC236}">
                <a16:creationId xmlns:a16="http://schemas.microsoft.com/office/drawing/2014/main" id="{C5575B6B-D9D1-BF36-985C-6D6A3A602D9F}"/>
              </a:ext>
            </a:extLst>
          </p:cNvPr>
          <p:cNvSpPr>
            <a:spLocks noGrp="1"/>
          </p:cNvSpPr>
          <p:nvPr>
            <p:ph type="body" sz="quarter" idx="26" hasCustomPrompt="1"/>
          </p:nvPr>
        </p:nvSpPr>
        <p:spPr>
          <a:xfrm>
            <a:off x="5622959" y="2535656"/>
            <a:ext cx="979094" cy="395788"/>
          </a:xfrm>
        </p:spPr>
        <p:txBody>
          <a:bodyPr>
            <a:noAutofit/>
          </a:bodyPr>
          <a:lstStyle>
            <a:lvl1pPr marL="0" indent="0" algn="ctr">
              <a:buNone/>
              <a:defRPr sz="2800" b="1">
                <a:solidFill>
                  <a:schemeClr val="tx2"/>
                </a:solidFill>
              </a:defRPr>
            </a:lvl1pPr>
          </a:lstStyle>
          <a:p>
            <a:pPr lvl="0"/>
            <a:r>
              <a:rPr lang="nb-NO"/>
              <a:t>XXXX</a:t>
            </a:r>
          </a:p>
        </p:txBody>
      </p:sp>
      <p:sp>
        <p:nvSpPr>
          <p:cNvPr id="168" name="Plassholder for tekst 21">
            <a:extLst>
              <a:ext uri="{FF2B5EF4-FFF2-40B4-BE49-F238E27FC236}">
                <a16:creationId xmlns:a16="http://schemas.microsoft.com/office/drawing/2014/main" id="{64597A42-4E03-91C4-43D7-5B45F1B92841}"/>
              </a:ext>
            </a:extLst>
          </p:cNvPr>
          <p:cNvSpPr>
            <a:spLocks noGrp="1"/>
          </p:cNvSpPr>
          <p:nvPr>
            <p:ph type="body" sz="quarter" idx="27" hasCustomPrompt="1"/>
          </p:nvPr>
        </p:nvSpPr>
        <p:spPr>
          <a:xfrm>
            <a:off x="5411449" y="3539461"/>
            <a:ext cx="1351563" cy="1013483"/>
          </a:xfrm>
        </p:spPr>
        <p:txBody>
          <a:bodyPr wrap="square">
            <a:spAutoFit/>
          </a:bodyPr>
          <a:lstStyle>
            <a:lvl1pPr marL="0" indent="0" algn="ctr">
              <a:buNone/>
              <a:defRPr sz="1800" b="1" baseline="0">
                <a:solidFill>
                  <a:schemeClr val="tx2"/>
                </a:solidFill>
              </a:defRPr>
            </a:lvl1pPr>
          </a:lstStyle>
          <a:p>
            <a:pPr lvl="0"/>
            <a:r>
              <a:rPr lang="nb-NO" err="1"/>
              <a:t>Årshjul</a:t>
            </a:r>
            <a:r>
              <a:rPr lang="nb-NO"/>
              <a:t> for avdeling/</a:t>
            </a:r>
          </a:p>
          <a:p>
            <a:pPr lvl="0"/>
            <a:r>
              <a:rPr lang="nb-NO"/>
              <a:t>prosjekt</a:t>
            </a:r>
          </a:p>
        </p:txBody>
      </p:sp>
      <p:sp>
        <p:nvSpPr>
          <p:cNvPr id="170" name="Plassholder for tekst 21">
            <a:extLst>
              <a:ext uri="{FF2B5EF4-FFF2-40B4-BE49-F238E27FC236}">
                <a16:creationId xmlns:a16="http://schemas.microsoft.com/office/drawing/2014/main" id="{0FDC6265-9576-33AD-6E3A-1DDD8F968C73}"/>
              </a:ext>
            </a:extLst>
          </p:cNvPr>
          <p:cNvSpPr>
            <a:spLocks noGrp="1"/>
          </p:cNvSpPr>
          <p:nvPr>
            <p:ph type="body" sz="quarter" idx="28"/>
          </p:nvPr>
        </p:nvSpPr>
        <p:spPr>
          <a:xfrm>
            <a:off x="6568141" y="466231"/>
            <a:ext cx="5443684" cy="815620"/>
          </a:xfrm>
        </p:spPr>
        <p:txBody>
          <a:bodyPr>
            <a:noAutofit/>
          </a:bodyPr>
          <a:lstStyle>
            <a:lvl1pPr marL="176213" indent="-176213">
              <a:buClr>
                <a:srgbClr val="D8EBF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1" name="Plassholder for tekst 21">
            <a:extLst>
              <a:ext uri="{FF2B5EF4-FFF2-40B4-BE49-F238E27FC236}">
                <a16:creationId xmlns:a16="http://schemas.microsoft.com/office/drawing/2014/main" id="{E06E21F2-FFA0-FC7F-09B5-C9EAC68A23BB}"/>
              </a:ext>
            </a:extLst>
          </p:cNvPr>
          <p:cNvSpPr>
            <a:spLocks noGrp="1"/>
          </p:cNvSpPr>
          <p:nvPr>
            <p:ph type="body" sz="quarter" idx="29"/>
          </p:nvPr>
        </p:nvSpPr>
        <p:spPr>
          <a:xfrm>
            <a:off x="8098361" y="1451702"/>
            <a:ext cx="3913464" cy="898654"/>
          </a:xfrm>
        </p:spPr>
        <p:txBody>
          <a:bodyPr>
            <a:noAutofit/>
          </a:bodyPr>
          <a:lstStyle>
            <a:lvl1pPr marL="176213" indent="-176213">
              <a:buClr>
                <a:srgbClr val="73ACC2"/>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72" name="Plassholder for tekst 21">
            <a:extLst>
              <a:ext uri="{FF2B5EF4-FFF2-40B4-BE49-F238E27FC236}">
                <a16:creationId xmlns:a16="http://schemas.microsoft.com/office/drawing/2014/main" id="{6851B69C-20E9-5A01-A156-33E91BD57EDB}"/>
              </a:ext>
            </a:extLst>
          </p:cNvPr>
          <p:cNvSpPr>
            <a:spLocks noGrp="1"/>
          </p:cNvSpPr>
          <p:nvPr>
            <p:ph type="body" sz="quarter" idx="30"/>
          </p:nvPr>
        </p:nvSpPr>
        <p:spPr>
          <a:xfrm>
            <a:off x="8388905" y="3563959"/>
            <a:ext cx="3625701" cy="898654"/>
          </a:xfrm>
        </p:spPr>
        <p:txBody>
          <a:bodyPr>
            <a:noAutofit/>
          </a:bodyPr>
          <a:lstStyle>
            <a:lvl1pPr marL="176213" indent="-176213">
              <a:buClr>
                <a:srgbClr val="CCEEE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2" name="Plassholder for tekst 21">
            <a:extLst>
              <a:ext uri="{FF2B5EF4-FFF2-40B4-BE49-F238E27FC236}">
                <a16:creationId xmlns:a16="http://schemas.microsoft.com/office/drawing/2014/main" id="{4C6A663B-ACBF-E48F-5DF2-8DA635F77EA1}"/>
              </a:ext>
            </a:extLst>
          </p:cNvPr>
          <p:cNvSpPr>
            <a:spLocks noGrp="1"/>
          </p:cNvSpPr>
          <p:nvPr>
            <p:ph type="body" sz="quarter" idx="39"/>
          </p:nvPr>
        </p:nvSpPr>
        <p:spPr>
          <a:xfrm>
            <a:off x="8391687" y="2499281"/>
            <a:ext cx="3620138" cy="898654"/>
          </a:xfrm>
        </p:spPr>
        <p:txBody>
          <a:bodyPr>
            <a:noAutofit/>
          </a:bodyPr>
          <a:lstStyle>
            <a:lvl1pPr marL="176213" indent="-176213">
              <a:buClr>
                <a:srgbClr val="436D8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3" name="Plassholder for tekst 21">
            <a:extLst>
              <a:ext uri="{FF2B5EF4-FFF2-40B4-BE49-F238E27FC236}">
                <a16:creationId xmlns:a16="http://schemas.microsoft.com/office/drawing/2014/main" id="{5C8AD568-5311-99AD-3356-024D9EA6C4E5}"/>
              </a:ext>
            </a:extLst>
          </p:cNvPr>
          <p:cNvSpPr>
            <a:spLocks noGrp="1"/>
          </p:cNvSpPr>
          <p:nvPr>
            <p:ph type="body" sz="quarter" idx="40"/>
          </p:nvPr>
        </p:nvSpPr>
        <p:spPr>
          <a:xfrm>
            <a:off x="8105064" y="4628637"/>
            <a:ext cx="3906761" cy="925837"/>
          </a:xfrm>
        </p:spPr>
        <p:txBody>
          <a:bodyPr>
            <a:noAutofit/>
          </a:bodyPr>
          <a:lstStyle>
            <a:lvl1pPr marL="176213" indent="-176213">
              <a:buClr>
                <a:schemeClr val="accent3"/>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4" name="Plassholder for tekst 21">
            <a:extLst>
              <a:ext uri="{FF2B5EF4-FFF2-40B4-BE49-F238E27FC236}">
                <a16:creationId xmlns:a16="http://schemas.microsoft.com/office/drawing/2014/main" id="{01F054DF-73FC-DA1E-3E85-1B2718C47CDA}"/>
              </a:ext>
            </a:extLst>
          </p:cNvPr>
          <p:cNvSpPr>
            <a:spLocks noGrp="1"/>
          </p:cNvSpPr>
          <p:nvPr>
            <p:ph type="body" sz="quarter" idx="41"/>
          </p:nvPr>
        </p:nvSpPr>
        <p:spPr>
          <a:xfrm>
            <a:off x="6568142" y="5703287"/>
            <a:ext cx="5443684" cy="898654"/>
          </a:xfrm>
        </p:spPr>
        <p:txBody>
          <a:bodyPr>
            <a:noAutofit/>
          </a:bodyPr>
          <a:lstStyle>
            <a:lvl1pPr marL="176213" indent="-176213">
              <a:buClr>
                <a:srgbClr val="04AB7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5" name="Plassholder for tekst 21">
            <a:extLst>
              <a:ext uri="{FF2B5EF4-FFF2-40B4-BE49-F238E27FC236}">
                <a16:creationId xmlns:a16="http://schemas.microsoft.com/office/drawing/2014/main" id="{1938F788-703D-9D6C-9EA3-3DD1C49513AD}"/>
              </a:ext>
            </a:extLst>
          </p:cNvPr>
          <p:cNvSpPr>
            <a:spLocks noGrp="1"/>
          </p:cNvSpPr>
          <p:nvPr>
            <p:ph type="body" sz="quarter" idx="42"/>
          </p:nvPr>
        </p:nvSpPr>
        <p:spPr>
          <a:xfrm>
            <a:off x="211932" y="461683"/>
            <a:ext cx="5443684" cy="815620"/>
          </a:xfrm>
        </p:spPr>
        <p:txBody>
          <a:bodyPr>
            <a:noAutofit/>
          </a:bodyPr>
          <a:lstStyle>
            <a:lvl1pPr marL="176213" indent="-176213">
              <a:buClr>
                <a:schemeClr val="accent4"/>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6" name="Plassholder for tekst 21">
            <a:extLst>
              <a:ext uri="{FF2B5EF4-FFF2-40B4-BE49-F238E27FC236}">
                <a16:creationId xmlns:a16="http://schemas.microsoft.com/office/drawing/2014/main" id="{129EDA07-6FD4-DBF4-8C48-1E14CD16491E}"/>
              </a:ext>
            </a:extLst>
          </p:cNvPr>
          <p:cNvSpPr>
            <a:spLocks noGrp="1"/>
          </p:cNvSpPr>
          <p:nvPr>
            <p:ph type="body" sz="quarter" idx="43"/>
          </p:nvPr>
        </p:nvSpPr>
        <p:spPr>
          <a:xfrm>
            <a:off x="209488" y="1447154"/>
            <a:ext cx="3913464" cy="898654"/>
          </a:xfrm>
        </p:spPr>
        <p:txBody>
          <a:bodyPr>
            <a:noAutofit/>
          </a:bodyPr>
          <a:lstStyle>
            <a:lvl1pPr marL="176213" indent="-176213">
              <a:buClr>
                <a:srgbClr val="FEE19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7" name="Plassholder for tekst 21">
            <a:extLst>
              <a:ext uri="{FF2B5EF4-FFF2-40B4-BE49-F238E27FC236}">
                <a16:creationId xmlns:a16="http://schemas.microsoft.com/office/drawing/2014/main" id="{CAF13453-29F0-7779-C742-A5CBA4857021}"/>
              </a:ext>
            </a:extLst>
          </p:cNvPr>
          <p:cNvSpPr>
            <a:spLocks noGrp="1"/>
          </p:cNvSpPr>
          <p:nvPr>
            <p:ph type="body" sz="quarter" idx="44"/>
          </p:nvPr>
        </p:nvSpPr>
        <p:spPr>
          <a:xfrm>
            <a:off x="216700" y="3559411"/>
            <a:ext cx="3625701" cy="898654"/>
          </a:xfrm>
        </p:spPr>
        <p:txBody>
          <a:bodyPr>
            <a:noAutofit/>
          </a:bodyPr>
          <a:lstStyle>
            <a:lvl1pPr marL="176213" indent="-176213">
              <a:buClr>
                <a:srgbClr val="D14641"/>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8" name="Plassholder for tekst 21">
            <a:extLst>
              <a:ext uri="{FF2B5EF4-FFF2-40B4-BE49-F238E27FC236}">
                <a16:creationId xmlns:a16="http://schemas.microsoft.com/office/drawing/2014/main" id="{3B57AC17-8238-057C-E125-7D9BD16065B8}"/>
              </a:ext>
            </a:extLst>
          </p:cNvPr>
          <p:cNvSpPr>
            <a:spLocks noGrp="1"/>
          </p:cNvSpPr>
          <p:nvPr>
            <p:ph type="body" sz="quarter" idx="45"/>
          </p:nvPr>
        </p:nvSpPr>
        <p:spPr>
          <a:xfrm>
            <a:off x="214622" y="2494733"/>
            <a:ext cx="3620138" cy="898654"/>
          </a:xfrm>
        </p:spPr>
        <p:txBody>
          <a:bodyPr>
            <a:noAutofit/>
          </a:bodyPr>
          <a:lstStyle>
            <a:lvl1pPr marL="176213" indent="-176213">
              <a:buClr>
                <a:srgbClr val="FEEED9"/>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9" name="Plassholder for tekst 21">
            <a:extLst>
              <a:ext uri="{FF2B5EF4-FFF2-40B4-BE49-F238E27FC236}">
                <a16:creationId xmlns:a16="http://schemas.microsoft.com/office/drawing/2014/main" id="{8CB66892-D404-CF6E-1A20-A108F063CDD9}"/>
              </a:ext>
            </a:extLst>
          </p:cNvPr>
          <p:cNvSpPr>
            <a:spLocks noGrp="1"/>
          </p:cNvSpPr>
          <p:nvPr>
            <p:ph type="body" sz="quarter" idx="46"/>
          </p:nvPr>
        </p:nvSpPr>
        <p:spPr>
          <a:xfrm>
            <a:off x="215945" y="4624089"/>
            <a:ext cx="3906761" cy="925837"/>
          </a:xfrm>
        </p:spPr>
        <p:txBody>
          <a:bodyPr>
            <a:noAutofit/>
          </a:bodyPr>
          <a:lstStyle>
            <a:lvl1pPr marL="176213" indent="-176213">
              <a:buClr>
                <a:srgbClr val="EE7068"/>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sp>
        <p:nvSpPr>
          <p:cNvPr id="10" name="Plassholder for tekst 21">
            <a:extLst>
              <a:ext uri="{FF2B5EF4-FFF2-40B4-BE49-F238E27FC236}">
                <a16:creationId xmlns:a16="http://schemas.microsoft.com/office/drawing/2014/main" id="{052DDFE7-C049-E43D-65B6-A13EE3CE732B}"/>
              </a:ext>
            </a:extLst>
          </p:cNvPr>
          <p:cNvSpPr>
            <a:spLocks noGrp="1"/>
          </p:cNvSpPr>
          <p:nvPr>
            <p:ph type="body" sz="quarter" idx="47"/>
          </p:nvPr>
        </p:nvSpPr>
        <p:spPr>
          <a:xfrm>
            <a:off x="211933" y="5698739"/>
            <a:ext cx="5443684" cy="898654"/>
          </a:xfrm>
        </p:spPr>
        <p:txBody>
          <a:bodyPr>
            <a:noAutofit/>
          </a:bodyPr>
          <a:lstStyle>
            <a:lvl1pPr marL="176213" indent="-176213">
              <a:buClr>
                <a:srgbClr val="FAD8D7"/>
              </a:buClr>
              <a:buSzPct val="140000"/>
              <a:buFont typeface="Arial" panose="020B0604020202020204" pitchFamily="34" charset="0"/>
              <a:buChar char="•"/>
              <a:defRPr sz="1400">
                <a:solidFill>
                  <a:schemeClr val="tx2"/>
                </a:solidFill>
              </a:defRPr>
            </a:lvl1pPr>
          </a:lstStyle>
          <a:p>
            <a:pPr lvl="0"/>
            <a:r>
              <a:rPr lang="nb-NO"/>
              <a:t>Klikk for å redigere tekststiler i malen</a:t>
            </a:r>
          </a:p>
        </p:txBody>
      </p:sp>
      <p:cxnSp>
        <p:nvCxnSpPr>
          <p:cNvPr id="12" name="Rett linje 11">
            <a:extLst>
              <a:ext uri="{FF2B5EF4-FFF2-40B4-BE49-F238E27FC236}">
                <a16:creationId xmlns:a16="http://schemas.microsoft.com/office/drawing/2014/main" id="{453F78EF-8F42-B8AB-3846-F54AA46C0389}"/>
              </a:ext>
            </a:extLst>
          </p:cNvPr>
          <p:cNvCxnSpPr>
            <a:cxnSpLocks/>
          </p:cNvCxnSpPr>
          <p:nvPr userDrawn="1"/>
        </p:nvCxnSpPr>
        <p:spPr>
          <a:xfrm flipH="1">
            <a:off x="215945" y="1287135"/>
            <a:ext cx="507043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4" name="Rett linje 13">
            <a:extLst>
              <a:ext uri="{FF2B5EF4-FFF2-40B4-BE49-F238E27FC236}">
                <a16:creationId xmlns:a16="http://schemas.microsoft.com/office/drawing/2014/main" id="{E81B8CA6-D004-5246-F38F-C8CCE2EADEDB}"/>
              </a:ext>
            </a:extLst>
          </p:cNvPr>
          <p:cNvCxnSpPr>
            <a:cxnSpLocks/>
          </p:cNvCxnSpPr>
          <p:nvPr userDrawn="1"/>
        </p:nvCxnSpPr>
        <p:spPr>
          <a:xfrm flipH="1" flipV="1">
            <a:off x="5286375" y="1287135"/>
            <a:ext cx="152400" cy="183171"/>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Rett linje 14">
            <a:extLst>
              <a:ext uri="{FF2B5EF4-FFF2-40B4-BE49-F238E27FC236}">
                <a16:creationId xmlns:a16="http://schemas.microsoft.com/office/drawing/2014/main" id="{18880A9C-1D90-8ED5-B5C3-7B11D1164B56}"/>
              </a:ext>
            </a:extLst>
          </p:cNvPr>
          <p:cNvCxnSpPr>
            <a:cxnSpLocks/>
          </p:cNvCxnSpPr>
          <p:nvPr userDrawn="1"/>
        </p:nvCxnSpPr>
        <p:spPr>
          <a:xfrm flipH="1">
            <a:off x="209488" y="2361659"/>
            <a:ext cx="4023949" cy="1777"/>
          </a:xfrm>
          <a:prstGeom prst="line">
            <a:avLst/>
          </a:prstGeom>
          <a:ln>
            <a:solidFill>
              <a:srgbClr val="FAE196"/>
            </a:solidFill>
          </a:ln>
        </p:spPr>
        <p:style>
          <a:lnRef idx="1">
            <a:schemeClr val="accent4"/>
          </a:lnRef>
          <a:fillRef idx="0">
            <a:schemeClr val="accent4"/>
          </a:fillRef>
          <a:effectRef idx="0">
            <a:schemeClr val="accent4"/>
          </a:effectRef>
          <a:fontRef idx="minor">
            <a:schemeClr val="tx1"/>
          </a:fontRef>
        </p:style>
      </p:cxnSp>
      <p:cxnSp>
        <p:nvCxnSpPr>
          <p:cNvPr id="18" name="Rett linje 17">
            <a:extLst>
              <a:ext uri="{FF2B5EF4-FFF2-40B4-BE49-F238E27FC236}">
                <a16:creationId xmlns:a16="http://schemas.microsoft.com/office/drawing/2014/main" id="{54924B5C-C1EC-08C0-E33F-4DF9A254D50C}"/>
              </a:ext>
            </a:extLst>
          </p:cNvPr>
          <p:cNvCxnSpPr>
            <a:cxnSpLocks/>
          </p:cNvCxnSpPr>
          <p:nvPr userDrawn="1"/>
        </p:nvCxnSpPr>
        <p:spPr>
          <a:xfrm flipH="1">
            <a:off x="215945" y="3398948"/>
            <a:ext cx="4013155" cy="0"/>
          </a:xfrm>
          <a:prstGeom prst="line">
            <a:avLst/>
          </a:prstGeom>
          <a:ln>
            <a:solidFill>
              <a:srgbClr val="FEEED9"/>
            </a:solidFill>
          </a:ln>
        </p:spPr>
        <p:style>
          <a:lnRef idx="1">
            <a:schemeClr val="accent4"/>
          </a:lnRef>
          <a:fillRef idx="0">
            <a:schemeClr val="accent4"/>
          </a:fillRef>
          <a:effectRef idx="0">
            <a:schemeClr val="accent4"/>
          </a:effectRef>
          <a:fontRef idx="minor">
            <a:schemeClr val="tx1"/>
          </a:fontRef>
        </p:style>
      </p:cxnSp>
      <p:cxnSp>
        <p:nvCxnSpPr>
          <p:cNvPr id="19" name="Rett linje 18">
            <a:extLst>
              <a:ext uri="{FF2B5EF4-FFF2-40B4-BE49-F238E27FC236}">
                <a16:creationId xmlns:a16="http://schemas.microsoft.com/office/drawing/2014/main" id="{B433C170-0DA3-0BB9-8364-524171F49D1B}"/>
              </a:ext>
            </a:extLst>
          </p:cNvPr>
          <p:cNvCxnSpPr>
            <a:cxnSpLocks/>
          </p:cNvCxnSpPr>
          <p:nvPr userDrawn="1"/>
        </p:nvCxnSpPr>
        <p:spPr>
          <a:xfrm flipH="1" flipV="1">
            <a:off x="206890" y="4462397"/>
            <a:ext cx="4059448" cy="628"/>
          </a:xfrm>
          <a:prstGeom prst="line">
            <a:avLst/>
          </a:prstGeom>
          <a:ln>
            <a:solidFill>
              <a:srgbClr val="EE7068"/>
            </a:solidFill>
          </a:ln>
        </p:spPr>
        <p:style>
          <a:lnRef idx="1">
            <a:schemeClr val="accent4"/>
          </a:lnRef>
          <a:fillRef idx="0">
            <a:schemeClr val="accent4"/>
          </a:fillRef>
          <a:effectRef idx="0">
            <a:schemeClr val="accent4"/>
          </a:effectRef>
          <a:fontRef idx="minor">
            <a:schemeClr val="tx1"/>
          </a:fontRef>
        </p:style>
      </p:cxnSp>
      <p:cxnSp>
        <p:nvCxnSpPr>
          <p:cNvPr id="22" name="Rett linje 21">
            <a:extLst>
              <a:ext uri="{FF2B5EF4-FFF2-40B4-BE49-F238E27FC236}">
                <a16:creationId xmlns:a16="http://schemas.microsoft.com/office/drawing/2014/main" id="{42E11C6D-D6A8-1DAC-3F77-D94E155605A0}"/>
              </a:ext>
            </a:extLst>
          </p:cNvPr>
          <p:cNvCxnSpPr/>
          <p:nvPr userDrawn="1"/>
        </p:nvCxnSpPr>
        <p:spPr>
          <a:xfrm>
            <a:off x="209488" y="5569590"/>
            <a:ext cx="444823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Rett linje 22">
            <a:extLst>
              <a:ext uri="{FF2B5EF4-FFF2-40B4-BE49-F238E27FC236}">
                <a16:creationId xmlns:a16="http://schemas.microsoft.com/office/drawing/2014/main" id="{100A591A-8B0D-C76A-6A89-95C844015668}"/>
              </a:ext>
            </a:extLst>
          </p:cNvPr>
          <p:cNvCxnSpPr>
            <a:cxnSpLocks/>
          </p:cNvCxnSpPr>
          <p:nvPr userDrawn="1"/>
        </p:nvCxnSpPr>
        <p:spPr>
          <a:xfrm flipV="1">
            <a:off x="4657725" y="5267939"/>
            <a:ext cx="377506" cy="30165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DBB34813-1184-0CAA-CC76-8B9938CD370C}"/>
              </a:ext>
            </a:extLst>
          </p:cNvPr>
          <p:cNvCxnSpPr>
            <a:cxnSpLocks/>
          </p:cNvCxnSpPr>
          <p:nvPr userDrawn="1"/>
        </p:nvCxnSpPr>
        <p:spPr>
          <a:xfrm flipH="1" flipV="1">
            <a:off x="6245220" y="5545102"/>
            <a:ext cx="322921" cy="1169351"/>
          </a:xfrm>
          <a:prstGeom prst="line">
            <a:avLst/>
          </a:prstGeom>
          <a:ln>
            <a:solidFill>
              <a:srgbClr val="41A97B"/>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3DBEC81-AF37-E553-01E7-FE7CC72B6345}"/>
              </a:ext>
            </a:extLst>
          </p:cNvPr>
          <p:cNvCxnSpPr>
            <a:cxnSpLocks/>
          </p:cNvCxnSpPr>
          <p:nvPr userDrawn="1"/>
        </p:nvCxnSpPr>
        <p:spPr>
          <a:xfrm>
            <a:off x="7573420" y="5571256"/>
            <a:ext cx="4448237" cy="0"/>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B0755353-99DF-D1D5-BDEE-F4DD33DAD89D}"/>
              </a:ext>
            </a:extLst>
          </p:cNvPr>
          <p:cNvCxnSpPr>
            <a:cxnSpLocks/>
          </p:cNvCxnSpPr>
          <p:nvPr userDrawn="1"/>
        </p:nvCxnSpPr>
        <p:spPr>
          <a:xfrm flipH="1" flipV="1">
            <a:off x="7198008" y="5283462"/>
            <a:ext cx="375412" cy="287794"/>
          </a:xfrm>
          <a:prstGeom prst="line">
            <a:avLst/>
          </a:prstGeom>
          <a:ln>
            <a:solidFill>
              <a:srgbClr val="7CCBB0"/>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DF36AFCE-633F-C14B-1541-C98988415F84}"/>
              </a:ext>
            </a:extLst>
          </p:cNvPr>
          <p:cNvCxnSpPr>
            <a:cxnSpLocks/>
          </p:cNvCxnSpPr>
          <p:nvPr userDrawn="1"/>
        </p:nvCxnSpPr>
        <p:spPr>
          <a:xfrm flipH="1" flipV="1">
            <a:off x="7955725" y="4457437"/>
            <a:ext cx="4059448" cy="628"/>
          </a:xfrm>
          <a:prstGeom prst="line">
            <a:avLst/>
          </a:prstGeom>
          <a:ln>
            <a:solidFill>
              <a:srgbClr val="D1EDE4"/>
            </a:solidFill>
          </a:ln>
        </p:spPr>
        <p:style>
          <a:lnRef idx="1">
            <a:schemeClr val="accent4"/>
          </a:lnRef>
          <a:fillRef idx="0">
            <a:schemeClr val="accent4"/>
          </a:fillRef>
          <a:effectRef idx="0">
            <a:schemeClr val="accent4"/>
          </a:effectRef>
          <a:fontRef idx="minor">
            <a:schemeClr val="tx1"/>
          </a:fontRef>
        </p:style>
      </p:cxnSp>
      <p:cxnSp>
        <p:nvCxnSpPr>
          <p:cNvPr id="38" name="Rett linje 37">
            <a:extLst>
              <a:ext uri="{FF2B5EF4-FFF2-40B4-BE49-F238E27FC236}">
                <a16:creationId xmlns:a16="http://schemas.microsoft.com/office/drawing/2014/main" id="{E819F593-434E-F95B-2DA8-1DFF9ACA4875}"/>
              </a:ext>
            </a:extLst>
          </p:cNvPr>
          <p:cNvCxnSpPr>
            <a:cxnSpLocks/>
          </p:cNvCxnSpPr>
          <p:nvPr userDrawn="1"/>
        </p:nvCxnSpPr>
        <p:spPr>
          <a:xfrm flipH="1">
            <a:off x="8000965" y="3413051"/>
            <a:ext cx="4013155" cy="0"/>
          </a:xfrm>
          <a:prstGeom prst="line">
            <a:avLst/>
          </a:prstGeom>
          <a:ln>
            <a:solidFill>
              <a:srgbClr val="436D83"/>
            </a:solidFill>
          </a:ln>
        </p:spPr>
        <p:style>
          <a:lnRef idx="1">
            <a:schemeClr val="accent4"/>
          </a:lnRef>
          <a:fillRef idx="0">
            <a:schemeClr val="accent4"/>
          </a:fillRef>
          <a:effectRef idx="0">
            <a:schemeClr val="accent4"/>
          </a:effectRef>
          <a:fontRef idx="minor">
            <a:schemeClr val="tx1"/>
          </a:fontRef>
        </p:style>
      </p:cxnSp>
      <p:cxnSp>
        <p:nvCxnSpPr>
          <p:cNvPr id="39" name="Rett linje 38">
            <a:extLst>
              <a:ext uri="{FF2B5EF4-FFF2-40B4-BE49-F238E27FC236}">
                <a16:creationId xmlns:a16="http://schemas.microsoft.com/office/drawing/2014/main" id="{8BDD7C5F-0ABE-E782-DCEC-EFE122E6E7E7}"/>
              </a:ext>
            </a:extLst>
          </p:cNvPr>
          <p:cNvCxnSpPr>
            <a:cxnSpLocks/>
          </p:cNvCxnSpPr>
          <p:nvPr userDrawn="1"/>
        </p:nvCxnSpPr>
        <p:spPr>
          <a:xfrm flipH="1">
            <a:off x="7768792" y="2348374"/>
            <a:ext cx="4252865" cy="0"/>
          </a:xfrm>
          <a:prstGeom prst="line">
            <a:avLst/>
          </a:prstGeom>
          <a:ln>
            <a:solidFill>
              <a:srgbClr val="73ACC2"/>
            </a:solidFill>
          </a:ln>
        </p:spPr>
        <p:style>
          <a:lnRef idx="1">
            <a:schemeClr val="accent4"/>
          </a:lnRef>
          <a:fillRef idx="0">
            <a:schemeClr val="accent4"/>
          </a:fillRef>
          <a:effectRef idx="0">
            <a:schemeClr val="accent4"/>
          </a:effectRef>
          <a:fontRef idx="minor">
            <a:schemeClr val="tx1"/>
          </a:fontRef>
        </p:style>
      </p:cxnSp>
      <p:cxnSp>
        <p:nvCxnSpPr>
          <p:cNvPr id="45" name="Rett linje 44">
            <a:extLst>
              <a:ext uri="{FF2B5EF4-FFF2-40B4-BE49-F238E27FC236}">
                <a16:creationId xmlns:a16="http://schemas.microsoft.com/office/drawing/2014/main" id="{6FDD7F52-6B38-FDB8-D745-9CC443BF51AB}"/>
              </a:ext>
            </a:extLst>
          </p:cNvPr>
          <p:cNvCxnSpPr>
            <a:cxnSpLocks/>
          </p:cNvCxnSpPr>
          <p:nvPr userDrawn="1"/>
        </p:nvCxnSpPr>
        <p:spPr>
          <a:xfrm flipH="1">
            <a:off x="6953561" y="1287135"/>
            <a:ext cx="5070430" cy="0"/>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6" name="Rett linje 45">
            <a:extLst>
              <a:ext uri="{FF2B5EF4-FFF2-40B4-BE49-F238E27FC236}">
                <a16:creationId xmlns:a16="http://schemas.microsoft.com/office/drawing/2014/main" id="{6B848DF5-1ECE-5B35-E975-F041469EBF16}"/>
              </a:ext>
            </a:extLst>
          </p:cNvPr>
          <p:cNvCxnSpPr>
            <a:cxnSpLocks/>
          </p:cNvCxnSpPr>
          <p:nvPr userDrawn="1"/>
        </p:nvCxnSpPr>
        <p:spPr>
          <a:xfrm flipH="1">
            <a:off x="6793894" y="1281138"/>
            <a:ext cx="138213" cy="115413"/>
          </a:xfrm>
          <a:prstGeom prst="line">
            <a:avLst/>
          </a:prstGeom>
          <a:ln>
            <a:solidFill>
              <a:srgbClr val="D8EBF4"/>
            </a:solidFill>
          </a:ln>
        </p:spPr>
        <p:style>
          <a:lnRef idx="1">
            <a:schemeClr val="accent4"/>
          </a:lnRef>
          <a:fillRef idx="0">
            <a:schemeClr val="accent4"/>
          </a:fillRef>
          <a:effectRef idx="0">
            <a:schemeClr val="accent4"/>
          </a:effectRef>
          <a:fontRef idx="minor">
            <a:schemeClr val="tx1"/>
          </a:fontRef>
        </p:style>
      </p:cxnSp>
      <p:cxnSp>
        <p:nvCxnSpPr>
          <p:cNvPr id="49" name="Rett linje 48">
            <a:extLst>
              <a:ext uri="{FF2B5EF4-FFF2-40B4-BE49-F238E27FC236}">
                <a16:creationId xmlns:a16="http://schemas.microsoft.com/office/drawing/2014/main" id="{76B5DAEC-B554-DC1F-A198-4ACB2C999E55}"/>
              </a:ext>
            </a:extLst>
          </p:cNvPr>
          <p:cNvCxnSpPr>
            <a:cxnSpLocks/>
          </p:cNvCxnSpPr>
          <p:nvPr userDrawn="1"/>
        </p:nvCxnSpPr>
        <p:spPr>
          <a:xfrm flipV="1">
            <a:off x="5655616" y="5569587"/>
            <a:ext cx="267984" cy="114486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1" name="Grafikk 50">
            <a:extLst>
              <a:ext uri="{FF2B5EF4-FFF2-40B4-BE49-F238E27FC236}">
                <a16:creationId xmlns:a16="http://schemas.microsoft.com/office/drawing/2014/main" id="{0A6BC515-25CA-8B70-D38B-AFE473A3EA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1445936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m side)">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6ACC3F8C-EE5E-7855-AD4C-65A3CEA03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614423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sess">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F5DC08C8-4CBB-A4F4-1085-5A608C81C6F8}"/>
              </a:ext>
            </a:extLst>
          </p:cNvPr>
          <p:cNvSpPr>
            <a:spLocks/>
          </p:cNvSpPr>
          <p:nvPr userDrawn="1"/>
        </p:nvSpPr>
        <p:spPr bwMode="auto">
          <a:xfrm rot="17280944">
            <a:off x="4201335" y="804983"/>
            <a:ext cx="2443163" cy="2189163"/>
          </a:xfrm>
          <a:custGeom>
            <a:avLst/>
            <a:gdLst>
              <a:gd name="T0" fmla="*/ 0 w 3080"/>
              <a:gd name="T1" fmla="*/ 0 h 2758"/>
              <a:gd name="T2" fmla="*/ 133 w 3080"/>
              <a:gd name="T3" fmla="*/ 4 h 2758"/>
              <a:gd name="T4" fmla="*/ 261 w 3080"/>
              <a:gd name="T5" fmla="*/ 11 h 2758"/>
              <a:gd name="T6" fmla="*/ 390 w 3080"/>
              <a:gd name="T7" fmla="*/ 23 h 2758"/>
              <a:gd name="T8" fmla="*/ 518 w 3080"/>
              <a:gd name="T9" fmla="*/ 42 h 2758"/>
              <a:gd name="T10" fmla="*/ 643 w 3080"/>
              <a:gd name="T11" fmla="*/ 65 h 2758"/>
              <a:gd name="T12" fmla="*/ 768 w 3080"/>
              <a:gd name="T13" fmla="*/ 92 h 2758"/>
              <a:gd name="T14" fmla="*/ 891 w 3080"/>
              <a:gd name="T15" fmla="*/ 125 h 2758"/>
              <a:gd name="T16" fmla="*/ 1012 w 3080"/>
              <a:gd name="T17" fmla="*/ 161 h 2758"/>
              <a:gd name="T18" fmla="*/ 1131 w 3080"/>
              <a:gd name="T19" fmla="*/ 203 h 2758"/>
              <a:gd name="T20" fmla="*/ 1250 w 3080"/>
              <a:gd name="T21" fmla="*/ 249 h 2758"/>
              <a:gd name="T22" fmla="*/ 1363 w 3080"/>
              <a:gd name="T23" fmla="*/ 301 h 2758"/>
              <a:gd name="T24" fmla="*/ 1477 w 3080"/>
              <a:gd name="T25" fmla="*/ 357 h 2758"/>
              <a:gd name="T26" fmla="*/ 1588 w 3080"/>
              <a:gd name="T27" fmla="*/ 417 h 2758"/>
              <a:gd name="T28" fmla="*/ 1696 w 3080"/>
              <a:gd name="T29" fmla="*/ 480 h 2758"/>
              <a:gd name="T30" fmla="*/ 1801 w 3080"/>
              <a:gd name="T31" fmla="*/ 547 h 2758"/>
              <a:gd name="T32" fmla="*/ 1903 w 3080"/>
              <a:gd name="T33" fmla="*/ 618 h 2758"/>
              <a:gd name="T34" fmla="*/ 2003 w 3080"/>
              <a:gd name="T35" fmla="*/ 693 h 2758"/>
              <a:gd name="T36" fmla="*/ 2101 w 3080"/>
              <a:gd name="T37" fmla="*/ 774 h 2758"/>
              <a:gd name="T38" fmla="*/ 2195 w 3080"/>
              <a:gd name="T39" fmla="*/ 856 h 2758"/>
              <a:gd name="T40" fmla="*/ 2285 w 3080"/>
              <a:gd name="T41" fmla="*/ 943 h 2758"/>
              <a:gd name="T42" fmla="*/ 2371 w 3080"/>
              <a:gd name="T43" fmla="*/ 1033 h 2758"/>
              <a:gd name="T44" fmla="*/ 2456 w 3080"/>
              <a:gd name="T45" fmla="*/ 1127 h 2758"/>
              <a:gd name="T46" fmla="*/ 2537 w 3080"/>
              <a:gd name="T47" fmla="*/ 1225 h 2758"/>
              <a:gd name="T48" fmla="*/ 2613 w 3080"/>
              <a:gd name="T49" fmla="*/ 1325 h 2758"/>
              <a:gd name="T50" fmla="*/ 2686 w 3080"/>
              <a:gd name="T51" fmla="*/ 1429 h 2758"/>
              <a:gd name="T52" fmla="*/ 2755 w 3080"/>
              <a:gd name="T53" fmla="*/ 1536 h 2758"/>
              <a:gd name="T54" fmla="*/ 2821 w 3080"/>
              <a:gd name="T55" fmla="*/ 1646 h 2758"/>
              <a:gd name="T56" fmla="*/ 2880 w 3080"/>
              <a:gd name="T57" fmla="*/ 1759 h 2758"/>
              <a:gd name="T58" fmla="*/ 2938 w 3080"/>
              <a:gd name="T59" fmla="*/ 1874 h 2758"/>
              <a:gd name="T60" fmla="*/ 2990 w 3080"/>
              <a:gd name="T61" fmla="*/ 1993 h 2758"/>
              <a:gd name="T62" fmla="*/ 3038 w 3080"/>
              <a:gd name="T63" fmla="*/ 2114 h 2758"/>
              <a:gd name="T64" fmla="*/ 3080 w 3080"/>
              <a:gd name="T65" fmla="*/ 2237 h 2758"/>
              <a:gd name="T66" fmla="*/ 1479 w 3080"/>
              <a:gd name="T67" fmla="*/ 2758 h 2758"/>
              <a:gd name="T68" fmla="*/ 1457 w 3080"/>
              <a:gd name="T69" fmla="*/ 2698 h 2758"/>
              <a:gd name="T70" fmla="*/ 1436 w 3080"/>
              <a:gd name="T71" fmla="*/ 2641 h 2758"/>
              <a:gd name="T72" fmla="*/ 1411 w 3080"/>
              <a:gd name="T73" fmla="*/ 2583 h 2758"/>
              <a:gd name="T74" fmla="*/ 1383 w 3080"/>
              <a:gd name="T75" fmla="*/ 2527 h 2758"/>
              <a:gd name="T76" fmla="*/ 1354 w 3080"/>
              <a:gd name="T77" fmla="*/ 2474 h 2758"/>
              <a:gd name="T78" fmla="*/ 1323 w 3080"/>
              <a:gd name="T79" fmla="*/ 2422 h 2758"/>
              <a:gd name="T80" fmla="*/ 1290 w 3080"/>
              <a:gd name="T81" fmla="*/ 2370 h 2758"/>
              <a:gd name="T82" fmla="*/ 1256 w 3080"/>
              <a:gd name="T83" fmla="*/ 2320 h 2758"/>
              <a:gd name="T84" fmla="*/ 1179 w 3080"/>
              <a:gd name="T85" fmla="*/ 2226 h 2758"/>
              <a:gd name="T86" fmla="*/ 1098 w 3080"/>
              <a:gd name="T87" fmla="*/ 2137 h 2758"/>
              <a:gd name="T88" fmla="*/ 1008 w 3080"/>
              <a:gd name="T89" fmla="*/ 2055 h 2758"/>
              <a:gd name="T90" fmla="*/ 914 w 3080"/>
              <a:gd name="T91" fmla="*/ 1980 h 2758"/>
              <a:gd name="T92" fmla="*/ 866 w 3080"/>
              <a:gd name="T93" fmla="*/ 1947 h 2758"/>
              <a:gd name="T94" fmla="*/ 814 w 3080"/>
              <a:gd name="T95" fmla="*/ 1915 h 2758"/>
              <a:gd name="T96" fmla="*/ 762 w 3080"/>
              <a:gd name="T97" fmla="*/ 1884 h 2758"/>
              <a:gd name="T98" fmla="*/ 710 w 3080"/>
              <a:gd name="T99" fmla="*/ 1855 h 2758"/>
              <a:gd name="T100" fmla="*/ 655 w 3080"/>
              <a:gd name="T101" fmla="*/ 1828 h 2758"/>
              <a:gd name="T102" fmla="*/ 601 w 3080"/>
              <a:gd name="T103" fmla="*/ 1803 h 2758"/>
              <a:gd name="T104" fmla="*/ 543 w 3080"/>
              <a:gd name="T105" fmla="*/ 1782 h 2758"/>
              <a:gd name="T106" fmla="*/ 486 w 3080"/>
              <a:gd name="T107" fmla="*/ 1761 h 2758"/>
              <a:gd name="T108" fmla="*/ 428 w 3080"/>
              <a:gd name="T109" fmla="*/ 1744 h 2758"/>
              <a:gd name="T110" fmla="*/ 369 w 3080"/>
              <a:gd name="T111" fmla="*/ 1728 h 2758"/>
              <a:gd name="T112" fmla="*/ 309 w 3080"/>
              <a:gd name="T113" fmla="*/ 1715 h 2758"/>
              <a:gd name="T114" fmla="*/ 250 w 3080"/>
              <a:gd name="T115" fmla="*/ 1703 h 2758"/>
              <a:gd name="T116" fmla="*/ 188 w 3080"/>
              <a:gd name="T117" fmla="*/ 1696 h 2758"/>
              <a:gd name="T118" fmla="*/ 127 w 3080"/>
              <a:gd name="T119" fmla="*/ 1690 h 2758"/>
              <a:gd name="T120" fmla="*/ 63 w 3080"/>
              <a:gd name="T121" fmla="*/ 1686 h 2758"/>
              <a:gd name="T122" fmla="*/ 0 w 3080"/>
              <a:gd name="T123" fmla="*/ 1684 h 2758"/>
              <a:gd name="T124" fmla="*/ 0 w 3080"/>
              <a:gd name="T125" fmla="*/ 0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0" h="2758">
                <a:moveTo>
                  <a:pt x="0" y="0"/>
                </a:moveTo>
                <a:lnTo>
                  <a:pt x="133" y="4"/>
                </a:lnTo>
                <a:lnTo>
                  <a:pt x="261" y="11"/>
                </a:lnTo>
                <a:lnTo>
                  <a:pt x="390" y="23"/>
                </a:lnTo>
                <a:lnTo>
                  <a:pt x="518" y="42"/>
                </a:lnTo>
                <a:lnTo>
                  <a:pt x="643" y="65"/>
                </a:lnTo>
                <a:lnTo>
                  <a:pt x="768" y="92"/>
                </a:lnTo>
                <a:lnTo>
                  <a:pt x="891" y="125"/>
                </a:lnTo>
                <a:lnTo>
                  <a:pt x="1012" y="161"/>
                </a:lnTo>
                <a:lnTo>
                  <a:pt x="1131" y="203"/>
                </a:lnTo>
                <a:lnTo>
                  <a:pt x="1250" y="249"/>
                </a:lnTo>
                <a:lnTo>
                  <a:pt x="1363" y="301"/>
                </a:lnTo>
                <a:lnTo>
                  <a:pt x="1477" y="357"/>
                </a:lnTo>
                <a:lnTo>
                  <a:pt x="1588" y="417"/>
                </a:lnTo>
                <a:lnTo>
                  <a:pt x="1696" y="480"/>
                </a:lnTo>
                <a:lnTo>
                  <a:pt x="1801" y="547"/>
                </a:lnTo>
                <a:lnTo>
                  <a:pt x="1903" y="618"/>
                </a:lnTo>
                <a:lnTo>
                  <a:pt x="2003" y="693"/>
                </a:lnTo>
                <a:lnTo>
                  <a:pt x="2101" y="774"/>
                </a:lnTo>
                <a:lnTo>
                  <a:pt x="2195" y="856"/>
                </a:lnTo>
                <a:lnTo>
                  <a:pt x="2285" y="943"/>
                </a:lnTo>
                <a:lnTo>
                  <a:pt x="2371" y="1033"/>
                </a:lnTo>
                <a:lnTo>
                  <a:pt x="2456" y="1127"/>
                </a:lnTo>
                <a:lnTo>
                  <a:pt x="2537" y="1225"/>
                </a:lnTo>
                <a:lnTo>
                  <a:pt x="2613" y="1325"/>
                </a:lnTo>
                <a:lnTo>
                  <a:pt x="2686" y="1429"/>
                </a:lnTo>
                <a:lnTo>
                  <a:pt x="2755" y="1536"/>
                </a:lnTo>
                <a:lnTo>
                  <a:pt x="2821" y="1646"/>
                </a:lnTo>
                <a:lnTo>
                  <a:pt x="2880" y="1759"/>
                </a:lnTo>
                <a:lnTo>
                  <a:pt x="2938" y="1874"/>
                </a:lnTo>
                <a:lnTo>
                  <a:pt x="2990" y="1993"/>
                </a:lnTo>
                <a:lnTo>
                  <a:pt x="3038" y="2114"/>
                </a:lnTo>
                <a:lnTo>
                  <a:pt x="3080" y="2237"/>
                </a:lnTo>
                <a:lnTo>
                  <a:pt x="1479" y="2758"/>
                </a:lnTo>
                <a:lnTo>
                  <a:pt x="1457" y="2698"/>
                </a:lnTo>
                <a:lnTo>
                  <a:pt x="1436" y="2641"/>
                </a:lnTo>
                <a:lnTo>
                  <a:pt x="1411" y="2583"/>
                </a:lnTo>
                <a:lnTo>
                  <a:pt x="1383" y="2527"/>
                </a:lnTo>
                <a:lnTo>
                  <a:pt x="1354" y="2474"/>
                </a:lnTo>
                <a:lnTo>
                  <a:pt x="1323" y="2422"/>
                </a:lnTo>
                <a:lnTo>
                  <a:pt x="1290" y="2370"/>
                </a:lnTo>
                <a:lnTo>
                  <a:pt x="1256" y="2320"/>
                </a:lnTo>
                <a:lnTo>
                  <a:pt x="1179" y="2226"/>
                </a:lnTo>
                <a:lnTo>
                  <a:pt x="1098" y="2137"/>
                </a:lnTo>
                <a:lnTo>
                  <a:pt x="1008" y="2055"/>
                </a:lnTo>
                <a:lnTo>
                  <a:pt x="914" y="1980"/>
                </a:lnTo>
                <a:lnTo>
                  <a:pt x="866" y="1947"/>
                </a:lnTo>
                <a:lnTo>
                  <a:pt x="814" y="1915"/>
                </a:lnTo>
                <a:lnTo>
                  <a:pt x="762" y="1884"/>
                </a:lnTo>
                <a:lnTo>
                  <a:pt x="710" y="1855"/>
                </a:lnTo>
                <a:lnTo>
                  <a:pt x="655" y="1828"/>
                </a:lnTo>
                <a:lnTo>
                  <a:pt x="601" y="1803"/>
                </a:lnTo>
                <a:lnTo>
                  <a:pt x="543" y="1782"/>
                </a:lnTo>
                <a:lnTo>
                  <a:pt x="486" y="1761"/>
                </a:lnTo>
                <a:lnTo>
                  <a:pt x="428" y="1744"/>
                </a:lnTo>
                <a:lnTo>
                  <a:pt x="369" y="1728"/>
                </a:lnTo>
                <a:lnTo>
                  <a:pt x="309" y="1715"/>
                </a:lnTo>
                <a:lnTo>
                  <a:pt x="250" y="1703"/>
                </a:lnTo>
                <a:lnTo>
                  <a:pt x="188" y="1696"/>
                </a:lnTo>
                <a:lnTo>
                  <a:pt x="127" y="1690"/>
                </a:lnTo>
                <a:lnTo>
                  <a:pt x="63" y="1686"/>
                </a:lnTo>
                <a:lnTo>
                  <a:pt x="0" y="1684"/>
                </a:lnTo>
                <a:lnTo>
                  <a:pt x="0"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3" name="Freeform 12">
            <a:extLst>
              <a:ext uri="{FF2B5EF4-FFF2-40B4-BE49-F238E27FC236}">
                <a16:creationId xmlns:a16="http://schemas.microsoft.com/office/drawing/2014/main" id="{29309FB4-206B-977F-6DD8-3E12EB899C1F}"/>
              </a:ext>
            </a:extLst>
          </p:cNvPr>
          <p:cNvSpPr>
            <a:spLocks/>
          </p:cNvSpPr>
          <p:nvPr userDrawn="1"/>
        </p:nvSpPr>
        <p:spPr bwMode="auto">
          <a:xfrm rot="17280944">
            <a:off x="5627785" y="3846812"/>
            <a:ext cx="1844675" cy="2873375"/>
          </a:xfrm>
          <a:custGeom>
            <a:avLst/>
            <a:gdLst>
              <a:gd name="T0" fmla="*/ 1231 w 2325"/>
              <a:gd name="T1" fmla="*/ 3542 h 3621"/>
              <a:gd name="T2" fmla="*/ 1033 w 2325"/>
              <a:gd name="T3" fmla="*/ 3373 h 3621"/>
              <a:gd name="T4" fmla="*/ 852 w 2325"/>
              <a:gd name="T5" fmla="*/ 3191 h 3621"/>
              <a:gd name="T6" fmla="*/ 687 w 2325"/>
              <a:gd name="T7" fmla="*/ 2997 h 3621"/>
              <a:gd name="T8" fmla="*/ 539 w 2325"/>
              <a:gd name="T9" fmla="*/ 2791 h 3621"/>
              <a:gd name="T10" fmla="*/ 409 w 2325"/>
              <a:gd name="T11" fmla="*/ 2576 h 3621"/>
              <a:gd name="T12" fmla="*/ 295 w 2325"/>
              <a:gd name="T13" fmla="*/ 2351 h 3621"/>
              <a:gd name="T14" fmla="*/ 199 w 2325"/>
              <a:gd name="T15" fmla="*/ 2121 h 3621"/>
              <a:gd name="T16" fmla="*/ 123 w 2325"/>
              <a:gd name="T17" fmla="*/ 1883 h 3621"/>
              <a:gd name="T18" fmla="*/ 63 w 2325"/>
              <a:gd name="T19" fmla="*/ 1639 h 3621"/>
              <a:gd name="T20" fmla="*/ 23 w 2325"/>
              <a:gd name="T21" fmla="*/ 1391 h 3621"/>
              <a:gd name="T22" fmla="*/ 4 w 2325"/>
              <a:gd name="T23" fmla="*/ 1139 h 3621"/>
              <a:gd name="T24" fmla="*/ 2 w 2325"/>
              <a:gd name="T25" fmla="*/ 886 h 3621"/>
              <a:gd name="T26" fmla="*/ 21 w 2325"/>
              <a:gd name="T27" fmla="*/ 632 h 3621"/>
              <a:gd name="T28" fmla="*/ 61 w 2325"/>
              <a:gd name="T29" fmla="*/ 379 h 3621"/>
              <a:gd name="T30" fmla="*/ 121 w 2325"/>
              <a:gd name="T31" fmla="*/ 125 h 3621"/>
              <a:gd name="T32" fmla="*/ 1760 w 2325"/>
              <a:gd name="T33" fmla="*/ 521 h 3621"/>
              <a:gd name="T34" fmla="*/ 1726 w 2325"/>
              <a:gd name="T35" fmla="*/ 642 h 3621"/>
              <a:gd name="T36" fmla="*/ 1701 w 2325"/>
              <a:gd name="T37" fmla="*/ 763 h 3621"/>
              <a:gd name="T38" fmla="*/ 1688 w 2325"/>
              <a:gd name="T39" fmla="*/ 886 h 3621"/>
              <a:gd name="T40" fmla="*/ 1684 w 2325"/>
              <a:gd name="T41" fmla="*/ 1007 h 3621"/>
              <a:gd name="T42" fmla="*/ 1689 w 2325"/>
              <a:gd name="T43" fmla="*/ 1128 h 3621"/>
              <a:gd name="T44" fmla="*/ 1703 w 2325"/>
              <a:gd name="T45" fmla="*/ 1247 h 3621"/>
              <a:gd name="T46" fmla="*/ 1728 w 2325"/>
              <a:gd name="T47" fmla="*/ 1366 h 3621"/>
              <a:gd name="T48" fmla="*/ 1760 w 2325"/>
              <a:gd name="T49" fmla="*/ 1481 h 3621"/>
              <a:gd name="T50" fmla="*/ 1801 w 2325"/>
              <a:gd name="T51" fmla="*/ 1595 h 3621"/>
              <a:gd name="T52" fmla="*/ 1851 w 2325"/>
              <a:gd name="T53" fmla="*/ 1704 h 3621"/>
              <a:gd name="T54" fmla="*/ 1910 w 2325"/>
              <a:gd name="T55" fmla="*/ 1810 h 3621"/>
              <a:gd name="T56" fmla="*/ 1977 w 2325"/>
              <a:gd name="T57" fmla="*/ 1910 h 3621"/>
              <a:gd name="T58" fmla="*/ 2052 w 2325"/>
              <a:gd name="T59" fmla="*/ 2006 h 3621"/>
              <a:gd name="T60" fmla="*/ 2135 w 2325"/>
              <a:gd name="T61" fmla="*/ 2096 h 3621"/>
              <a:gd name="T62" fmla="*/ 2225 w 2325"/>
              <a:gd name="T63" fmla="*/ 2180 h 3621"/>
              <a:gd name="T64" fmla="*/ 1334 w 2325"/>
              <a:gd name="T65" fmla="*/ 3621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5" h="3621">
                <a:moveTo>
                  <a:pt x="1334" y="3621"/>
                </a:moveTo>
                <a:lnTo>
                  <a:pt x="1231" y="3542"/>
                </a:lnTo>
                <a:lnTo>
                  <a:pt x="1129" y="3460"/>
                </a:lnTo>
                <a:lnTo>
                  <a:pt x="1033" y="3373"/>
                </a:lnTo>
                <a:lnTo>
                  <a:pt x="941" y="3283"/>
                </a:lnTo>
                <a:lnTo>
                  <a:pt x="852" y="3191"/>
                </a:lnTo>
                <a:lnTo>
                  <a:pt x="768" y="3095"/>
                </a:lnTo>
                <a:lnTo>
                  <a:pt x="687" y="2997"/>
                </a:lnTo>
                <a:lnTo>
                  <a:pt x="610" y="2895"/>
                </a:lnTo>
                <a:lnTo>
                  <a:pt x="539" y="2791"/>
                </a:lnTo>
                <a:lnTo>
                  <a:pt x="472" y="2685"/>
                </a:lnTo>
                <a:lnTo>
                  <a:pt x="409" y="2576"/>
                </a:lnTo>
                <a:lnTo>
                  <a:pt x="349" y="2465"/>
                </a:lnTo>
                <a:lnTo>
                  <a:pt x="295" y="2351"/>
                </a:lnTo>
                <a:lnTo>
                  <a:pt x="245" y="2238"/>
                </a:lnTo>
                <a:lnTo>
                  <a:pt x="199" y="2121"/>
                </a:lnTo>
                <a:lnTo>
                  <a:pt x="159" y="2002"/>
                </a:lnTo>
                <a:lnTo>
                  <a:pt x="123" y="1883"/>
                </a:lnTo>
                <a:lnTo>
                  <a:pt x="90" y="1762"/>
                </a:lnTo>
                <a:lnTo>
                  <a:pt x="63" y="1639"/>
                </a:lnTo>
                <a:lnTo>
                  <a:pt x="40" y="1516"/>
                </a:lnTo>
                <a:lnTo>
                  <a:pt x="23" y="1391"/>
                </a:lnTo>
                <a:lnTo>
                  <a:pt x="11" y="1266"/>
                </a:lnTo>
                <a:lnTo>
                  <a:pt x="4" y="1139"/>
                </a:lnTo>
                <a:lnTo>
                  <a:pt x="0" y="1013"/>
                </a:lnTo>
                <a:lnTo>
                  <a:pt x="2" y="886"/>
                </a:lnTo>
                <a:lnTo>
                  <a:pt x="9" y="759"/>
                </a:lnTo>
                <a:lnTo>
                  <a:pt x="21" y="632"/>
                </a:lnTo>
                <a:lnTo>
                  <a:pt x="38" y="506"/>
                </a:lnTo>
                <a:lnTo>
                  <a:pt x="61" y="379"/>
                </a:lnTo>
                <a:lnTo>
                  <a:pt x="88" y="252"/>
                </a:lnTo>
                <a:lnTo>
                  <a:pt x="121" y="125"/>
                </a:lnTo>
                <a:lnTo>
                  <a:pt x="159" y="0"/>
                </a:lnTo>
                <a:lnTo>
                  <a:pt x="1760" y="521"/>
                </a:lnTo>
                <a:lnTo>
                  <a:pt x="1741" y="580"/>
                </a:lnTo>
                <a:lnTo>
                  <a:pt x="1726" y="642"/>
                </a:lnTo>
                <a:lnTo>
                  <a:pt x="1712" y="701"/>
                </a:lnTo>
                <a:lnTo>
                  <a:pt x="1701" y="763"/>
                </a:lnTo>
                <a:lnTo>
                  <a:pt x="1693" y="824"/>
                </a:lnTo>
                <a:lnTo>
                  <a:pt x="1688" y="886"/>
                </a:lnTo>
                <a:lnTo>
                  <a:pt x="1684" y="945"/>
                </a:lnTo>
                <a:lnTo>
                  <a:pt x="1684" y="1007"/>
                </a:lnTo>
                <a:lnTo>
                  <a:pt x="1686" y="1068"/>
                </a:lnTo>
                <a:lnTo>
                  <a:pt x="1689" y="1128"/>
                </a:lnTo>
                <a:lnTo>
                  <a:pt x="1695" y="1187"/>
                </a:lnTo>
                <a:lnTo>
                  <a:pt x="1703" y="1247"/>
                </a:lnTo>
                <a:lnTo>
                  <a:pt x="1714" y="1306"/>
                </a:lnTo>
                <a:lnTo>
                  <a:pt x="1728" y="1366"/>
                </a:lnTo>
                <a:lnTo>
                  <a:pt x="1741" y="1424"/>
                </a:lnTo>
                <a:lnTo>
                  <a:pt x="1760" y="1481"/>
                </a:lnTo>
                <a:lnTo>
                  <a:pt x="1780" y="1539"/>
                </a:lnTo>
                <a:lnTo>
                  <a:pt x="1801" y="1595"/>
                </a:lnTo>
                <a:lnTo>
                  <a:pt x="1826" y="1650"/>
                </a:lnTo>
                <a:lnTo>
                  <a:pt x="1851" y="1704"/>
                </a:lnTo>
                <a:lnTo>
                  <a:pt x="1880" y="1758"/>
                </a:lnTo>
                <a:lnTo>
                  <a:pt x="1910" y="1810"/>
                </a:lnTo>
                <a:lnTo>
                  <a:pt x="1943" y="1860"/>
                </a:lnTo>
                <a:lnTo>
                  <a:pt x="1977" y="1910"/>
                </a:lnTo>
                <a:lnTo>
                  <a:pt x="2014" y="1959"/>
                </a:lnTo>
                <a:lnTo>
                  <a:pt x="2052" y="2006"/>
                </a:lnTo>
                <a:lnTo>
                  <a:pt x="2093" y="2052"/>
                </a:lnTo>
                <a:lnTo>
                  <a:pt x="2135" y="2096"/>
                </a:lnTo>
                <a:lnTo>
                  <a:pt x="2179" y="2140"/>
                </a:lnTo>
                <a:lnTo>
                  <a:pt x="2225" y="2180"/>
                </a:lnTo>
                <a:lnTo>
                  <a:pt x="2325" y="2259"/>
                </a:lnTo>
                <a:lnTo>
                  <a:pt x="1334" y="362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grpSp>
        <p:nvGrpSpPr>
          <p:cNvPr id="4" name="Gruppe 3">
            <a:extLst>
              <a:ext uri="{FF2B5EF4-FFF2-40B4-BE49-F238E27FC236}">
                <a16:creationId xmlns:a16="http://schemas.microsoft.com/office/drawing/2014/main" id="{2556A171-2A23-4F47-5FE9-6A2745EB53F4}"/>
              </a:ext>
            </a:extLst>
          </p:cNvPr>
          <p:cNvGrpSpPr/>
          <p:nvPr userDrawn="1"/>
        </p:nvGrpSpPr>
        <p:grpSpPr>
          <a:xfrm>
            <a:off x="2068043" y="550915"/>
            <a:ext cx="5408112" cy="2243818"/>
            <a:chOff x="1789547" y="318536"/>
            <a:chExt cx="5408112" cy="2243818"/>
          </a:xfrm>
        </p:grpSpPr>
        <p:sp>
          <p:nvSpPr>
            <p:cNvPr id="5" name="Rektangel 4">
              <a:extLst>
                <a:ext uri="{FF2B5EF4-FFF2-40B4-BE49-F238E27FC236}">
                  <a16:creationId xmlns:a16="http://schemas.microsoft.com/office/drawing/2014/main" id="{ABFC4C42-7355-F3C5-E12E-E6BCF0BB8C3A}"/>
                </a:ext>
              </a:extLst>
            </p:cNvPr>
            <p:cNvSpPr/>
            <p:nvPr/>
          </p:nvSpPr>
          <p:spPr>
            <a:xfrm>
              <a:off x="1789547" y="639675"/>
              <a:ext cx="4346793" cy="1339850"/>
            </a:xfrm>
            <a:prstGeom prst="rect">
              <a:avLst/>
            </a:pr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håndsform: figur 5">
              <a:extLst>
                <a:ext uri="{FF2B5EF4-FFF2-40B4-BE49-F238E27FC236}">
                  <a16:creationId xmlns:a16="http://schemas.microsoft.com/office/drawing/2014/main" id="{4D7B939B-F09F-A604-0A08-7E38C942A4CA}"/>
                </a:ext>
              </a:extLst>
            </p:cNvPr>
            <p:cNvSpPr/>
            <p:nvPr/>
          </p:nvSpPr>
          <p:spPr>
            <a:xfrm rot="5400000">
              <a:off x="4393598" y="-241708"/>
              <a:ext cx="2243818" cy="3364305"/>
            </a:xfrm>
            <a:custGeom>
              <a:avLst/>
              <a:gdLst>
                <a:gd name="connsiteX0" fmla="*/ 0 w 2243818"/>
                <a:gd name="connsiteY0" fmla="*/ 1074936 h 3364305"/>
                <a:gd name="connsiteX1" fmla="*/ 990971 w 2243818"/>
                <a:gd name="connsiteY1" fmla="*/ 0 h 3364305"/>
                <a:gd name="connsiteX2" fmla="*/ 1981942 w 2243818"/>
                <a:gd name="connsiteY2" fmla="*/ 1074936 h 3364305"/>
                <a:gd name="connsiteX3" fmla="*/ 1667933 w 2243818"/>
                <a:gd name="connsiteY3" fmla="*/ 1074936 h 3364305"/>
                <a:gd name="connsiteX4" fmla="*/ 1667680 w 2243818"/>
                <a:gd name="connsiteY4" fmla="*/ 1112686 h 3364305"/>
                <a:gd name="connsiteX5" fmla="*/ 1670610 w 2243818"/>
                <a:gd name="connsiteY5" fmla="*/ 1162878 h 3364305"/>
                <a:gd name="connsiteX6" fmla="*/ 1675783 w 2243818"/>
                <a:gd name="connsiteY6" fmla="*/ 1211293 h 3364305"/>
                <a:gd name="connsiteX7" fmla="*/ 1682710 w 2243818"/>
                <a:gd name="connsiteY7" fmla="*/ 1259441 h 3364305"/>
                <a:gd name="connsiteX8" fmla="*/ 1692902 w 2243818"/>
                <a:gd name="connsiteY8" fmla="*/ 1307812 h 3364305"/>
                <a:gd name="connsiteX9" fmla="*/ 1703094 w 2243818"/>
                <a:gd name="connsiteY9" fmla="*/ 1356183 h 3364305"/>
                <a:gd name="connsiteX10" fmla="*/ 1715019 w 2243818"/>
                <a:gd name="connsiteY10" fmla="*/ 1401776 h 3364305"/>
                <a:gd name="connsiteX11" fmla="*/ 1729209 w 2243818"/>
                <a:gd name="connsiteY11" fmla="*/ 1448103 h 3364305"/>
                <a:gd name="connsiteX12" fmla="*/ 1762342 w 2243818"/>
                <a:gd name="connsiteY12" fmla="*/ 1538958 h 3364305"/>
                <a:gd name="connsiteX13" fmla="*/ 1802716 w 2243818"/>
                <a:gd name="connsiteY13" fmla="*/ 1625480 h 3364305"/>
                <a:gd name="connsiteX14" fmla="*/ 1850087 w 2243818"/>
                <a:gd name="connsiteY14" fmla="*/ 1708426 h 3364305"/>
                <a:gd name="connsiteX15" fmla="*/ 1904209 w 2243818"/>
                <a:gd name="connsiteY15" fmla="*/ 1788551 h 3364305"/>
                <a:gd name="connsiteX16" fmla="*/ 1932127 w 2243818"/>
                <a:gd name="connsiteY16" fmla="*/ 1825969 h 3364305"/>
                <a:gd name="connsiteX17" fmla="*/ 1963309 w 2243818"/>
                <a:gd name="connsiteY17" fmla="*/ 1863609 h 3364305"/>
                <a:gd name="connsiteX18" fmla="*/ 1994225 w 2243818"/>
                <a:gd name="connsiteY18" fmla="*/ 1899495 h 3364305"/>
                <a:gd name="connsiteX19" fmla="*/ 2026630 w 2243818"/>
                <a:gd name="connsiteY19" fmla="*/ 1933359 h 3364305"/>
                <a:gd name="connsiteX20" fmla="*/ 2061279 w 2243818"/>
                <a:gd name="connsiteY20" fmla="*/ 1965445 h 3364305"/>
                <a:gd name="connsiteX21" fmla="*/ 2097437 w 2243818"/>
                <a:gd name="connsiteY21" fmla="*/ 1998020 h 3364305"/>
                <a:gd name="connsiteX22" fmla="*/ 2134840 w 2243818"/>
                <a:gd name="connsiteY22" fmla="*/ 2029329 h 3364305"/>
                <a:gd name="connsiteX23" fmla="*/ 2172221 w 2243818"/>
                <a:gd name="connsiteY23" fmla="*/ 2058127 h 3364305"/>
                <a:gd name="connsiteX24" fmla="*/ 2213356 w 2243818"/>
                <a:gd name="connsiteY24" fmla="*/ 2085637 h 3364305"/>
                <a:gd name="connsiteX25" fmla="*/ 2243818 w 2243818"/>
                <a:gd name="connsiteY25" fmla="*/ 2106620 h 3364305"/>
                <a:gd name="connsiteX26" fmla="*/ 1295875 w 2243818"/>
                <a:gd name="connsiteY26" fmla="*/ 2543203 h 3364305"/>
                <a:gd name="connsiteX27" fmla="*/ 1758234 w 2243818"/>
                <a:gd name="connsiteY27" fmla="*/ 3364305 h 3364305"/>
                <a:gd name="connsiteX28" fmla="*/ 1728056 w 2243818"/>
                <a:gd name="connsiteY28" fmla="*/ 3349864 h 3364305"/>
                <a:gd name="connsiteX29" fmla="*/ 1638565 w 2243818"/>
                <a:gd name="connsiteY29" fmla="*/ 3301687 h 3364305"/>
                <a:gd name="connsiteX30" fmla="*/ 1551298 w 2243818"/>
                <a:gd name="connsiteY30" fmla="*/ 3249222 h 3364305"/>
                <a:gd name="connsiteX31" fmla="*/ 1466273 w 2243818"/>
                <a:gd name="connsiteY31" fmla="*/ 3194980 h 3364305"/>
                <a:gd name="connsiteX32" fmla="*/ 1383982 w 2243818"/>
                <a:gd name="connsiteY32" fmla="*/ 3137450 h 3364305"/>
                <a:gd name="connsiteX33" fmla="*/ 1304424 w 2243818"/>
                <a:gd name="connsiteY33" fmla="*/ 3076631 h 3364305"/>
                <a:gd name="connsiteX34" fmla="*/ 1227354 w 2243818"/>
                <a:gd name="connsiteY34" fmla="*/ 3013280 h 3364305"/>
                <a:gd name="connsiteX35" fmla="*/ 1152018 w 2243818"/>
                <a:gd name="connsiteY35" fmla="*/ 2947152 h 3364305"/>
                <a:gd name="connsiteX36" fmla="*/ 1080414 w 2243818"/>
                <a:gd name="connsiteY36" fmla="*/ 2877224 h 3364305"/>
                <a:gd name="connsiteX37" fmla="*/ 1012563 w 2243818"/>
                <a:gd name="connsiteY37" fmla="*/ 2806009 h 3364305"/>
                <a:gd name="connsiteX38" fmla="*/ 946691 w 2243818"/>
                <a:gd name="connsiteY38" fmla="*/ 2731260 h 3364305"/>
                <a:gd name="connsiteX39" fmla="*/ 883062 w 2243818"/>
                <a:gd name="connsiteY39" fmla="*/ 2654734 h 3364305"/>
                <a:gd name="connsiteX40" fmla="*/ 823165 w 2243818"/>
                <a:gd name="connsiteY40" fmla="*/ 2574409 h 3364305"/>
                <a:gd name="connsiteX41" fmla="*/ 766023 w 2243818"/>
                <a:gd name="connsiteY41" fmla="*/ 2493307 h 3364305"/>
                <a:gd name="connsiteX42" fmla="*/ 712879 w 2243818"/>
                <a:gd name="connsiteY42" fmla="*/ 2410161 h 3364305"/>
                <a:gd name="connsiteX43" fmla="*/ 662468 w 2243818"/>
                <a:gd name="connsiteY43" fmla="*/ 2323727 h 3364305"/>
                <a:gd name="connsiteX44" fmla="*/ 615565 w 2243818"/>
                <a:gd name="connsiteY44" fmla="*/ 2236759 h 3364305"/>
                <a:gd name="connsiteX45" fmla="*/ 570641 w 2243818"/>
                <a:gd name="connsiteY45" fmla="*/ 2146259 h 3364305"/>
                <a:gd name="connsiteX46" fmla="*/ 530225 w 2243818"/>
                <a:gd name="connsiteY46" fmla="*/ 2054715 h 3364305"/>
                <a:gd name="connsiteX47" fmla="*/ 494072 w 2243818"/>
                <a:gd name="connsiteY47" fmla="*/ 1962883 h 3364305"/>
                <a:gd name="connsiteX48" fmla="*/ 460897 w 2243818"/>
                <a:gd name="connsiteY48" fmla="*/ 1867007 h 3364305"/>
                <a:gd name="connsiteX49" fmla="*/ 430987 w 2243818"/>
                <a:gd name="connsiteY49" fmla="*/ 1771354 h 3364305"/>
                <a:gd name="connsiteX50" fmla="*/ 404830 w 2243818"/>
                <a:gd name="connsiteY50" fmla="*/ 1674412 h 3364305"/>
                <a:gd name="connsiteX51" fmla="*/ 382426 w 2243818"/>
                <a:gd name="connsiteY51" fmla="*/ 1576181 h 3364305"/>
                <a:gd name="connsiteX52" fmla="*/ 363510 w 2243818"/>
                <a:gd name="connsiteY52" fmla="*/ 1474907 h 3364305"/>
                <a:gd name="connsiteX53" fmla="*/ 350124 w 2243818"/>
                <a:gd name="connsiteY53" fmla="*/ 1374589 h 3364305"/>
                <a:gd name="connsiteX54" fmla="*/ 339980 w 2243818"/>
                <a:gd name="connsiteY54" fmla="*/ 1271983 h 3364305"/>
                <a:gd name="connsiteX55" fmla="*/ 333345 w 2243818"/>
                <a:gd name="connsiteY55" fmla="*/ 1168843 h 3364305"/>
                <a:gd name="connsiteX56" fmla="*/ 331661 w 2243818"/>
                <a:gd name="connsiteY56" fmla="*/ 1074936 h 336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243818" h="3364305">
                  <a:moveTo>
                    <a:pt x="0" y="1074936"/>
                  </a:moveTo>
                  <a:lnTo>
                    <a:pt x="990971" y="0"/>
                  </a:lnTo>
                  <a:lnTo>
                    <a:pt x="1981942" y="1074936"/>
                  </a:lnTo>
                  <a:lnTo>
                    <a:pt x="1667933" y="1074936"/>
                  </a:lnTo>
                  <a:lnTo>
                    <a:pt x="1667680" y="1112686"/>
                  </a:lnTo>
                  <a:lnTo>
                    <a:pt x="1670610" y="1162878"/>
                  </a:lnTo>
                  <a:lnTo>
                    <a:pt x="1675783" y="1211293"/>
                  </a:lnTo>
                  <a:lnTo>
                    <a:pt x="1682710" y="1259441"/>
                  </a:lnTo>
                  <a:lnTo>
                    <a:pt x="1692902" y="1307812"/>
                  </a:lnTo>
                  <a:lnTo>
                    <a:pt x="1703094" y="1356183"/>
                  </a:lnTo>
                  <a:lnTo>
                    <a:pt x="1715019" y="1401776"/>
                  </a:lnTo>
                  <a:lnTo>
                    <a:pt x="1729209" y="1448103"/>
                  </a:lnTo>
                  <a:lnTo>
                    <a:pt x="1762342" y="1538958"/>
                  </a:lnTo>
                  <a:lnTo>
                    <a:pt x="1802716" y="1625480"/>
                  </a:lnTo>
                  <a:lnTo>
                    <a:pt x="1850087" y="1708426"/>
                  </a:lnTo>
                  <a:lnTo>
                    <a:pt x="1904209" y="1788551"/>
                  </a:lnTo>
                  <a:lnTo>
                    <a:pt x="1932127" y="1825969"/>
                  </a:lnTo>
                  <a:lnTo>
                    <a:pt x="1963309" y="1863609"/>
                  </a:lnTo>
                  <a:lnTo>
                    <a:pt x="1994225" y="1899495"/>
                  </a:lnTo>
                  <a:lnTo>
                    <a:pt x="2026630" y="1933359"/>
                  </a:lnTo>
                  <a:lnTo>
                    <a:pt x="2061279" y="1965445"/>
                  </a:lnTo>
                  <a:lnTo>
                    <a:pt x="2097437" y="1998020"/>
                  </a:lnTo>
                  <a:lnTo>
                    <a:pt x="2134840" y="2029329"/>
                  </a:lnTo>
                  <a:lnTo>
                    <a:pt x="2172221" y="2058127"/>
                  </a:lnTo>
                  <a:lnTo>
                    <a:pt x="2213356" y="2085637"/>
                  </a:lnTo>
                  <a:lnTo>
                    <a:pt x="2243818" y="2106620"/>
                  </a:lnTo>
                  <a:lnTo>
                    <a:pt x="1295875" y="2543203"/>
                  </a:lnTo>
                  <a:lnTo>
                    <a:pt x="1758234" y="3364305"/>
                  </a:lnTo>
                  <a:lnTo>
                    <a:pt x="1728056" y="3349864"/>
                  </a:lnTo>
                  <a:lnTo>
                    <a:pt x="1638565" y="3301687"/>
                  </a:lnTo>
                  <a:lnTo>
                    <a:pt x="1551298" y="3249222"/>
                  </a:lnTo>
                  <a:lnTo>
                    <a:pt x="1466273" y="3194980"/>
                  </a:lnTo>
                  <a:lnTo>
                    <a:pt x="1383982" y="3137450"/>
                  </a:lnTo>
                  <a:lnTo>
                    <a:pt x="1304424" y="3076631"/>
                  </a:lnTo>
                  <a:lnTo>
                    <a:pt x="1227354" y="3013280"/>
                  </a:lnTo>
                  <a:lnTo>
                    <a:pt x="1152018" y="2947152"/>
                  </a:lnTo>
                  <a:lnTo>
                    <a:pt x="1080414" y="2877224"/>
                  </a:lnTo>
                  <a:lnTo>
                    <a:pt x="1012563" y="2806009"/>
                  </a:lnTo>
                  <a:lnTo>
                    <a:pt x="946691" y="2731260"/>
                  </a:lnTo>
                  <a:lnTo>
                    <a:pt x="883062" y="2654734"/>
                  </a:lnTo>
                  <a:lnTo>
                    <a:pt x="823165" y="2574409"/>
                  </a:lnTo>
                  <a:lnTo>
                    <a:pt x="766023" y="2493307"/>
                  </a:lnTo>
                  <a:lnTo>
                    <a:pt x="712879" y="2410161"/>
                  </a:lnTo>
                  <a:lnTo>
                    <a:pt x="662468" y="2323727"/>
                  </a:lnTo>
                  <a:lnTo>
                    <a:pt x="615565" y="2236759"/>
                  </a:lnTo>
                  <a:lnTo>
                    <a:pt x="570641" y="2146259"/>
                  </a:lnTo>
                  <a:lnTo>
                    <a:pt x="530225" y="2054715"/>
                  </a:lnTo>
                  <a:lnTo>
                    <a:pt x="494072" y="1962883"/>
                  </a:lnTo>
                  <a:lnTo>
                    <a:pt x="460897" y="1867007"/>
                  </a:lnTo>
                  <a:lnTo>
                    <a:pt x="430987" y="1771354"/>
                  </a:lnTo>
                  <a:lnTo>
                    <a:pt x="404830" y="1674412"/>
                  </a:lnTo>
                  <a:lnTo>
                    <a:pt x="382426" y="1576181"/>
                  </a:lnTo>
                  <a:lnTo>
                    <a:pt x="363510" y="1474907"/>
                  </a:lnTo>
                  <a:lnTo>
                    <a:pt x="350124" y="1374589"/>
                  </a:lnTo>
                  <a:lnTo>
                    <a:pt x="339980" y="1271983"/>
                  </a:lnTo>
                  <a:lnTo>
                    <a:pt x="333345" y="1168843"/>
                  </a:lnTo>
                  <a:lnTo>
                    <a:pt x="331661" y="1074936"/>
                  </a:lnTo>
                  <a:close/>
                </a:path>
              </a:pathLst>
            </a:custGeom>
            <a:solidFill>
              <a:srgbClr val="EE70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grpSp>
      <p:sp>
        <p:nvSpPr>
          <p:cNvPr id="8" name="Frihåndsform: figur 7">
            <a:extLst>
              <a:ext uri="{FF2B5EF4-FFF2-40B4-BE49-F238E27FC236}">
                <a16:creationId xmlns:a16="http://schemas.microsoft.com/office/drawing/2014/main" id="{6E90B967-19ED-F386-E58C-808DB4C49512}"/>
              </a:ext>
            </a:extLst>
          </p:cNvPr>
          <p:cNvSpPr/>
          <p:nvPr userDrawn="1"/>
        </p:nvSpPr>
        <p:spPr>
          <a:xfrm rot="9718346">
            <a:off x="6783324" y="628087"/>
            <a:ext cx="2271618" cy="3365577"/>
          </a:xfrm>
          <a:custGeom>
            <a:avLst/>
            <a:gdLst>
              <a:gd name="connsiteX0" fmla="*/ 1776108 w 2271618"/>
              <a:gd name="connsiteY0" fmla="*/ 3365577 h 3365577"/>
              <a:gd name="connsiteX1" fmla="*/ 1745133 w 2271618"/>
              <a:gd name="connsiteY1" fmla="*/ 3350271 h 3365577"/>
              <a:gd name="connsiteX2" fmla="*/ 1656243 w 2271618"/>
              <a:gd name="connsiteY2" fmla="*/ 3302430 h 3365577"/>
              <a:gd name="connsiteX3" fmla="*/ 1569508 w 2271618"/>
              <a:gd name="connsiteY3" fmla="*/ 3250268 h 3365577"/>
              <a:gd name="connsiteX4" fmla="*/ 1484172 w 2271618"/>
              <a:gd name="connsiteY4" fmla="*/ 3196179 h 3365577"/>
              <a:gd name="connsiteX5" fmla="*/ 1401633 w 2271618"/>
              <a:gd name="connsiteY5" fmla="*/ 3138236 h 3365577"/>
              <a:gd name="connsiteX6" fmla="*/ 1321602 w 2271618"/>
              <a:gd name="connsiteY6" fmla="*/ 3078190 h 3365577"/>
              <a:gd name="connsiteX7" fmla="*/ 1245944 w 2271618"/>
              <a:gd name="connsiteY7" fmla="*/ 3013470 h 3365577"/>
              <a:gd name="connsiteX8" fmla="*/ 1170751 w 2271618"/>
              <a:gd name="connsiteY8" fmla="*/ 2948109 h 3365577"/>
              <a:gd name="connsiteX9" fmla="*/ 1098356 w 2271618"/>
              <a:gd name="connsiteY9" fmla="*/ 2878893 h 3365577"/>
              <a:gd name="connsiteX10" fmla="*/ 1029401 w 2271618"/>
              <a:gd name="connsiteY10" fmla="*/ 2806289 h 3365577"/>
              <a:gd name="connsiteX11" fmla="*/ 964239 w 2271618"/>
              <a:gd name="connsiteY11" fmla="*/ 2732515 h 3365577"/>
              <a:gd name="connsiteX12" fmla="*/ 901874 w 2271618"/>
              <a:gd name="connsiteY12" fmla="*/ 2654886 h 3365577"/>
              <a:gd name="connsiteX13" fmla="*/ 840908 w 2271618"/>
              <a:gd name="connsiteY13" fmla="*/ 2575330 h 3365577"/>
              <a:gd name="connsiteX14" fmla="*/ 784200 w 2271618"/>
              <a:gd name="connsiteY14" fmla="*/ 2493961 h 3365577"/>
              <a:gd name="connsiteX15" fmla="*/ 730466 w 2271618"/>
              <a:gd name="connsiteY15" fmla="*/ 2409847 h 3365577"/>
              <a:gd name="connsiteX16" fmla="*/ 679883 w 2271618"/>
              <a:gd name="connsiteY16" fmla="*/ 2324096 h 3365577"/>
              <a:gd name="connsiteX17" fmla="*/ 632449 w 2271618"/>
              <a:gd name="connsiteY17" fmla="*/ 2236708 h 3365577"/>
              <a:gd name="connsiteX18" fmla="*/ 587989 w 2271618"/>
              <a:gd name="connsiteY18" fmla="*/ 2146574 h 3365577"/>
              <a:gd name="connsiteX19" fmla="*/ 548607 w 2271618"/>
              <a:gd name="connsiteY19" fmla="*/ 2056203 h 3365577"/>
              <a:gd name="connsiteX20" fmla="*/ 510914 w 2271618"/>
              <a:gd name="connsiteY20" fmla="*/ 1962153 h 3365577"/>
              <a:gd name="connsiteX21" fmla="*/ 477832 w 2271618"/>
              <a:gd name="connsiteY21" fmla="*/ 1868508 h 3365577"/>
              <a:gd name="connsiteX22" fmla="*/ 448189 w 2271618"/>
              <a:gd name="connsiteY22" fmla="*/ 1771475 h 3365577"/>
              <a:gd name="connsiteX23" fmla="*/ 422516 w 2271618"/>
              <a:gd name="connsiteY23" fmla="*/ 1674380 h 3365577"/>
              <a:gd name="connsiteX24" fmla="*/ 400460 w 2271618"/>
              <a:gd name="connsiteY24" fmla="*/ 1575007 h 3365577"/>
              <a:gd name="connsiteX25" fmla="*/ 382373 w 2271618"/>
              <a:gd name="connsiteY25" fmla="*/ 1475571 h 3365577"/>
              <a:gd name="connsiteX26" fmla="*/ 367435 w 2271618"/>
              <a:gd name="connsiteY26" fmla="*/ 1374498 h 3365577"/>
              <a:gd name="connsiteX27" fmla="*/ 356289 w 2271618"/>
              <a:gd name="connsiteY27" fmla="*/ 1272255 h 3365577"/>
              <a:gd name="connsiteX28" fmla="*/ 351155 w 2271618"/>
              <a:gd name="connsiteY28" fmla="*/ 1168490 h 3365577"/>
              <a:gd name="connsiteX29" fmla="*/ 349102 w 2271618"/>
              <a:gd name="connsiteY29" fmla="*/ 1074936 h 3365577"/>
              <a:gd name="connsiteX30" fmla="*/ 0 w 2271618"/>
              <a:gd name="connsiteY30" fmla="*/ 1074936 h 3365577"/>
              <a:gd name="connsiteX31" fmla="*/ 990971 w 2271618"/>
              <a:gd name="connsiteY31" fmla="*/ 0 h 3365577"/>
              <a:gd name="connsiteX32" fmla="*/ 1981942 w 2271618"/>
              <a:gd name="connsiteY32" fmla="*/ 1074936 h 3365577"/>
              <a:gd name="connsiteX33" fmla="*/ 1685943 w 2271618"/>
              <a:gd name="connsiteY33" fmla="*/ 1074936 h 3365577"/>
              <a:gd name="connsiteX34" fmla="*/ 1689592 w 2271618"/>
              <a:gd name="connsiteY34" fmla="*/ 1164030 h 3365577"/>
              <a:gd name="connsiteX35" fmla="*/ 1693848 w 2271618"/>
              <a:gd name="connsiteY35" fmla="*/ 1212234 h 3365577"/>
              <a:gd name="connsiteX36" fmla="*/ 1702249 w 2271618"/>
              <a:gd name="connsiteY36" fmla="*/ 1261486 h 3365577"/>
              <a:gd name="connsiteX37" fmla="*/ 1710474 w 2271618"/>
              <a:gd name="connsiteY37" fmla="*/ 1309628 h 3365577"/>
              <a:gd name="connsiteX38" fmla="*/ 1721383 w 2271618"/>
              <a:gd name="connsiteY38" fmla="*/ 1356777 h 3365577"/>
              <a:gd name="connsiteX39" fmla="*/ 1734510 w 2271618"/>
              <a:gd name="connsiteY39" fmla="*/ 1403573 h 3365577"/>
              <a:gd name="connsiteX40" fmla="*/ 1748102 w 2271618"/>
              <a:gd name="connsiteY40" fmla="*/ 1449727 h 3365577"/>
              <a:gd name="connsiteX41" fmla="*/ 1764379 w 2271618"/>
              <a:gd name="connsiteY41" fmla="*/ 1494886 h 3365577"/>
              <a:gd name="connsiteX42" fmla="*/ 1781121 w 2271618"/>
              <a:gd name="connsiteY42" fmla="*/ 1539403 h 3365577"/>
              <a:gd name="connsiteX43" fmla="*/ 1800724 w 2271618"/>
              <a:gd name="connsiteY43" fmla="*/ 1584034 h 3365577"/>
              <a:gd name="connsiteX44" fmla="*/ 1820617 w 2271618"/>
              <a:gd name="connsiteY44" fmla="*/ 1626914 h 3365577"/>
              <a:gd name="connsiteX45" fmla="*/ 1844945 w 2271618"/>
              <a:gd name="connsiteY45" fmla="*/ 1669091 h 3365577"/>
              <a:gd name="connsiteX46" fmla="*/ 1867988 w 2271618"/>
              <a:gd name="connsiteY46" fmla="*/ 1710334 h 3365577"/>
              <a:gd name="connsiteX47" fmla="*/ 1894823 w 2271618"/>
              <a:gd name="connsiteY47" fmla="*/ 1750407 h 3365577"/>
              <a:gd name="connsiteX48" fmla="*/ 1921016 w 2271618"/>
              <a:gd name="connsiteY48" fmla="*/ 1790013 h 3365577"/>
              <a:gd name="connsiteX49" fmla="*/ 1950359 w 2271618"/>
              <a:gd name="connsiteY49" fmla="*/ 1827983 h 3365577"/>
              <a:gd name="connsiteX50" fmla="*/ 1979992 w 2271618"/>
              <a:gd name="connsiteY50" fmla="*/ 1864201 h 3365577"/>
              <a:gd name="connsiteX51" fmla="*/ 2012951 w 2271618"/>
              <a:gd name="connsiteY51" fmla="*/ 1899892 h 3365577"/>
              <a:gd name="connsiteX52" fmla="*/ 2045734 w 2271618"/>
              <a:gd name="connsiteY52" fmla="*/ 1934473 h 3365577"/>
              <a:gd name="connsiteX53" fmla="*/ 2080559 w 2271618"/>
              <a:gd name="connsiteY53" fmla="*/ 1967594 h 3365577"/>
              <a:gd name="connsiteX54" fmla="*/ 2115672 w 2271618"/>
              <a:gd name="connsiteY54" fmla="*/ 1998964 h 3365577"/>
              <a:gd name="connsiteX55" fmla="*/ 2153647 w 2271618"/>
              <a:gd name="connsiteY55" fmla="*/ 2030448 h 3365577"/>
              <a:gd name="connsiteX56" fmla="*/ 2190626 w 2271618"/>
              <a:gd name="connsiteY56" fmla="*/ 2059248 h 3365577"/>
              <a:gd name="connsiteX57" fmla="*/ 2230465 w 2271618"/>
              <a:gd name="connsiteY57" fmla="*/ 2088163 h 3365577"/>
              <a:gd name="connsiteX58" fmla="*/ 2271527 w 2271618"/>
              <a:gd name="connsiteY58" fmla="*/ 2114041 h 3365577"/>
              <a:gd name="connsiteX59" fmla="*/ 2271618 w 2271618"/>
              <a:gd name="connsiteY59" fmla="*/ 2114094 h 3365577"/>
              <a:gd name="connsiteX60" fmla="*/ 1319057 w 2271618"/>
              <a:gd name="connsiteY60" fmla="*/ 2551117 h 336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271618" h="3365577">
                <a:moveTo>
                  <a:pt x="1776108" y="3365577"/>
                </a:moveTo>
                <a:lnTo>
                  <a:pt x="1745133" y="3350271"/>
                </a:lnTo>
                <a:lnTo>
                  <a:pt x="1656243" y="3302430"/>
                </a:lnTo>
                <a:lnTo>
                  <a:pt x="1569508" y="3250268"/>
                </a:lnTo>
                <a:lnTo>
                  <a:pt x="1484172" y="3196179"/>
                </a:lnTo>
                <a:lnTo>
                  <a:pt x="1401633" y="3138236"/>
                </a:lnTo>
                <a:lnTo>
                  <a:pt x="1321602" y="3078190"/>
                </a:lnTo>
                <a:lnTo>
                  <a:pt x="1245944" y="3013470"/>
                </a:lnTo>
                <a:lnTo>
                  <a:pt x="1170751" y="2948109"/>
                </a:lnTo>
                <a:lnTo>
                  <a:pt x="1098356" y="2878893"/>
                </a:lnTo>
                <a:lnTo>
                  <a:pt x="1029401" y="2806289"/>
                </a:lnTo>
                <a:lnTo>
                  <a:pt x="964239" y="2732515"/>
                </a:lnTo>
                <a:lnTo>
                  <a:pt x="901874" y="2654886"/>
                </a:lnTo>
                <a:lnTo>
                  <a:pt x="840908" y="2575330"/>
                </a:lnTo>
                <a:lnTo>
                  <a:pt x="784200" y="2493961"/>
                </a:lnTo>
                <a:lnTo>
                  <a:pt x="730466" y="2409847"/>
                </a:lnTo>
                <a:lnTo>
                  <a:pt x="679883" y="2324096"/>
                </a:lnTo>
                <a:lnTo>
                  <a:pt x="632449" y="2236708"/>
                </a:lnTo>
                <a:lnTo>
                  <a:pt x="587989" y="2146574"/>
                </a:lnTo>
                <a:lnTo>
                  <a:pt x="548607" y="2056203"/>
                </a:lnTo>
                <a:lnTo>
                  <a:pt x="510914" y="1962153"/>
                </a:lnTo>
                <a:lnTo>
                  <a:pt x="477832" y="1868508"/>
                </a:lnTo>
                <a:lnTo>
                  <a:pt x="448189" y="1771475"/>
                </a:lnTo>
                <a:lnTo>
                  <a:pt x="422516" y="1674380"/>
                </a:lnTo>
                <a:lnTo>
                  <a:pt x="400460" y="1575007"/>
                </a:lnTo>
                <a:lnTo>
                  <a:pt x="382373" y="1475571"/>
                </a:lnTo>
                <a:lnTo>
                  <a:pt x="367435" y="1374498"/>
                </a:lnTo>
                <a:lnTo>
                  <a:pt x="356289" y="1272255"/>
                </a:lnTo>
                <a:lnTo>
                  <a:pt x="351155" y="1168490"/>
                </a:lnTo>
                <a:lnTo>
                  <a:pt x="349102" y="1074936"/>
                </a:lnTo>
                <a:lnTo>
                  <a:pt x="0" y="1074936"/>
                </a:lnTo>
                <a:lnTo>
                  <a:pt x="990971" y="0"/>
                </a:lnTo>
                <a:lnTo>
                  <a:pt x="1981942" y="1074936"/>
                </a:lnTo>
                <a:lnTo>
                  <a:pt x="1685943" y="1074936"/>
                </a:lnTo>
                <a:lnTo>
                  <a:pt x="1689592" y="1164030"/>
                </a:lnTo>
                <a:lnTo>
                  <a:pt x="1693848" y="1212234"/>
                </a:lnTo>
                <a:lnTo>
                  <a:pt x="1702249" y="1261486"/>
                </a:lnTo>
                <a:lnTo>
                  <a:pt x="1710474" y="1309628"/>
                </a:lnTo>
                <a:lnTo>
                  <a:pt x="1721383" y="1356777"/>
                </a:lnTo>
                <a:lnTo>
                  <a:pt x="1734510" y="1403573"/>
                </a:lnTo>
                <a:lnTo>
                  <a:pt x="1748102" y="1449727"/>
                </a:lnTo>
                <a:lnTo>
                  <a:pt x="1764379" y="1494886"/>
                </a:lnTo>
                <a:lnTo>
                  <a:pt x="1781121" y="1539403"/>
                </a:lnTo>
                <a:lnTo>
                  <a:pt x="1800724" y="1584034"/>
                </a:lnTo>
                <a:lnTo>
                  <a:pt x="1820617" y="1626914"/>
                </a:lnTo>
                <a:lnTo>
                  <a:pt x="1844945" y="1669091"/>
                </a:lnTo>
                <a:lnTo>
                  <a:pt x="1867988" y="1710334"/>
                </a:lnTo>
                <a:lnTo>
                  <a:pt x="1894823" y="1750407"/>
                </a:lnTo>
                <a:lnTo>
                  <a:pt x="1921016" y="1790013"/>
                </a:lnTo>
                <a:lnTo>
                  <a:pt x="1950359" y="1827983"/>
                </a:lnTo>
                <a:lnTo>
                  <a:pt x="1979992" y="1864201"/>
                </a:lnTo>
                <a:lnTo>
                  <a:pt x="2012951" y="1899892"/>
                </a:lnTo>
                <a:lnTo>
                  <a:pt x="2045734" y="1934473"/>
                </a:lnTo>
                <a:lnTo>
                  <a:pt x="2080559" y="1967594"/>
                </a:lnTo>
                <a:lnTo>
                  <a:pt x="2115672" y="1998964"/>
                </a:lnTo>
                <a:lnTo>
                  <a:pt x="2153647" y="2030448"/>
                </a:lnTo>
                <a:lnTo>
                  <a:pt x="2190626" y="2059248"/>
                </a:lnTo>
                <a:lnTo>
                  <a:pt x="2230465" y="2088163"/>
                </a:lnTo>
                <a:lnTo>
                  <a:pt x="2271527" y="2114041"/>
                </a:lnTo>
                <a:lnTo>
                  <a:pt x="2271618" y="2114094"/>
                </a:lnTo>
                <a:lnTo>
                  <a:pt x="1319057" y="2551117"/>
                </a:lnTo>
                <a:close/>
              </a:path>
            </a:pathLst>
          </a:custGeom>
          <a:solidFill>
            <a:srgbClr val="F0ED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9" name="Frihåndsform: figur 8">
            <a:extLst>
              <a:ext uri="{FF2B5EF4-FFF2-40B4-BE49-F238E27FC236}">
                <a16:creationId xmlns:a16="http://schemas.microsoft.com/office/drawing/2014/main" id="{D871C97F-ACFE-886B-CFDE-E6DAA0839496}"/>
              </a:ext>
            </a:extLst>
          </p:cNvPr>
          <p:cNvSpPr/>
          <p:nvPr userDrawn="1"/>
        </p:nvSpPr>
        <p:spPr>
          <a:xfrm rot="14025829">
            <a:off x="6824014" y="2836634"/>
            <a:ext cx="2250958" cy="3352775"/>
          </a:xfrm>
          <a:custGeom>
            <a:avLst/>
            <a:gdLst>
              <a:gd name="connsiteX0" fmla="*/ 1714468 w 2250958"/>
              <a:gd name="connsiteY0" fmla="*/ 3352775 h 3352775"/>
              <a:gd name="connsiteX1" fmla="*/ 1707003 w 2250958"/>
              <a:gd name="connsiteY1" fmla="*/ 3349226 h 3352775"/>
              <a:gd name="connsiteX2" fmla="*/ 1617671 w 2250958"/>
              <a:gd name="connsiteY2" fmla="*/ 3300089 h 3352775"/>
              <a:gd name="connsiteX3" fmla="*/ 1531095 w 2250958"/>
              <a:gd name="connsiteY3" fmla="*/ 3247985 h 3352775"/>
              <a:gd name="connsiteX4" fmla="*/ 1446165 w 2250958"/>
              <a:gd name="connsiteY4" fmla="*/ 3192733 h 3352775"/>
              <a:gd name="connsiteX5" fmla="*/ 1364454 w 2250958"/>
              <a:gd name="connsiteY5" fmla="*/ 3135158 h 3352775"/>
              <a:gd name="connsiteX6" fmla="*/ 1285034 w 2250958"/>
              <a:gd name="connsiteY6" fmla="*/ 3073970 h 3352775"/>
              <a:gd name="connsiteX7" fmla="*/ 1207904 w 2250958"/>
              <a:gd name="connsiteY7" fmla="*/ 3009171 h 3352775"/>
              <a:gd name="connsiteX8" fmla="*/ 1133349 w 2250958"/>
              <a:gd name="connsiteY8" fmla="*/ 2942514 h 3352775"/>
              <a:gd name="connsiteX9" fmla="*/ 1061371 w 2250958"/>
              <a:gd name="connsiteY9" fmla="*/ 2873997 h 3352775"/>
              <a:gd name="connsiteX10" fmla="*/ 993614 w 2250958"/>
              <a:gd name="connsiteY10" fmla="*/ 2800474 h 3352775"/>
              <a:gd name="connsiteX11" fmla="*/ 926966 w 2250958"/>
              <a:gd name="connsiteY11" fmla="*/ 2727129 h 3352775"/>
              <a:gd name="connsiteX12" fmla="*/ 865005 w 2250958"/>
              <a:gd name="connsiteY12" fmla="*/ 2649424 h 3352775"/>
              <a:gd name="connsiteX13" fmla="*/ 804976 w 2250958"/>
              <a:gd name="connsiteY13" fmla="*/ 2570323 h 3352775"/>
              <a:gd name="connsiteX14" fmla="*/ 747881 w 2250958"/>
              <a:gd name="connsiteY14" fmla="*/ 2487146 h 3352775"/>
              <a:gd name="connsiteX15" fmla="*/ 693647 w 2250958"/>
              <a:gd name="connsiteY15" fmla="*/ 2403863 h 3352775"/>
              <a:gd name="connsiteX16" fmla="*/ 645029 w 2250958"/>
              <a:gd name="connsiteY16" fmla="*/ 2317506 h 3352775"/>
              <a:gd name="connsiteX17" fmla="*/ 597521 w 2250958"/>
              <a:gd name="connsiteY17" fmla="*/ 2231327 h 3352775"/>
              <a:gd name="connsiteX18" fmla="*/ 554234 w 2250958"/>
              <a:gd name="connsiteY18" fmla="*/ 2140143 h 3352775"/>
              <a:gd name="connsiteX19" fmla="*/ 514453 w 2250958"/>
              <a:gd name="connsiteY19" fmla="*/ 2048387 h 3352775"/>
              <a:gd name="connsiteX20" fmla="*/ 478177 w 2250958"/>
              <a:gd name="connsiteY20" fmla="*/ 1956060 h 3352775"/>
              <a:gd name="connsiteX21" fmla="*/ 445120 w 2250958"/>
              <a:gd name="connsiteY21" fmla="*/ 1861409 h 3352775"/>
              <a:gd name="connsiteX22" fmla="*/ 415284 w 2250958"/>
              <a:gd name="connsiteY22" fmla="*/ 1764435 h 3352775"/>
              <a:gd name="connsiteX23" fmla="*/ 389596 w 2250958"/>
              <a:gd name="connsiteY23" fmla="*/ 1666425 h 3352775"/>
              <a:gd name="connsiteX24" fmla="*/ 367414 w 2250958"/>
              <a:gd name="connsiteY24" fmla="*/ 1567843 h 3352775"/>
              <a:gd name="connsiteX25" fmla="*/ 348917 w 2250958"/>
              <a:gd name="connsiteY25" fmla="*/ 1467582 h 3352775"/>
              <a:gd name="connsiteX26" fmla="*/ 336321 w 2250958"/>
              <a:gd name="connsiteY26" fmla="*/ 1365999 h 3352775"/>
              <a:gd name="connsiteX27" fmla="*/ 326587 w 2250958"/>
              <a:gd name="connsiteY27" fmla="*/ 1264310 h 3352775"/>
              <a:gd name="connsiteX28" fmla="*/ 319894 w 2250958"/>
              <a:gd name="connsiteY28" fmla="*/ 1161405 h 3352775"/>
              <a:gd name="connsiteX29" fmla="*/ 318697 w 2250958"/>
              <a:gd name="connsiteY29" fmla="*/ 1074936 h 3352775"/>
              <a:gd name="connsiteX30" fmla="*/ 0 w 2250958"/>
              <a:gd name="connsiteY30" fmla="*/ 1074936 h 3352775"/>
              <a:gd name="connsiteX31" fmla="*/ 990971 w 2250958"/>
              <a:gd name="connsiteY31" fmla="*/ 0 h 3352775"/>
              <a:gd name="connsiteX32" fmla="*/ 1981942 w 2250958"/>
              <a:gd name="connsiteY32" fmla="*/ 1074936 h 3352775"/>
              <a:gd name="connsiteX33" fmla="*/ 1656094 w 2250958"/>
              <a:gd name="connsiteY33" fmla="*/ 1074936 h 3352775"/>
              <a:gd name="connsiteX34" fmla="*/ 1656808 w 2250958"/>
              <a:gd name="connsiteY34" fmla="*/ 1111254 h 3352775"/>
              <a:gd name="connsiteX35" fmla="*/ 1658438 w 2250958"/>
              <a:gd name="connsiteY35" fmla="*/ 1161006 h 3352775"/>
              <a:gd name="connsiteX36" fmla="*/ 1663109 w 2250958"/>
              <a:gd name="connsiteY36" fmla="*/ 1209544 h 3352775"/>
              <a:gd name="connsiteX37" fmla="*/ 1671107 w 2250958"/>
              <a:gd name="connsiteY37" fmla="*/ 1258619 h 3352775"/>
              <a:gd name="connsiteX38" fmla="*/ 1679748 w 2250958"/>
              <a:gd name="connsiteY38" fmla="*/ 1307230 h 3352775"/>
              <a:gd name="connsiteX39" fmla="*/ 1689212 w 2250958"/>
              <a:gd name="connsiteY39" fmla="*/ 1354267 h 3352775"/>
              <a:gd name="connsiteX40" fmla="*/ 1701717 w 2250958"/>
              <a:gd name="connsiteY40" fmla="*/ 1400088 h 3352775"/>
              <a:gd name="connsiteX41" fmla="*/ 1715795 w 2250958"/>
              <a:gd name="connsiteY41" fmla="*/ 1446734 h 3352775"/>
              <a:gd name="connsiteX42" fmla="*/ 1732270 w 2250958"/>
              <a:gd name="connsiteY42" fmla="*/ 1492628 h 3352775"/>
              <a:gd name="connsiteX43" fmla="*/ 1749568 w 2250958"/>
              <a:gd name="connsiteY43" fmla="*/ 1536949 h 3352775"/>
              <a:gd name="connsiteX44" fmla="*/ 1767975 w 2250958"/>
              <a:gd name="connsiteY44" fmla="*/ 1581450 h 3352775"/>
              <a:gd name="connsiteX45" fmla="*/ 1790066 w 2250958"/>
              <a:gd name="connsiteY45" fmla="*/ 1624270 h 3352775"/>
              <a:gd name="connsiteX46" fmla="*/ 1811049 w 2250958"/>
              <a:gd name="connsiteY46" fmla="*/ 1666911 h 3352775"/>
              <a:gd name="connsiteX47" fmla="*/ 1835072 w 2250958"/>
              <a:gd name="connsiteY47" fmla="*/ 1708337 h 3352775"/>
              <a:gd name="connsiteX48" fmla="*/ 1862315 w 2250958"/>
              <a:gd name="connsiteY48" fmla="*/ 1747439 h 3352775"/>
              <a:gd name="connsiteX49" fmla="*/ 1889378 w 2250958"/>
              <a:gd name="connsiteY49" fmla="*/ 1787650 h 3352775"/>
              <a:gd name="connsiteX50" fmla="*/ 1918553 w 2250958"/>
              <a:gd name="connsiteY50" fmla="*/ 1825358 h 3352775"/>
              <a:gd name="connsiteX51" fmla="*/ 1946619 w 2250958"/>
              <a:gd name="connsiteY51" fmla="*/ 1862887 h 3352775"/>
              <a:gd name="connsiteX52" fmla="*/ 1978369 w 2250958"/>
              <a:gd name="connsiteY52" fmla="*/ 1898736 h 3352775"/>
              <a:gd name="connsiteX53" fmla="*/ 2012231 w 2250958"/>
              <a:gd name="connsiteY53" fmla="*/ 1932082 h 3352775"/>
              <a:gd name="connsiteX54" fmla="*/ 2045913 w 2250958"/>
              <a:gd name="connsiteY54" fmla="*/ 1966536 h 3352775"/>
              <a:gd name="connsiteX55" fmla="*/ 2082350 w 2250958"/>
              <a:gd name="connsiteY55" fmla="*/ 1998023 h 3352775"/>
              <a:gd name="connsiteX56" fmla="*/ 2119896 w 2250958"/>
              <a:gd name="connsiteY56" fmla="*/ 2029689 h 3352775"/>
              <a:gd name="connsiteX57" fmla="*/ 2157336 w 2250958"/>
              <a:gd name="connsiteY57" fmla="*/ 2058493 h 3352775"/>
              <a:gd name="connsiteX58" fmla="*/ 2197172 w 2250958"/>
              <a:gd name="connsiteY58" fmla="*/ 2086547 h 3352775"/>
              <a:gd name="connsiteX59" fmla="*/ 2237652 w 2250958"/>
              <a:gd name="connsiteY59" fmla="*/ 2114137 h 3352775"/>
              <a:gd name="connsiteX60" fmla="*/ 2250958 w 2250958"/>
              <a:gd name="connsiteY60" fmla="*/ 2121738 h 3352775"/>
              <a:gd name="connsiteX61" fmla="*/ 1275867 w 2250958"/>
              <a:gd name="connsiteY61" fmla="*/ 2565372 h 33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50958" h="3352775">
                <a:moveTo>
                  <a:pt x="1714468" y="3352775"/>
                </a:moveTo>
                <a:lnTo>
                  <a:pt x="1707003" y="3349226"/>
                </a:lnTo>
                <a:lnTo>
                  <a:pt x="1617671" y="3300089"/>
                </a:lnTo>
                <a:lnTo>
                  <a:pt x="1531095" y="3247985"/>
                </a:lnTo>
                <a:lnTo>
                  <a:pt x="1446165" y="3192733"/>
                </a:lnTo>
                <a:lnTo>
                  <a:pt x="1364454" y="3135158"/>
                </a:lnTo>
                <a:lnTo>
                  <a:pt x="1285034" y="3073970"/>
                </a:lnTo>
                <a:lnTo>
                  <a:pt x="1207904" y="3009171"/>
                </a:lnTo>
                <a:lnTo>
                  <a:pt x="1133349" y="2942514"/>
                </a:lnTo>
                <a:lnTo>
                  <a:pt x="1061371" y="2873997"/>
                </a:lnTo>
                <a:lnTo>
                  <a:pt x="993614" y="2800474"/>
                </a:lnTo>
                <a:lnTo>
                  <a:pt x="926966" y="2727129"/>
                </a:lnTo>
                <a:lnTo>
                  <a:pt x="865005" y="2649424"/>
                </a:lnTo>
                <a:lnTo>
                  <a:pt x="804976" y="2570323"/>
                </a:lnTo>
                <a:lnTo>
                  <a:pt x="747881" y="2487146"/>
                </a:lnTo>
                <a:lnTo>
                  <a:pt x="693647" y="2403863"/>
                </a:lnTo>
                <a:lnTo>
                  <a:pt x="645029" y="2317506"/>
                </a:lnTo>
                <a:lnTo>
                  <a:pt x="597521" y="2231327"/>
                </a:lnTo>
                <a:lnTo>
                  <a:pt x="554234" y="2140143"/>
                </a:lnTo>
                <a:lnTo>
                  <a:pt x="514453" y="2048387"/>
                </a:lnTo>
                <a:lnTo>
                  <a:pt x="478177" y="1956060"/>
                </a:lnTo>
                <a:lnTo>
                  <a:pt x="445120" y="1861409"/>
                </a:lnTo>
                <a:lnTo>
                  <a:pt x="415284" y="1764435"/>
                </a:lnTo>
                <a:lnTo>
                  <a:pt x="389596" y="1666425"/>
                </a:lnTo>
                <a:lnTo>
                  <a:pt x="367414" y="1567843"/>
                </a:lnTo>
                <a:lnTo>
                  <a:pt x="348917" y="1467582"/>
                </a:lnTo>
                <a:lnTo>
                  <a:pt x="336321" y="1365999"/>
                </a:lnTo>
                <a:lnTo>
                  <a:pt x="326587" y="1264310"/>
                </a:lnTo>
                <a:lnTo>
                  <a:pt x="319894" y="1161405"/>
                </a:lnTo>
                <a:lnTo>
                  <a:pt x="318697" y="1074936"/>
                </a:lnTo>
                <a:lnTo>
                  <a:pt x="0" y="1074936"/>
                </a:lnTo>
                <a:lnTo>
                  <a:pt x="990971" y="0"/>
                </a:lnTo>
                <a:lnTo>
                  <a:pt x="1981942" y="1074936"/>
                </a:lnTo>
                <a:lnTo>
                  <a:pt x="1656094" y="1074936"/>
                </a:lnTo>
                <a:lnTo>
                  <a:pt x="1656808" y="1111254"/>
                </a:lnTo>
                <a:lnTo>
                  <a:pt x="1658438" y="1161006"/>
                </a:lnTo>
                <a:lnTo>
                  <a:pt x="1663109" y="1209544"/>
                </a:lnTo>
                <a:lnTo>
                  <a:pt x="1671107" y="1258619"/>
                </a:lnTo>
                <a:lnTo>
                  <a:pt x="1679748" y="1307230"/>
                </a:lnTo>
                <a:lnTo>
                  <a:pt x="1689212" y="1354267"/>
                </a:lnTo>
                <a:lnTo>
                  <a:pt x="1701717" y="1400088"/>
                </a:lnTo>
                <a:lnTo>
                  <a:pt x="1715795" y="1446734"/>
                </a:lnTo>
                <a:lnTo>
                  <a:pt x="1732270" y="1492628"/>
                </a:lnTo>
                <a:lnTo>
                  <a:pt x="1749568" y="1536949"/>
                </a:lnTo>
                <a:lnTo>
                  <a:pt x="1767975" y="1581450"/>
                </a:lnTo>
                <a:lnTo>
                  <a:pt x="1790066" y="1624270"/>
                </a:lnTo>
                <a:lnTo>
                  <a:pt x="1811049" y="1666911"/>
                </a:lnTo>
                <a:lnTo>
                  <a:pt x="1835072" y="1708337"/>
                </a:lnTo>
                <a:lnTo>
                  <a:pt x="1862315" y="1747439"/>
                </a:lnTo>
                <a:lnTo>
                  <a:pt x="1889378" y="1787650"/>
                </a:lnTo>
                <a:lnTo>
                  <a:pt x="1918553" y="1825358"/>
                </a:lnTo>
                <a:lnTo>
                  <a:pt x="1946619" y="1862887"/>
                </a:lnTo>
                <a:lnTo>
                  <a:pt x="1978369" y="1898736"/>
                </a:lnTo>
                <a:lnTo>
                  <a:pt x="2012231" y="1932082"/>
                </a:lnTo>
                <a:lnTo>
                  <a:pt x="2045913" y="1966536"/>
                </a:lnTo>
                <a:lnTo>
                  <a:pt x="2082350" y="1998023"/>
                </a:lnTo>
                <a:lnTo>
                  <a:pt x="2119896" y="2029689"/>
                </a:lnTo>
                <a:lnTo>
                  <a:pt x="2157336" y="2058493"/>
                </a:lnTo>
                <a:lnTo>
                  <a:pt x="2197172" y="2086547"/>
                </a:lnTo>
                <a:lnTo>
                  <a:pt x="2237652" y="2114137"/>
                </a:lnTo>
                <a:lnTo>
                  <a:pt x="2250958" y="2121738"/>
                </a:lnTo>
                <a:lnTo>
                  <a:pt x="1275867" y="2565372"/>
                </a:lnTo>
                <a:close/>
              </a:path>
            </a:pathLst>
          </a:custGeom>
          <a:solidFill>
            <a:srgbClr val="E0DD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
        <p:nvSpPr>
          <p:cNvPr id="10" name="Frihåndsform: figur 9">
            <a:extLst>
              <a:ext uri="{FF2B5EF4-FFF2-40B4-BE49-F238E27FC236}">
                <a16:creationId xmlns:a16="http://schemas.microsoft.com/office/drawing/2014/main" id="{F2E1C126-18B4-4C51-6170-7F444650B0C9}"/>
              </a:ext>
            </a:extLst>
          </p:cNvPr>
          <p:cNvSpPr>
            <a:spLocks/>
          </p:cNvSpPr>
          <p:nvPr userDrawn="1"/>
        </p:nvSpPr>
        <p:spPr bwMode="auto">
          <a:xfrm rot="17276626">
            <a:off x="5029082" y="3487723"/>
            <a:ext cx="1885589" cy="3454636"/>
          </a:xfrm>
          <a:custGeom>
            <a:avLst/>
            <a:gdLst>
              <a:gd name="connsiteX0" fmla="*/ 1885589 w 1885589"/>
              <a:gd name="connsiteY0" fmla="*/ 1327902 h 3454636"/>
              <a:gd name="connsiteX1" fmla="*/ 1581646 w 1885589"/>
              <a:gd name="connsiteY1" fmla="*/ 1229503 h 3454636"/>
              <a:gd name="connsiteX2" fmla="*/ 1568187 w 1885589"/>
              <a:gd name="connsiteY2" fmla="*/ 1271308 h 3454636"/>
              <a:gd name="connsiteX3" fmla="*/ 1556281 w 1885589"/>
              <a:gd name="connsiteY3" fmla="*/ 1318946 h 3454636"/>
              <a:gd name="connsiteX4" fmla="*/ 1545168 w 1885589"/>
              <a:gd name="connsiteY4" fmla="*/ 1367378 h 3454636"/>
              <a:gd name="connsiteX5" fmla="*/ 1538024 w 1885589"/>
              <a:gd name="connsiteY5" fmla="*/ 1416605 h 3454636"/>
              <a:gd name="connsiteX6" fmla="*/ 1531675 w 1885589"/>
              <a:gd name="connsiteY6" fmla="*/ 1463449 h 3454636"/>
              <a:gd name="connsiteX7" fmla="*/ 1526912 w 1885589"/>
              <a:gd name="connsiteY7" fmla="*/ 1512675 h 3454636"/>
              <a:gd name="connsiteX8" fmla="*/ 1523737 w 1885589"/>
              <a:gd name="connsiteY8" fmla="*/ 1561107 h 3454636"/>
              <a:gd name="connsiteX9" fmla="*/ 1522149 w 1885589"/>
              <a:gd name="connsiteY9" fmla="*/ 1610333 h 3454636"/>
              <a:gd name="connsiteX10" fmla="*/ 1523737 w 1885589"/>
              <a:gd name="connsiteY10" fmla="*/ 1657177 h 3454636"/>
              <a:gd name="connsiteX11" fmla="*/ 1526912 w 1885589"/>
              <a:gd name="connsiteY11" fmla="*/ 1706404 h 3454636"/>
              <a:gd name="connsiteX12" fmla="*/ 1531674 w 1885589"/>
              <a:gd name="connsiteY12" fmla="*/ 1753247 h 3454636"/>
              <a:gd name="connsiteX13" fmla="*/ 1539612 w 1885589"/>
              <a:gd name="connsiteY13" fmla="*/ 1800886 h 3454636"/>
              <a:gd name="connsiteX14" fmla="*/ 1546756 w 1885589"/>
              <a:gd name="connsiteY14" fmla="*/ 1847730 h 3454636"/>
              <a:gd name="connsiteX15" fmla="*/ 1557868 w 1885589"/>
              <a:gd name="connsiteY15" fmla="*/ 1895368 h 3454636"/>
              <a:gd name="connsiteX16" fmla="*/ 1569774 w 1885589"/>
              <a:gd name="connsiteY16" fmla="*/ 1940625 h 3454636"/>
              <a:gd name="connsiteX17" fmla="*/ 1583268 w 1885589"/>
              <a:gd name="connsiteY17" fmla="*/ 1986675 h 3454636"/>
              <a:gd name="connsiteX18" fmla="*/ 1598349 w 1885589"/>
              <a:gd name="connsiteY18" fmla="*/ 2031137 h 3454636"/>
              <a:gd name="connsiteX19" fmla="*/ 1616606 w 1885589"/>
              <a:gd name="connsiteY19" fmla="*/ 2076393 h 3454636"/>
              <a:gd name="connsiteX20" fmla="*/ 1635656 w 1885589"/>
              <a:gd name="connsiteY20" fmla="*/ 2119267 h 3454636"/>
              <a:gd name="connsiteX21" fmla="*/ 1656293 w 1885589"/>
              <a:gd name="connsiteY21" fmla="*/ 2162142 h 3454636"/>
              <a:gd name="connsiteX22" fmla="*/ 1677725 w 1885589"/>
              <a:gd name="connsiteY22" fmla="*/ 2205016 h 3454636"/>
              <a:gd name="connsiteX23" fmla="*/ 1702331 w 1885589"/>
              <a:gd name="connsiteY23" fmla="*/ 2245508 h 3454636"/>
              <a:gd name="connsiteX24" fmla="*/ 1728524 w 1885589"/>
              <a:gd name="connsiteY24" fmla="*/ 2286795 h 3454636"/>
              <a:gd name="connsiteX25" fmla="*/ 1755512 w 1885589"/>
              <a:gd name="connsiteY25" fmla="*/ 2326493 h 3454636"/>
              <a:gd name="connsiteX26" fmla="*/ 1784881 w 1885589"/>
              <a:gd name="connsiteY26" fmla="*/ 2364604 h 3454636"/>
              <a:gd name="connsiteX27" fmla="*/ 1810395 w 1885589"/>
              <a:gd name="connsiteY27" fmla="*/ 2396840 h 3454636"/>
              <a:gd name="connsiteX28" fmla="*/ 781905 w 1885589"/>
              <a:gd name="connsiteY28" fmla="*/ 2520437 h 3454636"/>
              <a:gd name="connsiteX29" fmla="*/ 972095 w 1885589"/>
              <a:gd name="connsiteY29" fmla="*/ 3454636 h 3454636"/>
              <a:gd name="connsiteX30" fmla="*/ 932393 w 1885589"/>
              <a:gd name="connsiteY30" fmla="*/ 3416613 h 3454636"/>
              <a:gd name="connsiteX31" fmla="*/ 862543 w 1885589"/>
              <a:gd name="connsiteY31" fmla="*/ 3343569 h 3454636"/>
              <a:gd name="connsiteX32" fmla="*/ 795074 w 1885589"/>
              <a:gd name="connsiteY32" fmla="*/ 3267347 h 3454636"/>
              <a:gd name="connsiteX33" fmla="*/ 731574 w 1885589"/>
              <a:gd name="connsiteY33" fmla="*/ 3187950 h 3454636"/>
              <a:gd name="connsiteX34" fmla="*/ 672043 w 1885589"/>
              <a:gd name="connsiteY34" fmla="*/ 3108553 h 3454636"/>
              <a:gd name="connsiteX35" fmla="*/ 614099 w 1885589"/>
              <a:gd name="connsiteY35" fmla="*/ 3026774 h 3454636"/>
              <a:gd name="connsiteX36" fmla="*/ 560918 w 1885589"/>
              <a:gd name="connsiteY36" fmla="*/ 2941026 h 3454636"/>
              <a:gd name="connsiteX37" fmla="*/ 510118 w 1885589"/>
              <a:gd name="connsiteY37" fmla="*/ 2856071 h 3454636"/>
              <a:gd name="connsiteX38" fmla="*/ 464874 w 1885589"/>
              <a:gd name="connsiteY38" fmla="*/ 2767147 h 3454636"/>
              <a:gd name="connsiteX39" fmla="*/ 420424 w 1885589"/>
              <a:gd name="connsiteY39" fmla="*/ 2677428 h 3454636"/>
              <a:gd name="connsiteX40" fmla="*/ 380736 w 1885589"/>
              <a:gd name="connsiteY40" fmla="*/ 2586121 h 3454636"/>
              <a:gd name="connsiteX41" fmla="*/ 344224 w 1885589"/>
              <a:gd name="connsiteY41" fmla="*/ 2493227 h 3454636"/>
              <a:gd name="connsiteX42" fmla="*/ 312474 w 1885589"/>
              <a:gd name="connsiteY42" fmla="*/ 2399539 h 3454636"/>
              <a:gd name="connsiteX43" fmla="*/ 283105 w 1885589"/>
              <a:gd name="connsiteY43" fmla="*/ 2303468 h 3454636"/>
              <a:gd name="connsiteX44" fmla="*/ 258499 w 1885589"/>
              <a:gd name="connsiteY44" fmla="*/ 2207398 h 3454636"/>
              <a:gd name="connsiteX45" fmla="*/ 235481 w 1885589"/>
              <a:gd name="connsiteY45" fmla="*/ 2110534 h 3454636"/>
              <a:gd name="connsiteX46" fmla="*/ 218811 w 1885589"/>
              <a:gd name="connsiteY46" fmla="*/ 2012876 h 3454636"/>
              <a:gd name="connsiteX47" fmla="*/ 205318 w 1885589"/>
              <a:gd name="connsiteY47" fmla="*/ 1913629 h 3454636"/>
              <a:gd name="connsiteX48" fmla="*/ 194999 w 1885589"/>
              <a:gd name="connsiteY48" fmla="*/ 1814383 h 3454636"/>
              <a:gd name="connsiteX49" fmla="*/ 188649 w 1885589"/>
              <a:gd name="connsiteY49" fmla="*/ 1715137 h 3454636"/>
              <a:gd name="connsiteX50" fmla="*/ 185474 w 1885589"/>
              <a:gd name="connsiteY50" fmla="*/ 1615097 h 3454636"/>
              <a:gd name="connsiteX51" fmla="*/ 187062 w 1885589"/>
              <a:gd name="connsiteY51" fmla="*/ 1514263 h 3454636"/>
              <a:gd name="connsiteX52" fmla="*/ 193412 w 1885589"/>
              <a:gd name="connsiteY52" fmla="*/ 1413428 h 3454636"/>
              <a:gd name="connsiteX53" fmla="*/ 202143 w 1885589"/>
              <a:gd name="connsiteY53" fmla="*/ 1312594 h 3454636"/>
              <a:gd name="connsiteX54" fmla="*/ 216430 w 1885589"/>
              <a:gd name="connsiteY54" fmla="*/ 1210966 h 3454636"/>
              <a:gd name="connsiteX55" fmla="*/ 234686 w 1885589"/>
              <a:gd name="connsiteY55" fmla="*/ 1110132 h 3454636"/>
              <a:gd name="connsiteX56" fmla="*/ 255324 w 1885589"/>
              <a:gd name="connsiteY56" fmla="*/ 1010886 h 3454636"/>
              <a:gd name="connsiteX57" fmla="*/ 281518 w 1885589"/>
              <a:gd name="connsiteY57" fmla="*/ 910052 h 3454636"/>
              <a:gd name="connsiteX58" fmla="*/ 310472 w 1885589"/>
              <a:gd name="connsiteY58" fmla="*/ 817968 h 3454636"/>
              <a:gd name="connsiteX59" fmla="*/ 0 w 1885589"/>
              <a:gd name="connsiteY59" fmla="*/ 717455 h 3454636"/>
              <a:gd name="connsiteX60" fmla="*/ 1273880 w 1885589"/>
              <a:gd name="connsiteY60" fmla="*/ 0 h 345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85589" h="3454636">
                <a:moveTo>
                  <a:pt x="1885589" y="1327902"/>
                </a:moveTo>
                <a:lnTo>
                  <a:pt x="1581646" y="1229503"/>
                </a:lnTo>
                <a:lnTo>
                  <a:pt x="1568187" y="1271308"/>
                </a:lnTo>
                <a:lnTo>
                  <a:pt x="1556281" y="1318946"/>
                </a:lnTo>
                <a:lnTo>
                  <a:pt x="1545168" y="1367378"/>
                </a:lnTo>
                <a:lnTo>
                  <a:pt x="1538024" y="1416605"/>
                </a:lnTo>
                <a:lnTo>
                  <a:pt x="1531675" y="1463449"/>
                </a:lnTo>
                <a:lnTo>
                  <a:pt x="1526912" y="1512675"/>
                </a:lnTo>
                <a:lnTo>
                  <a:pt x="1523737" y="1561107"/>
                </a:lnTo>
                <a:lnTo>
                  <a:pt x="1522149" y="1610333"/>
                </a:lnTo>
                <a:lnTo>
                  <a:pt x="1523737" y="1657177"/>
                </a:lnTo>
                <a:lnTo>
                  <a:pt x="1526912" y="1706404"/>
                </a:lnTo>
                <a:lnTo>
                  <a:pt x="1531674" y="1753247"/>
                </a:lnTo>
                <a:lnTo>
                  <a:pt x="1539612" y="1800886"/>
                </a:lnTo>
                <a:lnTo>
                  <a:pt x="1546756" y="1847730"/>
                </a:lnTo>
                <a:lnTo>
                  <a:pt x="1557868" y="1895368"/>
                </a:lnTo>
                <a:lnTo>
                  <a:pt x="1569774" y="1940625"/>
                </a:lnTo>
                <a:lnTo>
                  <a:pt x="1583268" y="1986675"/>
                </a:lnTo>
                <a:lnTo>
                  <a:pt x="1598349" y="2031137"/>
                </a:lnTo>
                <a:lnTo>
                  <a:pt x="1616606" y="2076393"/>
                </a:lnTo>
                <a:lnTo>
                  <a:pt x="1635656" y="2119267"/>
                </a:lnTo>
                <a:lnTo>
                  <a:pt x="1656293" y="2162142"/>
                </a:lnTo>
                <a:lnTo>
                  <a:pt x="1677725" y="2205016"/>
                </a:lnTo>
                <a:lnTo>
                  <a:pt x="1702331" y="2245508"/>
                </a:lnTo>
                <a:lnTo>
                  <a:pt x="1728524" y="2286795"/>
                </a:lnTo>
                <a:lnTo>
                  <a:pt x="1755512" y="2326493"/>
                </a:lnTo>
                <a:lnTo>
                  <a:pt x="1784881" y="2364604"/>
                </a:lnTo>
                <a:lnTo>
                  <a:pt x="1810395" y="2396840"/>
                </a:lnTo>
                <a:lnTo>
                  <a:pt x="781905" y="2520437"/>
                </a:lnTo>
                <a:lnTo>
                  <a:pt x="972095" y="3454636"/>
                </a:lnTo>
                <a:lnTo>
                  <a:pt x="932393" y="3416613"/>
                </a:lnTo>
                <a:lnTo>
                  <a:pt x="862543" y="3343569"/>
                </a:lnTo>
                <a:lnTo>
                  <a:pt x="795074" y="3267347"/>
                </a:lnTo>
                <a:lnTo>
                  <a:pt x="731574" y="3187950"/>
                </a:lnTo>
                <a:lnTo>
                  <a:pt x="672043" y="3108553"/>
                </a:lnTo>
                <a:lnTo>
                  <a:pt x="614099" y="3026774"/>
                </a:lnTo>
                <a:lnTo>
                  <a:pt x="560918" y="2941026"/>
                </a:lnTo>
                <a:lnTo>
                  <a:pt x="510118" y="2856071"/>
                </a:lnTo>
                <a:lnTo>
                  <a:pt x="464874" y="2767147"/>
                </a:lnTo>
                <a:lnTo>
                  <a:pt x="420424" y="2677428"/>
                </a:lnTo>
                <a:lnTo>
                  <a:pt x="380736" y="2586121"/>
                </a:lnTo>
                <a:lnTo>
                  <a:pt x="344224" y="2493227"/>
                </a:lnTo>
                <a:lnTo>
                  <a:pt x="312474" y="2399539"/>
                </a:lnTo>
                <a:lnTo>
                  <a:pt x="283105" y="2303468"/>
                </a:lnTo>
                <a:lnTo>
                  <a:pt x="258499" y="2207398"/>
                </a:lnTo>
                <a:lnTo>
                  <a:pt x="235481" y="2110534"/>
                </a:lnTo>
                <a:lnTo>
                  <a:pt x="218811" y="2012876"/>
                </a:lnTo>
                <a:lnTo>
                  <a:pt x="205318" y="1913629"/>
                </a:lnTo>
                <a:lnTo>
                  <a:pt x="194999" y="1814383"/>
                </a:lnTo>
                <a:lnTo>
                  <a:pt x="188649" y="1715137"/>
                </a:lnTo>
                <a:lnTo>
                  <a:pt x="185474" y="1615097"/>
                </a:lnTo>
                <a:lnTo>
                  <a:pt x="187062" y="1514263"/>
                </a:lnTo>
                <a:lnTo>
                  <a:pt x="193412" y="1413428"/>
                </a:lnTo>
                <a:lnTo>
                  <a:pt x="202143" y="1312594"/>
                </a:lnTo>
                <a:lnTo>
                  <a:pt x="216430" y="1210966"/>
                </a:lnTo>
                <a:lnTo>
                  <a:pt x="234686" y="1110132"/>
                </a:lnTo>
                <a:lnTo>
                  <a:pt x="255324" y="1010886"/>
                </a:lnTo>
                <a:lnTo>
                  <a:pt x="281518" y="910052"/>
                </a:lnTo>
                <a:lnTo>
                  <a:pt x="310472" y="817968"/>
                </a:lnTo>
                <a:lnTo>
                  <a:pt x="0" y="717455"/>
                </a:lnTo>
                <a:lnTo>
                  <a:pt x="1273880" y="0"/>
                </a:lnTo>
                <a:close/>
              </a:path>
            </a:pathLst>
          </a:custGeom>
          <a:solidFill>
            <a:srgbClr val="CFD0CB"/>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1" name="Frihåndsform: figur 10">
            <a:extLst>
              <a:ext uri="{FF2B5EF4-FFF2-40B4-BE49-F238E27FC236}">
                <a16:creationId xmlns:a16="http://schemas.microsoft.com/office/drawing/2014/main" id="{624863FA-91C4-115D-BF84-7579E009981F}"/>
              </a:ext>
            </a:extLst>
          </p:cNvPr>
          <p:cNvSpPr>
            <a:spLocks/>
          </p:cNvSpPr>
          <p:nvPr userDrawn="1"/>
        </p:nvSpPr>
        <p:spPr bwMode="auto">
          <a:xfrm rot="17276626">
            <a:off x="2849855" y="2370840"/>
            <a:ext cx="3371958" cy="2239056"/>
          </a:xfrm>
          <a:custGeom>
            <a:avLst/>
            <a:gdLst>
              <a:gd name="connsiteX0" fmla="*/ 3371958 w 3371958"/>
              <a:gd name="connsiteY0" fmla="*/ 990971 h 2239056"/>
              <a:gd name="connsiteX1" fmla="*/ 2297022 w 3371958"/>
              <a:gd name="connsiteY1" fmla="*/ 1981942 h 2239056"/>
              <a:gd name="connsiteX2" fmla="*/ 2297022 w 3371958"/>
              <a:gd name="connsiteY2" fmla="*/ 1660666 h 2239056"/>
              <a:gd name="connsiteX3" fmla="*/ 2252040 w 3371958"/>
              <a:gd name="connsiteY3" fmla="*/ 1662094 h 2239056"/>
              <a:gd name="connsiteX4" fmla="*/ 2201240 w 3371958"/>
              <a:gd name="connsiteY4" fmla="*/ 1664476 h 2239056"/>
              <a:gd name="connsiteX5" fmla="*/ 2152821 w 3371958"/>
              <a:gd name="connsiteY5" fmla="*/ 1669241 h 2239056"/>
              <a:gd name="connsiteX6" fmla="*/ 2103608 w 3371958"/>
              <a:gd name="connsiteY6" fmla="*/ 1677181 h 2239056"/>
              <a:gd name="connsiteX7" fmla="*/ 2056777 w 3371958"/>
              <a:gd name="connsiteY7" fmla="*/ 1684327 h 2239056"/>
              <a:gd name="connsiteX8" fmla="*/ 2009152 w 3371958"/>
              <a:gd name="connsiteY8" fmla="*/ 1695444 h 2239056"/>
              <a:gd name="connsiteX9" fmla="*/ 1962321 w 3371958"/>
              <a:gd name="connsiteY9" fmla="*/ 1708943 h 2239056"/>
              <a:gd name="connsiteX10" fmla="*/ 1916283 w 3371958"/>
              <a:gd name="connsiteY10" fmla="*/ 1722441 h 2239056"/>
              <a:gd name="connsiteX11" fmla="*/ 1870246 w 3371958"/>
              <a:gd name="connsiteY11" fmla="*/ 1738322 h 2239056"/>
              <a:gd name="connsiteX12" fmla="*/ 1826590 w 3371958"/>
              <a:gd name="connsiteY12" fmla="*/ 1756584 h 2239056"/>
              <a:gd name="connsiteX13" fmla="*/ 1782140 w 3371958"/>
              <a:gd name="connsiteY13" fmla="*/ 1776436 h 2239056"/>
              <a:gd name="connsiteX14" fmla="*/ 1739277 w 3371958"/>
              <a:gd name="connsiteY14" fmla="*/ 1796287 h 2239056"/>
              <a:gd name="connsiteX15" fmla="*/ 1697209 w 3371958"/>
              <a:gd name="connsiteY15" fmla="*/ 1818520 h 2239056"/>
              <a:gd name="connsiteX16" fmla="*/ 1655933 w 3371958"/>
              <a:gd name="connsiteY16" fmla="*/ 1843135 h 2239056"/>
              <a:gd name="connsiteX17" fmla="*/ 1616246 w 3371958"/>
              <a:gd name="connsiteY17" fmla="*/ 1869338 h 2239056"/>
              <a:gd name="connsiteX18" fmla="*/ 1576559 w 3371958"/>
              <a:gd name="connsiteY18" fmla="*/ 1896336 h 2239056"/>
              <a:gd name="connsiteX19" fmla="*/ 1501946 w 3371958"/>
              <a:gd name="connsiteY19" fmla="*/ 1955888 h 2239056"/>
              <a:gd name="connsiteX20" fmla="*/ 1431302 w 3371958"/>
              <a:gd name="connsiteY20" fmla="*/ 2020205 h 2239056"/>
              <a:gd name="connsiteX21" fmla="*/ 1366215 w 3371958"/>
              <a:gd name="connsiteY21" fmla="*/ 2090081 h 2239056"/>
              <a:gd name="connsiteX22" fmla="*/ 1306683 w 3371958"/>
              <a:gd name="connsiteY22" fmla="*/ 2166308 h 2239056"/>
              <a:gd name="connsiteX23" fmla="*/ 1277315 w 3371958"/>
              <a:gd name="connsiteY23" fmla="*/ 2204422 h 2239056"/>
              <a:gd name="connsiteX24" fmla="*/ 1256009 w 3371958"/>
              <a:gd name="connsiteY24" fmla="*/ 2239056 h 2239056"/>
              <a:gd name="connsiteX25" fmla="*/ 818702 w 3371958"/>
              <a:gd name="connsiteY25" fmla="*/ 1289746 h 2239056"/>
              <a:gd name="connsiteX26" fmla="*/ 0 w 3371958"/>
              <a:gd name="connsiteY26" fmla="*/ 1750843 h 2239056"/>
              <a:gd name="connsiteX27" fmla="*/ 15252 w 3371958"/>
              <a:gd name="connsiteY27" fmla="*/ 1720059 h 2239056"/>
              <a:gd name="connsiteX28" fmla="*/ 64465 w 3371958"/>
              <a:gd name="connsiteY28" fmla="*/ 1629538 h 2239056"/>
              <a:gd name="connsiteX29" fmla="*/ 114471 w 3371958"/>
              <a:gd name="connsiteY29" fmla="*/ 1542988 h 2239056"/>
              <a:gd name="connsiteX30" fmla="*/ 169240 w 3371958"/>
              <a:gd name="connsiteY30" fmla="*/ 1457232 h 2239056"/>
              <a:gd name="connsiteX31" fmla="*/ 227184 w 3371958"/>
              <a:gd name="connsiteY31" fmla="*/ 1375446 h 2239056"/>
              <a:gd name="connsiteX32" fmla="*/ 288302 w 3371958"/>
              <a:gd name="connsiteY32" fmla="*/ 1296043 h 2239056"/>
              <a:gd name="connsiteX33" fmla="*/ 352596 w 3371958"/>
              <a:gd name="connsiteY33" fmla="*/ 1219815 h 2239056"/>
              <a:gd name="connsiteX34" fmla="*/ 419271 w 3371958"/>
              <a:gd name="connsiteY34" fmla="*/ 1145175 h 2239056"/>
              <a:gd name="connsiteX35" fmla="*/ 488327 w 3371958"/>
              <a:gd name="connsiteY35" fmla="*/ 1072918 h 2239056"/>
              <a:gd name="connsiteX36" fmla="*/ 559765 w 3371958"/>
              <a:gd name="connsiteY36" fmla="*/ 1003042 h 2239056"/>
              <a:gd name="connsiteX37" fmla="*/ 634377 w 3371958"/>
              <a:gd name="connsiteY37" fmla="*/ 937931 h 2239056"/>
              <a:gd name="connsiteX38" fmla="*/ 712165 w 3371958"/>
              <a:gd name="connsiteY38" fmla="*/ 875202 h 2239056"/>
              <a:gd name="connsiteX39" fmla="*/ 791540 w 3371958"/>
              <a:gd name="connsiteY39" fmla="*/ 815650 h 2239056"/>
              <a:gd name="connsiteX40" fmla="*/ 872502 w 3371958"/>
              <a:gd name="connsiteY40" fmla="*/ 757685 h 2239056"/>
              <a:gd name="connsiteX41" fmla="*/ 955846 w 3371958"/>
              <a:gd name="connsiteY41" fmla="*/ 704484 h 2239056"/>
              <a:gd name="connsiteX42" fmla="*/ 1041571 w 3371958"/>
              <a:gd name="connsiteY42" fmla="*/ 653666 h 2239056"/>
              <a:gd name="connsiteX43" fmla="*/ 1129677 w 3371958"/>
              <a:gd name="connsiteY43" fmla="*/ 606817 h 2239056"/>
              <a:gd name="connsiteX44" fmla="*/ 1219371 w 3371958"/>
              <a:gd name="connsiteY44" fmla="*/ 562351 h 2239056"/>
              <a:gd name="connsiteX45" fmla="*/ 1311446 w 3371958"/>
              <a:gd name="connsiteY45" fmla="*/ 522650 h 2239056"/>
              <a:gd name="connsiteX46" fmla="*/ 1404315 w 3371958"/>
              <a:gd name="connsiteY46" fmla="*/ 486124 h 2239056"/>
              <a:gd name="connsiteX47" fmla="*/ 1498771 w 3371958"/>
              <a:gd name="connsiteY47" fmla="*/ 452774 h 2239056"/>
              <a:gd name="connsiteX48" fmla="*/ 1594815 w 3371958"/>
              <a:gd name="connsiteY48" fmla="*/ 423395 h 2239056"/>
              <a:gd name="connsiteX49" fmla="*/ 1692446 w 3371958"/>
              <a:gd name="connsiteY49" fmla="*/ 397986 h 2239056"/>
              <a:gd name="connsiteX50" fmla="*/ 1791665 w 3371958"/>
              <a:gd name="connsiteY50" fmla="*/ 374958 h 2239056"/>
              <a:gd name="connsiteX51" fmla="*/ 1890090 w 3371958"/>
              <a:gd name="connsiteY51" fmla="*/ 356695 h 2239056"/>
              <a:gd name="connsiteX52" fmla="*/ 1992484 w 3371958"/>
              <a:gd name="connsiteY52" fmla="*/ 343197 h 2239056"/>
              <a:gd name="connsiteX53" fmla="*/ 2094877 w 3371958"/>
              <a:gd name="connsiteY53" fmla="*/ 332080 h 2239056"/>
              <a:gd name="connsiteX54" fmla="*/ 2196477 w 3371958"/>
              <a:gd name="connsiteY54" fmla="*/ 326522 h 2239056"/>
              <a:gd name="connsiteX55" fmla="*/ 2297022 w 3371958"/>
              <a:gd name="connsiteY55" fmla="*/ 325010 h 2239056"/>
              <a:gd name="connsiteX56" fmla="*/ 2297022 w 3371958"/>
              <a:gd name="connsiteY56" fmla="*/ 0 h 22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71958" h="2239056">
                <a:moveTo>
                  <a:pt x="3371958" y="990971"/>
                </a:moveTo>
                <a:lnTo>
                  <a:pt x="2297022" y="1981942"/>
                </a:lnTo>
                <a:lnTo>
                  <a:pt x="2297022" y="1660666"/>
                </a:lnTo>
                <a:lnTo>
                  <a:pt x="2252040" y="1662094"/>
                </a:lnTo>
                <a:lnTo>
                  <a:pt x="2201240" y="1664476"/>
                </a:lnTo>
                <a:lnTo>
                  <a:pt x="2152821" y="1669241"/>
                </a:lnTo>
                <a:lnTo>
                  <a:pt x="2103608" y="1677181"/>
                </a:lnTo>
                <a:lnTo>
                  <a:pt x="2056777" y="1684327"/>
                </a:lnTo>
                <a:lnTo>
                  <a:pt x="2009152" y="1695444"/>
                </a:lnTo>
                <a:lnTo>
                  <a:pt x="1962321" y="1708943"/>
                </a:lnTo>
                <a:lnTo>
                  <a:pt x="1916283" y="1722441"/>
                </a:lnTo>
                <a:lnTo>
                  <a:pt x="1870246" y="1738322"/>
                </a:lnTo>
                <a:lnTo>
                  <a:pt x="1826590" y="1756584"/>
                </a:lnTo>
                <a:lnTo>
                  <a:pt x="1782140" y="1776436"/>
                </a:lnTo>
                <a:lnTo>
                  <a:pt x="1739277" y="1796287"/>
                </a:lnTo>
                <a:lnTo>
                  <a:pt x="1697209" y="1818520"/>
                </a:lnTo>
                <a:lnTo>
                  <a:pt x="1655933" y="1843135"/>
                </a:lnTo>
                <a:lnTo>
                  <a:pt x="1616246" y="1869338"/>
                </a:lnTo>
                <a:lnTo>
                  <a:pt x="1576559" y="1896336"/>
                </a:lnTo>
                <a:lnTo>
                  <a:pt x="1501946" y="1955888"/>
                </a:lnTo>
                <a:lnTo>
                  <a:pt x="1431302" y="2020205"/>
                </a:lnTo>
                <a:lnTo>
                  <a:pt x="1366215" y="2090081"/>
                </a:lnTo>
                <a:lnTo>
                  <a:pt x="1306683" y="2166308"/>
                </a:lnTo>
                <a:lnTo>
                  <a:pt x="1277315" y="2204422"/>
                </a:lnTo>
                <a:lnTo>
                  <a:pt x="1256009" y="2239056"/>
                </a:lnTo>
                <a:lnTo>
                  <a:pt x="818702" y="1289746"/>
                </a:lnTo>
                <a:lnTo>
                  <a:pt x="0" y="1750843"/>
                </a:lnTo>
                <a:lnTo>
                  <a:pt x="15252" y="1720059"/>
                </a:lnTo>
                <a:lnTo>
                  <a:pt x="64465" y="1629538"/>
                </a:lnTo>
                <a:lnTo>
                  <a:pt x="114471" y="1542988"/>
                </a:lnTo>
                <a:lnTo>
                  <a:pt x="169240" y="1457232"/>
                </a:lnTo>
                <a:lnTo>
                  <a:pt x="227184" y="1375446"/>
                </a:lnTo>
                <a:lnTo>
                  <a:pt x="288302" y="1296043"/>
                </a:lnTo>
                <a:lnTo>
                  <a:pt x="352596" y="1219815"/>
                </a:lnTo>
                <a:lnTo>
                  <a:pt x="419271" y="1145175"/>
                </a:lnTo>
                <a:lnTo>
                  <a:pt x="488327" y="1072918"/>
                </a:lnTo>
                <a:lnTo>
                  <a:pt x="559765" y="1003042"/>
                </a:lnTo>
                <a:lnTo>
                  <a:pt x="634377" y="937931"/>
                </a:lnTo>
                <a:lnTo>
                  <a:pt x="712165" y="875202"/>
                </a:lnTo>
                <a:lnTo>
                  <a:pt x="791540" y="815650"/>
                </a:lnTo>
                <a:lnTo>
                  <a:pt x="872502" y="757685"/>
                </a:lnTo>
                <a:lnTo>
                  <a:pt x="955846" y="704484"/>
                </a:lnTo>
                <a:lnTo>
                  <a:pt x="1041571" y="653666"/>
                </a:lnTo>
                <a:lnTo>
                  <a:pt x="1129677" y="606817"/>
                </a:lnTo>
                <a:lnTo>
                  <a:pt x="1219371" y="562351"/>
                </a:lnTo>
                <a:lnTo>
                  <a:pt x="1311446" y="522650"/>
                </a:lnTo>
                <a:lnTo>
                  <a:pt x="1404315" y="486124"/>
                </a:lnTo>
                <a:lnTo>
                  <a:pt x="1498771" y="452774"/>
                </a:lnTo>
                <a:lnTo>
                  <a:pt x="1594815" y="423395"/>
                </a:lnTo>
                <a:lnTo>
                  <a:pt x="1692446" y="397986"/>
                </a:lnTo>
                <a:lnTo>
                  <a:pt x="1791665" y="374958"/>
                </a:lnTo>
                <a:lnTo>
                  <a:pt x="1890090" y="356695"/>
                </a:lnTo>
                <a:lnTo>
                  <a:pt x="1992484" y="343197"/>
                </a:lnTo>
                <a:lnTo>
                  <a:pt x="2094877" y="332080"/>
                </a:lnTo>
                <a:lnTo>
                  <a:pt x="2196477" y="326522"/>
                </a:lnTo>
                <a:lnTo>
                  <a:pt x="2297022" y="325010"/>
                </a:lnTo>
                <a:lnTo>
                  <a:pt x="2297022" y="0"/>
                </a:lnTo>
                <a:close/>
              </a:path>
            </a:pathLst>
          </a:custGeom>
          <a:solidFill>
            <a:srgbClr val="767676"/>
          </a:solidFill>
          <a:ln>
            <a:noFill/>
          </a:ln>
        </p:spPr>
        <p:txBody>
          <a:bodyPr vert="horz" wrap="square" lIns="91440" tIns="45720" rIns="91440" bIns="45720" numCol="1" anchor="t" anchorCtr="0" compatLnSpc="1">
            <a:prstTxWarp prst="textNoShape">
              <a:avLst/>
            </a:prstTxWarp>
            <a:noAutofit/>
          </a:bodyPr>
          <a:lstStyle/>
          <a:p>
            <a:endParaRPr lang="nb-NO"/>
          </a:p>
        </p:txBody>
      </p:sp>
      <p:sp>
        <p:nvSpPr>
          <p:cNvPr id="12" name="TekstSylinder 11">
            <a:extLst>
              <a:ext uri="{FF2B5EF4-FFF2-40B4-BE49-F238E27FC236}">
                <a16:creationId xmlns:a16="http://schemas.microsoft.com/office/drawing/2014/main" id="{EB966CFB-74AD-9A2D-468C-7C980B9B1C24}"/>
              </a:ext>
            </a:extLst>
          </p:cNvPr>
          <p:cNvSpPr txBox="1"/>
          <p:nvPr userDrawn="1"/>
        </p:nvSpPr>
        <p:spPr>
          <a:xfrm>
            <a:off x="233118" y="6034097"/>
            <a:ext cx="5268685" cy="646331"/>
          </a:xfrm>
          <a:prstGeom prst="rect">
            <a:avLst/>
          </a:prstGeom>
          <a:noFill/>
        </p:spPr>
        <p:txBody>
          <a:bodyPr wrap="square" rtlCol="0">
            <a:spAutoFit/>
          </a:bodyPr>
          <a:lstStyle/>
          <a:p>
            <a:r>
              <a:rPr lang="nb-NO"/>
              <a:t>Se hvordan her: </a:t>
            </a:r>
            <a:r>
              <a:rPr lang="nb-NO">
                <a:hlinkClick r:id="rId2"/>
              </a:rPr>
              <a:t>https://www.youtube.com/watch?v=yRtFzT4kNrk</a:t>
            </a:r>
            <a:r>
              <a:rPr lang="nb-NO"/>
              <a:t> </a:t>
            </a:r>
          </a:p>
        </p:txBody>
      </p:sp>
      <p:pic>
        <p:nvPicPr>
          <p:cNvPr id="14" name="Grafikk 13">
            <a:extLst>
              <a:ext uri="{FF2B5EF4-FFF2-40B4-BE49-F238E27FC236}">
                <a16:creationId xmlns:a16="http://schemas.microsoft.com/office/drawing/2014/main" id="{B89F811C-FA7C-5C0F-450A-55B45D382A6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94222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ammenligning">
  <p:cSld name="1_Sammenligning">
    <p:spTree>
      <p:nvGrpSpPr>
        <p:cNvPr id="1" name="Shape 274"/>
        <p:cNvGrpSpPr/>
        <p:nvPr/>
      </p:nvGrpSpPr>
      <p:grpSpPr>
        <a:xfrm>
          <a:off x="0" y="0"/>
          <a:ext cx="0" cy="0"/>
          <a:chOff x="0" y="0"/>
          <a:chExt cx="0" cy="0"/>
        </a:xfrm>
      </p:grpSpPr>
      <p:sp>
        <p:nvSpPr>
          <p:cNvPr id="275" name="Google Shape;275;p57"/>
          <p:cNvSpPr txBox="1">
            <a:spLocks noGrp="1"/>
          </p:cNvSpPr>
          <p:nvPr>
            <p:ph type="body" idx="1"/>
          </p:nvPr>
        </p:nvSpPr>
        <p:spPr>
          <a:xfrm>
            <a:off x="1015459" y="2177397"/>
            <a:ext cx="4849200" cy="3604800"/>
          </a:xfrm>
          <a:prstGeom prst="rect">
            <a:avLst/>
          </a:prstGeom>
          <a:noFill/>
          <a:ln>
            <a:noFill/>
          </a:ln>
        </p:spPr>
        <p:txBody>
          <a:bodyPr spcFirstLastPara="1" wrap="square" lIns="0" tIns="0" rIns="0" bIns="0" anchor="t" anchorCtr="0">
            <a:normAutofit/>
          </a:bodyPr>
          <a:lstStyle>
            <a:lvl1pPr marL="609585" lvl="0" indent="-364058" algn="l" rtl="0">
              <a:lnSpc>
                <a:spcPct val="120000"/>
              </a:lnSpc>
              <a:spcBef>
                <a:spcPts val="0"/>
              </a:spcBef>
              <a:spcAft>
                <a:spcPts val="0"/>
              </a:spcAft>
              <a:buSzPts val="700"/>
              <a:buChar char="•"/>
              <a:defRPr/>
            </a:lvl1pPr>
            <a:lvl2pPr marL="1219170" lvl="1" indent="-364058" algn="l" rtl="0">
              <a:lnSpc>
                <a:spcPct val="90000"/>
              </a:lnSpc>
              <a:spcBef>
                <a:spcPts val="667"/>
              </a:spcBef>
              <a:spcAft>
                <a:spcPts val="0"/>
              </a:spcAft>
              <a:buSzPts val="700"/>
              <a:buChar char="•"/>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
        <p:nvSpPr>
          <p:cNvPr id="276" name="Google Shape;276;p57"/>
          <p:cNvSpPr txBox="1">
            <a:spLocks noGrp="1"/>
          </p:cNvSpPr>
          <p:nvPr>
            <p:ph type="body" idx="2"/>
          </p:nvPr>
        </p:nvSpPr>
        <p:spPr>
          <a:xfrm>
            <a:off x="6681545" y="2177397"/>
            <a:ext cx="4849200" cy="3604800"/>
          </a:xfrm>
          <a:prstGeom prst="rect">
            <a:avLst/>
          </a:prstGeom>
          <a:noFill/>
          <a:ln>
            <a:noFill/>
          </a:ln>
        </p:spPr>
        <p:txBody>
          <a:bodyPr spcFirstLastPara="1" wrap="square" lIns="0" tIns="0" rIns="0" bIns="0" anchor="t" anchorCtr="0">
            <a:normAutofit/>
          </a:bodyPr>
          <a:lstStyle>
            <a:lvl1pPr marL="609585" lvl="0" indent="-364058" algn="l" rtl="0">
              <a:lnSpc>
                <a:spcPct val="120000"/>
              </a:lnSpc>
              <a:spcBef>
                <a:spcPts val="0"/>
              </a:spcBef>
              <a:spcAft>
                <a:spcPts val="0"/>
              </a:spcAft>
              <a:buSzPts val="700"/>
              <a:buChar char="•"/>
              <a:defRPr/>
            </a:lvl1pPr>
            <a:lvl2pPr marL="1219170" lvl="1" indent="-364058" algn="l" rtl="0">
              <a:lnSpc>
                <a:spcPct val="90000"/>
              </a:lnSpc>
              <a:spcBef>
                <a:spcPts val="667"/>
              </a:spcBef>
              <a:spcAft>
                <a:spcPts val="0"/>
              </a:spcAft>
              <a:buSzPts val="700"/>
              <a:buChar char="•"/>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
        <p:nvSpPr>
          <p:cNvPr id="277" name="Google Shape;277;p57"/>
          <p:cNvSpPr txBox="1">
            <a:spLocks noGrp="1"/>
          </p:cNvSpPr>
          <p:nvPr>
            <p:ph type="dt" idx="10"/>
          </p:nvPr>
        </p:nvSpPr>
        <p:spPr>
          <a:xfrm>
            <a:off x="1224121" y="6277707"/>
            <a:ext cx="2323600" cy="148400"/>
          </a:xfrm>
          <a:prstGeom prst="rect">
            <a:avLst/>
          </a:prstGeom>
          <a:noFill/>
          <a:ln>
            <a:noFill/>
          </a:ln>
        </p:spPr>
        <p:txBody>
          <a:bodyPr spcFirstLastPara="1" wrap="square" lIns="34300" tIns="17150" rIns="34300" bIns="17150" anchor="ctr" anchorCtr="0">
            <a:noAutofit/>
          </a:bodyPr>
          <a:lstStyle>
            <a:lvl1pPr lvl="0" algn="l" rtl="0">
              <a:lnSpc>
                <a:spcPct val="100000"/>
              </a:lnSpc>
              <a:spcBef>
                <a:spcPts val="0"/>
              </a:spcBef>
              <a:spcAft>
                <a:spcPts val="0"/>
              </a:spcAft>
              <a:buSzPts val="500"/>
              <a:buNone/>
              <a:defRPr sz="667"/>
            </a:lvl1pPr>
            <a:lvl2pPr lvl="1" algn="l" rtl="0">
              <a:lnSpc>
                <a:spcPct val="100000"/>
              </a:lnSpc>
              <a:spcBef>
                <a:spcPts val="0"/>
              </a:spcBef>
              <a:spcAft>
                <a:spcPts val="0"/>
              </a:spcAft>
              <a:buSzPts val="500"/>
              <a:buNone/>
              <a:defRPr sz="667"/>
            </a:lvl2pPr>
            <a:lvl3pPr lvl="2" algn="l" rtl="0">
              <a:lnSpc>
                <a:spcPct val="100000"/>
              </a:lnSpc>
              <a:spcBef>
                <a:spcPts val="0"/>
              </a:spcBef>
              <a:spcAft>
                <a:spcPts val="0"/>
              </a:spcAft>
              <a:buSzPts val="500"/>
              <a:buNone/>
              <a:defRPr sz="667"/>
            </a:lvl3pPr>
            <a:lvl4pPr lvl="3" algn="l" rtl="0">
              <a:lnSpc>
                <a:spcPct val="100000"/>
              </a:lnSpc>
              <a:spcBef>
                <a:spcPts val="0"/>
              </a:spcBef>
              <a:spcAft>
                <a:spcPts val="0"/>
              </a:spcAft>
              <a:buSzPts val="500"/>
              <a:buNone/>
              <a:defRPr sz="667"/>
            </a:lvl4pPr>
            <a:lvl5pPr lvl="4" algn="l" rtl="0">
              <a:lnSpc>
                <a:spcPct val="100000"/>
              </a:lnSpc>
              <a:spcBef>
                <a:spcPts val="0"/>
              </a:spcBef>
              <a:spcAft>
                <a:spcPts val="0"/>
              </a:spcAft>
              <a:buSzPts val="500"/>
              <a:buNone/>
              <a:defRPr sz="667"/>
            </a:lvl5pPr>
            <a:lvl6pPr lvl="5" algn="l" rtl="0">
              <a:lnSpc>
                <a:spcPct val="100000"/>
              </a:lnSpc>
              <a:spcBef>
                <a:spcPts val="0"/>
              </a:spcBef>
              <a:spcAft>
                <a:spcPts val="0"/>
              </a:spcAft>
              <a:buSzPts val="500"/>
              <a:buNone/>
              <a:defRPr sz="667"/>
            </a:lvl6pPr>
            <a:lvl7pPr lvl="6" algn="l" rtl="0">
              <a:lnSpc>
                <a:spcPct val="100000"/>
              </a:lnSpc>
              <a:spcBef>
                <a:spcPts val="0"/>
              </a:spcBef>
              <a:spcAft>
                <a:spcPts val="0"/>
              </a:spcAft>
              <a:buSzPts val="500"/>
              <a:buNone/>
              <a:defRPr sz="667"/>
            </a:lvl7pPr>
            <a:lvl8pPr lvl="7" algn="l" rtl="0">
              <a:lnSpc>
                <a:spcPct val="100000"/>
              </a:lnSpc>
              <a:spcBef>
                <a:spcPts val="0"/>
              </a:spcBef>
              <a:spcAft>
                <a:spcPts val="0"/>
              </a:spcAft>
              <a:buSzPts val="500"/>
              <a:buNone/>
              <a:defRPr sz="667"/>
            </a:lvl8pPr>
            <a:lvl9pPr lvl="8" algn="l" rtl="0">
              <a:lnSpc>
                <a:spcPct val="100000"/>
              </a:lnSpc>
              <a:spcBef>
                <a:spcPts val="0"/>
              </a:spcBef>
              <a:spcAft>
                <a:spcPts val="0"/>
              </a:spcAft>
              <a:buSzPts val="500"/>
              <a:buNone/>
              <a:defRPr sz="667"/>
            </a:lvl9pPr>
          </a:lstStyle>
          <a:p>
            <a:endParaRPr/>
          </a:p>
        </p:txBody>
      </p:sp>
      <p:sp>
        <p:nvSpPr>
          <p:cNvPr id="278" name="Google Shape;278;p57"/>
          <p:cNvSpPr txBox="1">
            <a:spLocks noGrp="1"/>
          </p:cNvSpPr>
          <p:nvPr>
            <p:ph type="title"/>
          </p:nvPr>
        </p:nvSpPr>
        <p:spPr>
          <a:xfrm>
            <a:off x="1015459" y="718428"/>
            <a:ext cx="10515600" cy="590931"/>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accent6"/>
              </a:buClr>
              <a:buSzPts val="3500"/>
              <a:buFont typeface="Calibri"/>
              <a:buNone/>
              <a:defRPr sz="4267">
                <a:latin typeface="Cambria" panose="02040503050406030204" pitchFamily="18" charset="0"/>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279" name="Google Shape;279;p57"/>
          <p:cNvSpPr txBox="1">
            <a:spLocks noGrp="1"/>
          </p:cNvSpPr>
          <p:nvPr>
            <p:ph type="body" idx="3"/>
          </p:nvPr>
        </p:nvSpPr>
        <p:spPr>
          <a:xfrm>
            <a:off x="1015339" y="1363704"/>
            <a:ext cx="4849200" cy="430887"/>
          </a:xfrm>
          <a:prstGeom prst="rect">
            <a:avLst/>
          </a:prstGeom>
          <a:noFill/>
          <a:ln>
            <a:noFill/>
          </a:ln>
        </p:spPr>
        <p:txBody>
          <a:bodyPr spcFirstLastPara="1" wrap="square" lIns="0" tIns="0" rIns="0" bIns="0" anchor="t" anchorCtr="0">
            <a:spAutoFit/>
          </a:bodyPr>
          <a:lstStyle>
            <a:lvl1pPr marL="609585" lvl="0" indent="-304792" algn="l" rtl="0">
              <a:lnSpc>
                <a:spcPct val="100000"/>
              </a:lnSpc>
              <a:spcBef>
                <a:spcPts val="0"/>
              </a:spcBef>
              <a:spcAft>
                <a:spcPts val="0"/>
              </a:spcAft>
              <a:buSzPts val="2100"/>
              <a:buFont typeface="Calibri"/>
              <a:buNone/>
              <a:defRPr sz="2800">
                <a:solidFill>
                  <a:schemeClr val="accent4"/>
                </a:solidFill>
              </a:defRPr>
            </a:lvl1pPr>
            <a:lvl2pPr marL="1219170" lvl="1" indent="-304792" algn="l" rtl="0">
              <a:lnSpc>
                <a:spcPct val="90000"/>
              </a:lnSpc>
              <a:spcBef>
                <a:spcPts val="533"/>
              </a:spcBef>
              <a:spcAft>
                <a:spcPts val="0"/>
              </a:spcAft>
              <a:buSzPts val="1200"/>
              <a:buFont typeface="Calibri"/>
              <a:buNone/>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
        <p:nvSpPr>
          <p:cNvPr id="280" name="Google Shape;280;p57"/>
          <p:cNvSpPr txBox="1">
            <a:spLocks noGrp="1"/>
          </p:cNvSpPr>
          <p:nvPr>
            <p:ph type="body" idx="4"/>
          </p:nvPr>
        </p:nvSpPr>
        <p:spPr>
          <a:xfrm>
            <a:off x="6681545" y="1363704"/>
            <a:ext cx="4849200" cy="430887"/>
          </a:xfrm>
          <a:prstGeom prst="rect">
            <a:avLst/>
          </a:prstGeom>
          <a:noFill/>
          <a:ln>
            <a:noFill/>
          </a:ln>
        </p:spPr>
        <p:txBody>
          <a:bodyPr spcFirstLastPara="1" wrap="square" lIns="0" tIns="0" rIns="0" bIns="0" anchor="t" anchorCtr="0">
            <a:spAutoFit/>
          </a:bodyPr>
          <a:lstStyle>
            <a:lvl1pPr marL="609585" lvl="0" indent="-304792" algn="l" rtl="0">
              <a:lnSpc>
                <a:spcPct val="100000"/>
              </a:lnSpc>
              <a:spcBef>
                <a:spcPts val="0"/>
              </a:spcBef>
              <a:spcAft>
                <a:spcPts val="0"/>
              </a:spcAft>
              <a:buSzPts val="2100"/>
              <a:buFont typeface="Calibri"/>
              <a:buNone/>
              <a:defRPr sz="2800">
                <a:solidFill>
                  <a:schemeClr val="accent4"/>
                </a:solidFill>
              </a:defRPr>
            </a:lvl1pPr>
            <a:lvl2pPr marL="1219170" lvl="1" indent="-304792" algn="l" rtl="0">
              <a:lnSpc>
                <a:spcPct val="90000"/>
              </a:lnSpc>
              <a:spcBef>
                <a:spcPts val="533"/>
              </a:spcBef>
              <a:spcAft>
                <a:spcPts val="0"/>
              </a:spcAft>
              <a:buSzPts val="1200"/>
              <a:buFont typeface="Calibri"/>
              <a:buNone/>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Tree>
    <p:extLst>
      <p:ext uri="{BB962C8B-B14F-4D97-AF65-F5344CB8AC3E}">
        <p14:creationId xmlns:p14="http://schemas.microsoft.com/office/powerpoint/2010/main" val="1781795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9847003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48921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39178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268666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640812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2038353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975456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7074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5" name="Plassholder for tekst 3">
            <a:extLst>
              <a:ext uri="{FF2B5EF4-FFF2-40B4-BE49-F238E27FC236}">
                <a16:creationId xmlns:a16="http://schemas.microsoft.com/office/drawing/2014/main" id="{7249BEA4-D06E-4C20-83BD-17A917A012CC}"/>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78836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4025570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1607851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8" name="Plassholder for tekst 3">
            <a:extLst>
              <a:ext uri="{FF2B5EF4-FFF2-40B4-BE49-F238E27FC236}">
                <a16:creationId xmlns:a16="http://schemas.microsoft.com/office/drawing/2014/main" id="{F9DE84A6-17C0-4C02-A8D5-E719114951C9}"/>
              </a:ext>
            </a:extLst>
          </p:cNvPr>
          <p:cNvSpPr>
            <a:spLocks noGrp="1"/>
          </p:cNvSpPr>
          <p:nvPr>
            <p:ph type="body" sz="quarter" idx="13"/>
          </p:nvPr>
        </p:nvSpPr>
        <p:spPr>
          <a:xfrm>
            <a:off x="1015459" y="2177396"/>
            <a:ext cx="4652654"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55699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9581385-AFD9-41D4-8184-E39DB5EDF20D}"/>
              </a:ext>
            </a:extLst>
          </p:cNvPr>
          <p:cNvSpPr>
            <a:spLocks noGrp="1"/>
          </p:cNvSpPr>
          <p:nvPr>
            <p:ph type="body" sz="quarter" idx="13"/>
          </p:nvPr>
        </p:nvSpPr>
        <p:spPr>
          <a:xfrm>
            <a:off x="1015459" y="3000723"/>
            <a:ext cx="4652654" cy="28178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404531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Tree>
    <p:extLst>
      <p:ext uri="{BB962C8B-B14F-4D97-AF65-F5344CB8AC3E}">
        <p14:creationId xmlns:p14="http://schemas.microsoft.com/office/powerpoint/2010/main" val="161374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646818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Tree>
    <p:extLst>
      <p:ext uri="{BB962C8B-B14F-4D97-AF65-F5344CB8AC3E}">
        <p14:creationId xmlns:p14="http://schemas.microsoft.com/office/powerpoint/2010/main" val="32004773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innhold 6">
            <a:extLst>
              <a:ext uri="{FF2B5EF4-FFF2-40B4-BE49-F238E27FC236}">
                <a16:creationId xmlns:a16="http://schemas.microsoft.com/office/drawing/2014/main" id="{FFDE66EE-3198-45B5-9D05-5E301D4F6ADB}"/>
              </a:ext>
            </a:extLst>
          </p:cNvPr>
          <p:cNvSpPr>
            <a:spLocks noGrp="1"/>
          </p:cNvSpPr>
          <p:nvPr>
            <p:ph sz="quarter" idx="14"/>
          </p:nvPr>
        </p:nvSpPr>
        <p:spPr>
          <a:xfrm>
            <a:off x="1015457"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innhold 6">
            <a:extLst>
              <a:ext uri="{FF2B5EF4-FFF2-40B4-BE49-F238E27FC236}">
                <a16:creationId xmlns:a16="http://schemas.microsoft.com/office/drawing/2014/main" id="{16F96EB8-7127-4811-90DA-3D1F6F798B21}"/>
              </a:ext>
            </a:extLst>
          </p:cNvPr>
          <p:cNvSpPr>
            <a:spLocks noGrp="1"/>
          </p:cNvSpPr>
          <p:nvPr>
            <p:ph sz="quarter" idx="15"/>
          </p:nvPr>
        </p:nvSpPr>
        <p:spPr>
          <a:xfrm>
            <a:off x="6634090"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530805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457"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34090"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2" name="Plassholder for innhold 6">
            <a:extLst>
              <a:ext uri="{FF2B5EF4-FFF2-40B4-BE49-F238E27FC236}">
                <a16:creationId xmlns:a16="http://schemas.microsoft.com/office/drawing/2014/main" id="{F71BB101-025E-4F4A-82D1-EF1861D81ABE}"/>
              </a:ext>
            </a:extLst>
          </p:cNvPr>
          <p:cNvSpPr>
            <a:spLocks noGrp="1"/>
          </p:cNvSpPr>
          <p:nvPr>
            <p:ph sz="quarter" idx="17"/>
          </p:nvPr>
        </p:nvSpPr>
        <p:spPr>
          <a:xfrm>
            <a:off x="1015457"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6">
            <a:extLst>
              <a:ext uri="{FF2B5EF4-FFF2-40B4-BE49-F238E27FC236}">
                <a16:creationId xmlns:a16="http://schemas.microsoft.com/office/drawing/2014/main" id="{89C1D998-2F94-4B8D-95A1-A60D90B940AF}"/>
              </a:ext>
            </a:extLst>
          </p:cNvPr>
          <p:cNvSpPr>
            <a:spLocks noGrp="1"/>
          </p:cNvSpPr>
          <p:nvPr>
            <p:ph sz="quarter" idx="15"/>
          </p:nvPr>
        </p:nvSpPr>
        <p:spPr>
          <a:xfrm>
            <a:off x="6634090"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322530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37752007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8085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35512088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10839897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088492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335465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26877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297091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005733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513099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546232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5" name="Plassholder for tekst 3">
            <a:extLst>
              <a:ext uri="{FF2B5EF4-FFF2-40B4-BE49-F238E27FC236}">
                <a16:creationId xmlns:a16="http://schemas.microsoft.com/office/drawing/2014/main" id="{7249BEA4-D06E-4C20-83BD-17A917A012CC}"/>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229007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14706196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42018481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8" name="Plassholder for tekst 3">
            <a:extLst>
              <a:ext uri="{FF2B5EF4-FFF2-40B4-BE49-F238E27FC236}">
                <a16:creationId xmlns:a16="http://schemas.microsoft.com/office/drawing/2014/main" id="{F9DE84A6-17C0-4C02-A8D5-E719114951C9}"/>
              </a:ext>
            </a:extLst>
          </p:cNvPr>
          <p:cNvSpPr>
            <a:spLocks noGrp="1"/>
          </p:cNvSpPr>
          <p:nvPr>
            <p:ph type="body" sz="quarter" idx="13"/>
          </p:nvPr>
        </p:nvSpPr>
        <p:spPr>
          <a:xfrm>
            <a:off x="1015459" y="2177396"/>
            <a:ext cx="4652654"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347029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9581385-AFD9-41D4-8184-E39DB5EDF20D}"/>
              </a:ext>
            </a:extLst>
          </p:cNvPr>
          <p:cNvSpPr>
            <a:spLocks noGrp="1"/>
          </p:cNvSpPr>
          <p:nvPr>
            <p:ph type="body" sz="quarter" idx="13"/>
          </p:nvPr>
        </p:nvSpPr>
        <p:spPr>
          <a:xfrm>
            <a:off x="1015459" y="3000723"/>
            <a:ext cx="4652654" cy="28178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66751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Tree>
    <p:extLst>
      <p:ext uri="{BB962C8B-B14F-4D97-AF65-F5344CB8AC3E}">
        <p14:creationId xmlns:p14="http://schemas.microsoft.com/office/powerpoint/2010/main" val="17860478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Tree>
    <p:extLst>
      <p:ext uri="{BB962C8B-B14F-4D97-AF65-F5344CB8AC3E}">
        <p14:creationId xmlns:p14="http://schemas.microsoft.com/office/powerpoint/2010/main" val="395184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5" name="Plassholder for tekst 3">
            <a:extLst>
              <a:ext uri="{FF2B5EF4-FFF2-40B4-BE49-F238E27FC236}">
                <a16:creationId xmlns:a16="http://schemas.microsoft.com/office/drawing/2014/main" id="{7249BEA4-D06E-4C20-83BD-17A917A012CC}"/>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635610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innhold 6">
            <a:extLst>
              <a:ext uri="{FF2B5EF4-FFF2-40B4-BE49-F238E27FC236}">
                <a16:creationId xmlns:a16="http://schemas.microsoft.com/office/drawing/2014/main" id="{FFDE66EE-3198-45B5-9D05-5E301D4F6ADB}"/>
              </a:ext>
            </a:extLst>
          </p:cNvPr>
          <p:cNvSpPr>
            <a:spLocks noGrp="1"/>
          </p:cNvSpPr>
          <p:nvPr>
            <p:ph sz="quarter" idx="14"/>
          </p:nvPr>
        </p:nvSpPr>
        <p:spPr>
          <a:xfrm>
            <a:off x="1015457"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innhold 6">
            <a:extLst>
              <a:ext uri="{FF2B5EF4-FFF2-40B4-BE49-F238E27FC236}">
                <a16:creationId xmlns:a16="http://schemas.microsoft.com/office/drawing/2014/main" id="{16F96EB8-7127-4811-90DA-3D1F6F798B21}"/>
              </a:ext>
            </a:extLst>
          </p:cNvPr>
          <p:cNvSpPr>
            <a:spLocks noGrp="1"/>
          </p:cNvSpPr>
          <p:nvPr>
            <p:ph sz="quarter" idx="15"/>
          </p:nvPr>
        </p:nvSpPr>
        <p:spPr>
          <a:xfrm>
            <a:off x="6634090"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019049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457"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34090"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2" name="Plassholder for innhold 6">
            <a:extLst>
              <a:ext uri="{FF2B5EF4-FFF2-40B4-BE49-F238E27FC236}">
                <a16:creationId xmlns:a16="http://schemas.microsoft.com/office/drawing/2014/main" id="{F71BB101-025E-4F4A-82D1-EF1861D81ABE}"/>
              </a:ext>
            </a:extLst>
          </p:cNvPr>
          <p:cNvSpPr>
            <a:spLocks noGrp="1"/>
          </p:cNvSpPr>
          <p:nvPr>
            <p:ph sz="quarter" idx="17"/>
          </p:nvPr>
        </p:nvSpPr>
        <p:spPr>
          <a:xfrm>
            <a:off x="1015457"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6">
            <a:extLst>
              <a:ext uri="{FF2B5EF4-FFF2-40B4-BE49-F238E27FC236}">
                <a16:creationId xmlns:a16="http://schemas.microsoft.com/office/drawing/2014/main" id="{89C1D998-2F94-4B8D-95A1-A60D90B940AF}"/>
              </a:ext>
            </a:extLst>
          </p:cNvPr>
          <p:cNvSpPr>
            <a:spLocks noGrp="1"/>
          </p:cNvSpPr>
          <p:nvPr>
            <p:ph sz="quarter" idx="15"/>
          </p:nvPr>
        </p:nvSpPr>
        <p:spPr>
          <a:xfrm>
            <a:off x="6634090"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565352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34890136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3105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C8AB09-BD5A-E94F-8A35-9B2423CC1DD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59CEF61-CBF5-B14D-B6B1-3ED73C467E3D}"/>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76691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3_Tittel og innhold">
  <p:cSld name="3_Tittel og innhold">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1015459" y="718429"/>
            <a:ext cx="10515600" cy="6440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accent6"/>
              </a:buClr>
              <a:buSzPts val="3500"/>
              <a:buFont typeface="Calibri"/>
              <a:buNone/>
              <a:defRPr>
                <a:latin typeface="Cambria" panose="02040503050406030204" pitchFamily="18" charset="0"/>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92" name="Google Shape;92;p24"/>
          <p:cNvSpPr txBox="1">
            <a:spLocks noGrp="1"/>
          </p:cNvSpPr>
          <p:nvPr>
            <p:ph type="body" idx="1"/>
          </p:nvPr>
        </p:nvSpPr>
        <p:spPr>
          <a:xfrm>
            <a:off x="1015339" y="1363703"/>
            <a:ext cx="10515600" cy="430887"/>
          </a:xfrm>
          <a:prstGeom prst="rect">
            <a:avLst/>
          </a:prstGeom>
          <a:noFill/>
          <a:ln>
            <a:noFill/>
          </a:ln>
        </p:spPr>
        <p:txBody>
          <a:bodyPr spcFirstLastPara="1" wrap="square" lIns="0" tIns="0" rIns="0" bIns="0" anchor="t" anchorCtr="0">
            <a:spAutoFit/>
          </a:bodyPr>
          <a:lstStyle>
            <a:lvl1pPr marL="609585" lvl="0" indent="-304792" algn="l" rtl="0">
              <a:lnSpc>
                <a:spcPct val="100000"/>
              </a:lnSpc>
              <a:spcBef>
                <a:spcPts val="0"/>
              </a:spcBef>
              <a:spcAft>
                <a:spcPts val="0"/>
              </a:spcAft>
              <a:buSzPts val="2100"/>
              <a:buFont typeface="Calibri"/>
              <a:buNone/>
              <a:defRPr sz="2800">
                <a:solidFill>
                  <a:schemeClr val="accent4"/>
                </a:solidFill>
              </a:defRPr>
            </a:lvl1pPr>
            <a:lvl2pPr marL="1219170" lvl="1" indent="-304792" algn="l" rtl="0">
              <a:lnSpc>
                <a:spcPct val="90000"/>
              </a:lnSpc>
              <a:spcBef>
                <a:spcPts val="533"/>
              </a:spcBef>
              <a:spcAft>
                <a:spcPts val="0"/>
              </a:spcAft>
              <a:buSzPts val="1200"/>
              <a:buFont typeface="Calibri"/>
              <a:buNone/>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
        <p:nvSpPr>
          <p:cNvPr id="93" name="Google Shape;93;p24"/>
          <p:cNvSpPr txBox="1">
            <a:spLocks noGrp="1"/>
          </p:cNvSpPr>
          <p:nvPr>
            <p:ph type="body" idx="2"/>
          </p:nvPr>
        </p:nvSpPr>
        <p:spPr>
          <a:xfrm>
            <a:off x="1015459" y="2177399"/>
            <a:ext cx="10515600" cy="3641200"/>
          </a:xfrm>
          <a:prstGeom prst="rect">
            <a:avLst/>
          </a:prstGeom>
          <a:noFill/>
          <a:ln>
            <a:noFill/>
          </a:ln>
        </p:spPr>
        <p:txBody>
          <a:bodyPr spcFirstLastPara="1" wrap="square" lIns="0" tIns="0" rIns="0" bIns="0" anchor="t" anchorCtr="0">
            <a:normAutofit/>
          </a:bodyPr>
          <a:lstStyle>
            <a:lvl1pPr marL="609585" lvl="0" indent="-364058" algn="l" rtl="0">
              <a:lnSpc>
                <a:spcPct val="120000"/>
              </a:lnSpc>
              <a:spcBef>
                <a:spcPts val="0"/>
              </a:spcBef>
              <a:spcAft>
                <a:spcPts val="0"/>
              </a:spcAft>
              <a:buSzPts val="700"/>
              <a:buChar char="•"/>
              <a:defRPr/>
            </a:lvl1pPr>
            <a:lvl2pPr marL="1219170" lvl="1" indent="-364058" algn="l" rtl="0">
              <a:lnSpc>
                <a:spcPct val="90000"/>
              </a:lnSpc>
              <a:spcBef>
                <a:spcPts val="667"/>
              </a:spcBef>
              <a:spcAft>
                <a:spcPts val="0"/>
              </a:spcAft>
              <a:buSzPts val="700"/>
              <a:buChar char="•"/>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Tree>
    <p:extLst>
      <p:ext uri="{BB962C8B-B14F-4D97-AF65-F5344CB8AC3E}">
        <p14:creationId xmlns:p14="http://schemas.microsoft.com/office/powerpoint/2010/main" val="28668465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Tittel og innhold">
  <p:cSld name="2_Tittel og innhold">
    <p:spTree>
      <p:nvGrpSpPr>
        <p:cNvPr id="1" name="Shape 74"/>
        <p:cNvGrpSpPr/>
        <p:nvPr/>
      </p:nvGrpSpPr>
      <p:grpSpPr>
        <a:xfrm>
          <a:off x="0" y="0"/>
          <a:ext cx="0" cy="0"/>
          <a:chOff x="0" y="0"/>
          <a:chExt cx="0" cy="0"/>
        </a:xfrm>
      </p:grpSpPr>
      <p:sp>
        <p:nvSpPr>
          <p:cNvPr id="75" name="Google Shape;75;p19"/>
          <p:cNvSpPr txBox="1">
            <a:spLocks noGrp="1"/>
          </p:cNvSpPr>
          <p:nvPr>
            <p:ph type="body" idx="1"/>
          </p:nvPr>
        </p:nvSpPr>
        <p:spPr>
          <a:xfrm>
            <a:off x="1015459" y="2177397"/>
            <a:ext cx="10515600" cy="3641200"/>
          </a:xfrm>
          <a:prstGeom prst="rect">
            <a:avLst/>
          </a:prstGeom>
          <a:noFill/>
          <a:ln>
            <a:noFill/>
          </a:ln>
        </p:spPr>
        <p:txBody>
          <a:bodyPr spcFirstLastPara="1" wrap="square" lIns="0" tIns="0" rIns="0" bIns="0" anchor="t" anchorCtr="0">
            <a:normAutofit/>
          </a:bodyPr>
          <a:lstStyle>
            <a:lvl1pPr marL="609585" lvl="0" indent="-364058" algn="l" rtl="0">
              <a:lnSpc>
                <a:spcPct val="120000"/>
              </a:lnSpc>
              <a:spcBef>
                <a:spcPts val="0"/>
              </a:spcBef>
              <a:spcAft>
                <a:spcPts val="0"/>
              </a:spcAft>
              <a:buSzPts val="700"/>
              <a:buChar char="•"/>
              <a:defRPr/>
            </a:lvl1pPr>
            <a:lvl2pPr marL="1219170" lvl="1" indent="-364058" algn="l" rtl="0">
              <a:lnSpc>
                <a:spcPct val="90000"/>
              </a:lnSpc>
              <a:spcBef>
                <a:spcPts val="667"/>
              </a:spcBef>
              <a:spcAft>
                <a:spcPts val="0"/>
              </a:spcAft>
              <a:buSzPts val="700"/>
              <a:buChar char="•"/>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
        <p:nvSpPr>
          <p:cNvPr id="76" name="Google Shape;76;p19"/>
          <p:cNvSpPr txBox="1">
            <a:spLocks noGrp="1"/>
          </p:cNvSpPr>
          <p:nvPr>
            <p:ph type="title"/>
          </p:nvPr>
        </p:nvSpPr>
        <p:spPr>
          <a:xfrm>
            <a:off x="1015459" y="718428"/>
            <a:ext cx="10515600" cy="644000"/>
          </a:xfrm>
          <a:prstGeom prst="rect">
            <a:avLst/>
          </a:prstGeom>
          <a:noFill/>
          <a:ln>
            <a:noFill/>
          </a:ln>
        </p:spPr>
        <p:txBody>
          <a:bodyPr spcFirstLastPara="1" wrap="square" lIns="0" tIns="0" rIns="0" bIns="0" anchor="t" anchorCtr="0">
            <a:spAutoFit/>
          </a:bodyPr>
          <a:lstStyle>
            <a:lvl1pPr lvl="0" algn="l" rtl="0">
              <a:lnSpc>
                <a:spcPct val="90000"/>
              </a:lnSpc>
              <a:spcBef>
                <a:spcPts val="0"/>
              </a:spcBef>
              <a:spcAft>
                <a:spcPts val="0"/>
              </a:spcAft>
              <a:buClr>
                <a:schemeClr val="accent6"/>
              </a:buClr>
              <a:buSzPts val="3500"/>
              <a:buFont typeface="Calibri"/>
              <a:buNone/>
              <a:defRPr>
                <a:latin typeface="Cambria" panose="02040503050406030204" pitchFamily="18" charset="0"/>
              </a:defRPr>
            </a:lvl1pPr>
            <a:lvl2pPr lvl="1" algn="l" rtl="0">
              <a:lnSpc>
                <a:spcPct val="100000"/>
              </a:lnSpc>
              <a:spcBef>
                <a:spcPts val="0"/>
              </a:spcBef>
              <a:spcAft>
                <a:spcPts val="0"/>
              </a:spcAft>
              <a:buSzPts val="500"/>
              <a:buNone/>
              <a:defRPr/>
            </a:lvl2pPr>
            <a:lvl3pPr lvl="2" algn="l" rtl="0">
              <a:lnSpc>
                <a:spcPct val="100000"/>
              </a:lnSpc>
              <a:spcBef>
                <a:spcPts val="0"/>
              </a:spcBef>
              <a:spcAft>
                <a:spcPts val="0"/>
              </a:spcAft>
              <a:buSzPts val="500"/>
              <a:buNone/>
              <a:defRPr/>
            </a:lvl3pPr>
            <a:lvl4pPr lvl="3" algn="l" rtl="0">
              <a:lnSpc>
                <a:spcPct val="100000"/>
              </a:lnSpc>
              <a:spcBef>
                <a:spcPts val="0"/>
              </a:spcBef>
              <a:spcAft>
                <a:spcPts val="0"/>
              </a:spcAft>
              <a:buSzPts val="500"/>
              <a:buNone/>
              <a:defRPr/>
            </a:lvl4pPr>
            <a:lvl5pPr lvl="4" algn="l" rtl="0">
              <a:lnSpc>
                <a:spcPct val="100000"/>
              </a:lnSpc>
              <a:spcBef>
                <a:spcPts val="0"/>
              </a:spcBef>
              <a:spcAft>
                <a:spcPts val="0"/>
              </a:spcAft>
              <a:buSzPts val="500"/>
              <a:buNone/>
              <a:defRPr/>
            </a:lvl5pPr>
            <a:lvl6pPr lvl="5" algn="l" rtl="0">
              <a:lnSpc>
                <a:spcPct val="100000"/>
              </a:lnSpc>
              <a:spcBef>
                <a:spcPts val="0"/>
              </a:spcBef>
              <a:spcAft>
                <a:spcPts val="0"/>
              </a:spcAft>
              <a:buSzPts val="500"/>
              <a:buNone/>
              <a:defRPr/>
            </a:lvl6pPr>
            <a:lvl7pPr lvl="6" algn="l" rtl="0">
              <a:lnSpc>
                <a:spcPct val="100000"/>
              </a:lnSpc>
              <a:spcBef>
                <a:spcPts val="0"/>
              </a:spcBef>
              <a:spcAft>
                <a:spcPts val="0"/>
              </a:spcAft>
              <a:buSzPts val="500"/>
              <a:buNone/>
              <a:defRPr/>
            </a:lvl7pPr>
            <a:lvl8pPr lvl="7" algn="l" rtl="0">
              <a:lnSpc>
                <a:spcPct val="100000"/>
              </a:lnSpc>
              <a:spcBef>
                <a:spcPts val="0"/>
              </a:spcBef>
              <a:spcAft>
                <a:spcPts val="0"/>
              </a:spcAft>
              <a:buSzPts val="500"/>
              <a:buNone/>
              <a:defRPr/>
            </a:lvl8pPr>
            <a:lvl9pPr lvl="8" algn="l" rtl="0">
              <a:lnSpc>
                <a:spcPct val="100000"/>
              </a:lnSpc>
              <a:spcBef>
                <a:spcPts val="0"/>
              </a:spcBef>
              <a:spcAft>
                <a:spcPts val="0"/>
              </a:spcAft>
              <a:buSzPts val="500"/>
              <a:buNone/>
              <a:defRPr/>
            </a:lvl9pPr>
          </a:lstStyle>
          <a:p>
            <a:endParaRPr/>
          </a:p>
        </p:txBody>
      </p:sp>
      <p:sp>
        <p:nvSpPr>
          <p:cNvPr id="77" name="Google Shape;77;p19"/>
          <p:cNvSpPr txBox="1">
            <a:spLocks noGrp="1"/>
          </p:cNvSpPr>
          <p:nvPr>
            <p:ph type="body" idx="2"/>
          </p:nvPr>
        </p:nvSpPr>
        <p:spPr>
          <a:xfrm>
            <a:off x="1015339" y="1363704"/>
            <a:ext cx="10515600" cy="430887"/>
          </a:xfrm>
          <a:prstGeom prst="rect">
            <a:avLst/>
          </a:prstGeom>
          <a:noFill/>
          <a:ln>
            <a:noFill/>
          </a:ln>
        </p:spPr>
        <p:txBody>
          <a:bodyPr spcFirstLastPara="1" wrap="square" lIns="0" tIns="0" rIns="0" bIns="0" anchor="t" anchorCtr="0">
            <a:spAutoFit/>
          </a:bodyPr>
          <a:lstStyle>
            <a:lvl1pPr marL="609585" lvl="0" indent="-304792" algn="l" rtl="0">
              <a:lnSpc>
                <a:spcPct val="100000"/>
              </a:lnSpc>
              <a:spcBef>
                <a:spcPts val="0"/>
              </a:spcBef>
              <a:spcAft>
                <a:spcPts val="0"/>
              </a:spcAft>
              <a:buSzPts val="2100"/>
              <a:buFont typeface="Calibri"/>
              <a:buNone/>
              <a:defRPr sz="2800">
                <a:solidFill>
                  <a:schemeClr val="accent4"/>
                </a:solidFill>
              </a:defRPr>
            </a:lvl1pPr>
            <a:lvl2pPr marL="1219170" lvl="1" indent="-304792" algn="l" rtl="0">
              <a:lnSpc>
                <a:spcPct val="90000"/>
              </a:lnSpc>
              <a:spcBef>
                <a:spcPts val="533"/>
              </a:spcBef>
              <a:spcAft>
                <a:spcPts val="0"/>
              </a:spcAft>
              <a:buSzPts val="1200"/>
              <a:buFont typeface="Calibri"/>
              <a:buNone/>
              <a:defRPr/>
            </a:lvl2pPr>
            <a:lvl3pPr marL="1828754" lvl="2" indent="-364058" algn="l" rtl="0">
              <a:lnSpc>
                <a:spcPct val="90000"/>
              </a:lnSpc>
              <a:spcBef>
                <a:spcPts val="533"/>
              </a:spcBef>
              <a:spcAft>
                <a:spcPts val="0"/>
              </a:spcAft>
              <a:buSzPts val="700"/>
              <a:buChar char="•"/>
              <a:defRPr/>
            </a:lvl3pPr>
            <a:lvl4pPr marL="2438339" lvl="3" indent="-364058" algn="l" rtl="0">
              <a:lnSpc>
                <a:spcPct val="90000"/>
              </a:lnSpc>
              <a:spcBef>
                <a:spcPts val="533"/>
              </a:spcBef>
              <a:spcAft>
                <a:spcPts val="0"/>
              </a:spcAft>
              <a:buSzPts val="700"/>
              <a:buChar char="•"/>
              <a:defRPr/>
            </a:lvl4pPr>
            <a:lvl5pPr marL="3047924" lvl="4" indent="-364058" algn="l" rtl="0">
              <a:lnSpc>
                <a:spcPct val="90000"/>
              </a:lnSpc>
              <a:spcBef>
                <a:spcPts val="533"/>
              </a:spcBef>
              <a:spcAft>
                <a:spcPts val="0"/>
              </a:spcAft>
              <a:buSzPts val="700"/>
              <a:buChar char="•"/>
              <a:defRPr/>
            </a:lvl5pPr>
            <a:lvl6pPr marL="3657509" lvl="5" indent="-364058" algn="l" rtl="0">
              <a:lnSpc>
                <a:spcPct val="90000"/>
              </a:lnSpc>
              <a:spcBef>
                <a:spcPts val="533"/>
              </a:spcBef>
              <a:spcAft>
                <a:spcPts val="0"/>
              </a:spcAft>
              <a:buClr>
                <a:schemeClr val="dk1"/>
              </a:buClr>
              <a:buSzPts val="700"/>
              <a:buChar char="•"/>
              <a:defRPr/>
            </a:lvl6pPr>
            <a:lvl7pPr marL="4267093" lvl="6" indent="-364058" algn="l" rtl="0">
              <a:lnSpc>
                <a:spcPct val="90000"/>
              </a:lnSpc>
              <a:spcBef>
                <a:spcPts val="533"/>
              </a:spcBef>
              <a:spcAft>
                <a:spcPts val="0"/>
              </a:spcAft>
              <a:buClr>
                <a:schemeClr val="dk1"/>
              </a:buClr>
              <a:buSzPts val="700"/>
              <a:buChar char="•"/>
              <a:defRPr/>
            </a:lvl7pPr>
            <a:lvl8pPr marL="4876678" lvl="7" indent="-364058" algn="l" rtl="0">
              <a:lnSpc>
                <a:spcPct val="90000"/>
              </a:lnSpc>
              <a:spcBef>
                <a:spcPts val="533"/>
              </a:spcBef>
              <a:spcAft>
                <a:spcPts val="0"/>
              </a:spcAft>
              <a:buClr>
                <a:schemeClr val="dk1"/>
              </a:buClr>
              <a:buSzPts val="700"/>
              <a:buChar char="•"/>
              <a:defRPr/>
            </a:lvl8pPr>
            <a:lvl9pPr marL="5486263" lvl="8" indent="-364058" algn="l" rtl="0">
              <a:lnSpc>
                <a:spcPct val="90000"/>
              </a:lnSpc>
              <a:spcBef>
                <a:spcPts val="533"/>
              </a:spcBef>
              <a:spcAft>
                <a:spcPts val="0"/>
              </a:spcAft>
              <a:buClr>
                <a:schemeClr val="dk1"/>
              </a:buClr>
              <a:buSzPts val="700"/>
              <a:buChar char="•"/>
              <a:defRPr/>
            </a:lvl9pPr>
          </a:lstStyle>
          <a:p>
            <a:endParaRPr/>
          </a:p>
        </p:txBody>
      </p:sp>
    </p:spTree>
    <p:extLst>
      <p:ext uri="{BB962C8B-B14F-4D97-AF65-F5344CB8AC3E}">
        <p14:creationId xmlns:p14="http://schemas.microsoft.com/office/powerpoint/2010/main" val="23082821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Strategipresentasjon bilde 7/19 2 1 1 1">
  <p:cSld name="Strategipresentasjon bilde 7/19 2 1 1 1">
    <p:spTree>
      <p:nvGrpSpPr>
        <p:cNvPr id="1" name="Shape 228"/>
        <p:cNvGrpSpPr/>
        <p:nvPr/>
      </p:nvGrpSpPr>
      <p:grpSpPr>
        <a:xfrm>
          <a:off x="0" y="0"/>
          <a:ext cx="0" cy="0"/>
          <a:chOff x="0" y="0"/>
          <a:chExt cx="0" cy="0"/>
        </a:xfrm>
      </p:grpSpPr>
      <p:sp>
        <p:nvSpPr>
          <p:cNvPr id="229" name="Google Shape;229;p141"/>
          <p:cNvSpPr/>
          <p:nvPr/>
        </p:nvSpPr>
        <p:spPr>
          <a:xfrm>
            <a:off x="291675" y="291671"/>
            <a:ext cx="11611200" cy="6276400"/>
          </a:xfrm>
          <a:prstGeom prst="rect">
            <a:avLst/>
          </a:prstGeom>
          <a:solidFill>
            <a:srgbClr val="EFECE8"/>
          </a:solidFill>
          <a:ln>
            <a:noFill/>
          </a:ln>
        </p:spPr>
        <p:txBody>
          <a:bodyPr spcFirstLastPara="1" wrap="square" lIns="45733" tIns="22867" rIns="45733" bIns="22867" anchor="ctr" anchorCtr="0">
            <a:noAutofit/>
          </a:bodyPr>
          <a:lstStyle/>
          <a:p>
            <a:pPr marL="0" marR="0" lvl="0" indent="0" algn="ctr" rtl="0">
              <a:lnSpc>
                <a:spcPct val="100000"/>
              </a:lnSpc>
              <a:spcBef>
                <a:spcPts val="0"/>
              </a:spcBef>
              <a:spcAft>
                <a:spcPts val="0"/>
              </a:spcAft>
              <a:buClr>
                <a:srgbClr val="000000"/>
              </a:buClr>
              <a:buSzPts val="300"/>
              <a:buFont typeface="Arial"/>
              <a:buNone/>
            </a:pPr>
            <a:endParaRPr sz="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450505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Strategipresentasjon bilde 7/19">
  <p:cSld name="Strategipresentasjon bilde 7/19">
    <p:spTree>
      <p:nvGrpSpPr>
        <p:cNvPr id="1" name="Shape 439"/>
        <p:cNvGrpSpPr/>
        <p:nvPr/>
      </p:nvGrpSpPr>
      <p:grpSpPr>
        <a:xfrm>
          <a:off x="0" y="0"/>
          <a:ext cx="0" cy="0"/>
          <a:chOff x="0" y="0"/>
          <a:chExt cx="0" cy="0"/>
        </a:xfrm>
      </p:grpSpPr>
      <p:sp>
        <p:nvSpPr>
          <p:cNvPr id="440" name="Google Shape;440;g110b03e5f73_0_641"/>
          <p:cNvSpPr/>
          <p:nvPr/>
        </p:nvSpPr>
        <p:spPr>
          <a:xfrm>
            <a:off x="291675" y="291671"/>
            <a:ext cx="11611200" cy="6276400"/>
          </a:xfrm>
          <a:prstGeom prst="rect">
            <a:avLst/>
          </a:prstGeom>
          <a:solidFill>
            <a:schemeClr val="accent6"/>
          </a:solidFill>
          <a:ln>
            <a:noFill/>
          </a:ln>
        </p:spPr>
        <p:txBody>
          <a:bodyPr spcFirstLastPara="1" wrap="square" lIns="45733" tIns="22867" rIns="45733" bIns="22867" anchor="ctr" anchorCtr="0">
            <a:noAutofit/>
          </a:bodyPr>
          <a:lstStyle/>
          <a:p>
            <a:pPr marL="0" marR="0" lvl="0" indent="0" algn="ctr" rtl="0">
              <a:lnSpc>
                <a:spcPct val="100000"/>
              </a:lnSpc>
              <a:spcBef>
                <a:spcPts val="0"/>
              </a:spcBef>
              <a:spcAft>
                <a:spcPts val="0"/>
              </a:spcAft>
              <a:buClr>
                <a:srgbClr val="000000"/>
              </a:buClr>
              <a:buSzPts val="300"/>
              <a:buFont typeface="Arial"/>
              <a:buNone/>
            </a:pPr>
            <a:endParaRPr sz="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398064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3094413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6860535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e med tekst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405114-DF81-4780-B9C3-FBC5D7306740}"/>
              </a:ext>
            </a:extLst>
          </p:cNvPr>
          <p:cNvSpPr>
            <a:spLocks noGrp="1"/>
          </p:cNvSpPr>
          <p:nvPr>
            <p:ph type="title" hasCustomPrompt="1"/>
          </p:nvPr>
        </p:nvSpPr>
        <p:spPr>
          <a:xfrm>
            <a:off x="691816" y="806116"/>
            <a:ext cx="4898401" cy="1288301"/>
          </a:xfrm>
        </p:spPr>
        <p:txBody>
          <a:bodyPr/>
          <a:lstStyle>
            <a:lvl1pPr>
              <a:defRPr/>
            </a:lvl1pPr>
          </a:lstStyle>
          <a:p>
            <a:r>
              <a:rPr lang="nb-NO"/>
              <a:t>Klikk for å legge til en tittel</a:t>
            </a:r>
          </a:p>
        </p:txBody>
      </p:sp>
      <p:sp>
        <p:nvSpPr>
          <p:cNvPr id="4" name="Plassholder for tekst 3">
            <a:extLst>
              <a:ext uri="{FF2B5EF4-FFF2-40B4-BE49-F238E27FC236}">
                <a16:creationId xmlns:a16="http://schemas.microsoft.com/office/drawing/2014/main" id="{93C1F1A3-ED31-4DB2-9137-F8655D723ADB}"/>
              </a:ext>
            </a:extLst>
          </p:cNvPr>
          <p:cNvSpPr>
            <a:spLocks noGrp="1"/>
          </p:cNvSpPr>
          <p:nvPr>
            <p:ph type="body" sz="quarter" idx="10" hasCustomPrompt="1"/>
          </p:nvPr>
        </p:nvSpPr>
        <p:spPr>
          <a:xfrm>
            <a:off x="691816" y="2407069"/>
            <a:ext cx="4898400" cy="3933770"/>
          </a:xfrm>
        </p:spPr>
        <p:txBody>
          <a:bodyPr/>
          <a:lstStyle>
            <a:lvl1pPr marL="270054" indent="-270054">
              <a:buFont typeface="Arial" panose="020B0604020202020204" pitchFamily="34" charset="0"/>
              <a:buChar char="•"/>
              <a:defRPr/>
            </a:lvl1pPr>
            <a:lvl2pPr marL="534988" indent="-174625">
              <a:buFont typeface="Arial" panose="020B0604020202020204" pitchFamily="34" charset="0"/>
              <a:buChar char="•"/>
              <a:defRPr/>
            </a:lvl2pPr>
            <a:lvl3pPr marL="720144" indent="-180036">
              <a:buFont typeface="Arial" panose="020B0604020202020204" pitchFamily="34" charset="0"/>
              <a:buChar char="•"/>
              <a:defRPr/>
            </a:lvl3pPr>
            <a:lvl4pPr marL="900180" indent="-180036">
              <a:buFont typeface="Arial" panose="020B0604020202020204" pitchFamily="34" charset="0"/>
              <a:buChar char="•"/>
              <a:defRPr/>
            </a:lvl4pPr>
            <a:lvl5pPr marL="1080216" indent="-180036">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innhold 5">
            <a:extLst>
              <a:ext uri="{FF2B5EF4-FFF2-40B4-BE49-F238E27FC236}">
                <a16:creationId xmlns:a16="http://schemas.microsoft.com/office/drawing/2014/main" id="{C4BC6DAD-923A-A92E-30FC-0FE2DB573674}"/>
              </a:ext>
            </a:extLst>
          </p:cNvPr>
          <p:cNvSpPr>
            <a:spLocks noGrp="1"/>
          </p:cNvSpPr>
          <p:nvPr>
            <p:ph sz="quarter" idx="4"/>
          </p:nvPr>
        </p:nvSpPr>
        <p:spPr>
          <a:xfrm>
            <a:off x="6096000" y="464694"/>
            <a:ext cx="5588833" cy="5876145"/>
          </a:xfrm>
        </p:spPr>
        <p:txBody>
          <a:bodyPr/>
          <a:lstStyle>
            <a:lvl1pPr marL="0" indent="0">
              <a:buNone/>
              <a:defRPr/>
            </a:lvl1pPr>
          </a:lstStyle>
          <a:p>
            <a:pPr lvl="0"/>
            <a:r>
              <a:rPr lang="nb-NO"/>
              <a:t>Klikk for å redigere tekststiler i malen</a:t>
            </a:r>
          </a:p>
        </p:txBody>
      </p:sp>
      <p:pic>
        <p:nvPicPr>
          <p:cNvPr id="7" name="Grafikk 6">
            <a:extLst>
              <a:ext uri="{FF2B5EF4-FFF2-40B4-BE49-F238E27FC236}">
                <a16:creationId xmlns:a16="http://schemas.microsoft.com/office/drawing/2014/main" id="{85F483C4-E6EB-C9C3-6388-4B62328827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322177"/>
            <a:ext cx="967283" cy="575294"/>
          </a:xfrm>
          <a:prstGeom prst="rect">
            <a:avLst/>
          </a:prstGeom>
        </p:spPr>
      </p:pic>
    </p:spTree>
    <p:extLst>
      <p:ext uri="{BB962C8B-B14F-4D97-AF65-F5344CB8AC3E}">
        <p14:creationId xmlns:p14="http://schemas.microsoft.com/office/powerpoint/2010/main" val="29784020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lnSpc>
                <a:spcPct val="100000"/>
              </a:lnSpc>
              <a:spcAft>
                <a:spcPts val="0"/>
              </a:spcAft>
              <a:buClr>
                <a:srgbClr val="393C61"/>
              </a:buClr>
              <a:buFont typeface="Arial" panose="020B0604020202020204" pitchFamily="34" charset="0"/>
              <a:buChar char="•"/>
              <a:defRPr/>
            </a:lvl1pPr>
            <a:lvl2pPr marL="540108" indent="-180036">
              <a:buClr>
                <a:srgbClr val="393C61"/>
              </a:buClr>
              <a:buFont typeface="Arial" panose="020B0604020202020204" pitchFamily="34" charset="0"/>
              <a:buChar char="•"/>
              <a:defRPr/>
            </a:lvl2pPr>
            <a:lvl3pPr marL="806450" indent="-266700">
              <a:buClr>
                <a:srgbClr val="393C61"/>
              </a:buClr>
              <a:buFont typeface="Arial" panose="020B0604020202020204" pitchFamily="34" charset="0"/>
              <a:buChar char="•"/>
              <a:defRPr sz="1800"/>
            </a:lvl3pPr>
            <a:lvl4pPr marL="985838" indent="-265113">
              <a:buClr>
                <a:srgbClr val="393C61"/>
              </a:buClr>
              <a:buFont typeface="Arial" panose="020B0604020202020204" pitchFamily="34" charset="0"/>
              <a:buChar char="•"/>
              <a:defRPr/>
            </a:lvl4pPr>
            <a:lvl5pPr marL="1166813" indent="-266700">
              <a:buClr>
                <a:srgbClr val="393C61"/>
              </a:buClr>
              <a:buFont typeface="Arial" panose="020B0604020202020204" pitchFamily="34" charset="0"/>
              <a:buChar char="•"/>
              <a:defRPr sz="1600"/>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0189184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Tittellysbilde">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3BC7A7-5C0C-4CBB-898C-EA6C636520E8}"/>
              </a:ext>
            </a:extLst>
          </p:cNvPr>
          <p:cNvSpPr/>
          <p:nvPr userDrawn="1"/>
        </p:nvSpPr>
        <p:spPr>
          <a:xfrm>
            <a:off x="157316" y="149766"/>
            <a:ext cx="11884918" cy="6558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2" y="4652765"/>
            <a:ext cx="1575130" cy="215444"/>
          </a:xfrm>
          <a:prstGeom prst="rect">
            <a:avLst/>
          </a:prstGeom>
        </p:spPr>
        <p:txBody>
          <a:bodyPr lIns="0" tIns="0" rIns="0" bIns="0">
            <a:spAutoFit/>
          </a:bodyPr>
          <a:lstStyle>
            <a:lvl1pPr marL="0" indent="0">
              <a:buNone/>
              <a:defRPr sz="1250">
                <a:solidFill>
                  <a:schemeClr val="accent2"/>
                </a:solidFill>
              </a:defRPr>
            </a:lvl1pPr>
          </a:lstStyle>
          <a:p>
            <a:pPr lvl="0"/>
            <a:r>
              <a:rPr lang="nb-NO" noProof="0" err="1"/>
              <a:t>dd.dd.dddd</a:t>
            </a:r>
            <a:endParaRPr lang="nb-NO" noProof="0"/>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hasCustomPrompt="1"/>
          </p:nvPr>
        </p:nvSpPr>
        <p:spPr>
          <a:xfrm>
            <a:off x="1787632" y="3037099"/>
            <a:ext cx="7807127" cy="800347"/>
          </a:xfrm>
        </p:spPr>
        <p:txBody>
          <a:bodyPr lIns="0" tIns="0" rIns="0" bIns="0" anchor="b" anchorCtr="0">
            <a:spAutoFit/>
          </a:bodyPr>
          <a:lstStyle>
            <a:lvl1pPr marL="0" indent="0">
              <a:lnSpc>
                <a:spcPct val="100000"/>
              </a:lnSpc>
              <a:spcBef>
                <a:spcPts val="0"/>
              </a:spcBef>
              <a:spcAft>
                <a:spcPts val="0"/>
              </a:spcAft>
              <a:buNone/>
              <a:defRPr sz="5201">
                <a:solidFill>
                  <a:srgbClr val="FFFFFF"/>
                </a:solidFill>
              </a:defRPr>
            </a:lvl1pPr>
          </a:lstStyle>
          <a:p>
            <a:pPr lvl="0"/>
            <a:r>
              <a:rPr lang="nb-NO"/>
              <a:t>Klikk for å legge til tittel</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hasCustomPrompt="1"/>
          </p:nvPr>
        </p:nvSpPr>
        <p:spPr>
          <a:xfrm>
            <a:off x="1787633" y="4096793"/>
            <a:ext cx="7807127" cy="415547"/>
          </a:xfrm>
        </p:spPr>
        <p:txBody>
          <a:bodyPr lIns="0" tIns="0" rIns="0" bIns="0">
            <a:spAutoFit/>
          </a:bodyPr>
          <a:lstStyle>
            <a:lvl1pPr marL="0" indent="0">
              <a:lnSpc>
                <a:spcPct val="100000"/>
              </a:lnSpc>
              <a:spcBef>
                <a:spcPts val="0"/>
              </a:spcBef>
              <a:spcAft>
                <a:spcPts val="0"/>
              </a:spcAft>
              <a:buNone/>
              <a:defRPr sz="2701">
                <a:solidFill>
                  <a:srgbClr val="FFFFFF"/>
                </a:solidFill>
              </a:defRPr>
            </a:lvl1pPr>
          </a:lstStyle>
          <a:p>
            <a:pPr lvl="0"/>
            <a:r>
              <a:rPr lang="nb-NO"/>
              <a:t>Klikk for å legge til undertittel</a:t>
            </a:r>
          </a:p>
        </p:txBody>
      </p:sp>
      <p:pic>
        <p:nvPicPr>
          <p:cNvPr id="4" name="Grafikk 3">
            <a:extLst>
              <a:ext uri="{FF2B5EF4-FFF2-40B4-BE49-F238E27FC236}">
                <a16:creationId xmlns:a16="http://schemas.microsoft.com/office/drawing/2014/main" id="{F6ACC6E4-AA3C-DA2B-D090-D284292464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12674" y="5619245"/>
            <a:ext cx="1169234" cy="561517"/>
          </a:xfrm>
          <a:prstGeom prst="rect">
            <a:avLst/>
          </a:prstGeom>
        </p:spPr>
      </p:pic>
      <p:pic>
        <p:nvPicPr>
          <p:cNvPr id="3" name="Grafikk 2">
            <a:extLst>
              <a:ext uri="{FF2B5EF4-FFF2-40B4-BE49-F238E27FC236}">
                <a16:creationId xmlns:a16="http://schemas.microsoft.com/office/drawing/2014/main" id="{A569C779-9834-CF4F-4205-82AB20FBF59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951176">
            <a:off x="-1524405" y="-2519787"/>
            <a:ext cx="5039574" cy="5039574"/>
          </a:xfrm>
          <a:prstGeom prst="rect">
            <a:avLst/>
          </a:prstGeom>
        </p:spPr>
      </p:pic>
    </p:spTree>
    <p:extLst>
      <p:ext uri="{BB962C8B-B14F-4D97-AF65-F5344CB8AC3E}">
        <p14:creationId xmlns:p14="http://schemas.microsoft.com/office/powerpoint/2010/main" val="22702612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8"/>
            <a:ext cx="10858500" cy="4033453"/>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 Velg «Nytt lysbilde» fra menyen for å få valg om flere undersider fra malen</a:t>
            </a:r>
          </a:p>
          <a:p>
            <a:pPr lvl="1"/>
            <a:r>
              <a:rPr lang="nb-NO"/>
              <a:t>Andre nivå</a:t>
            </a:r>
          </a:p>
          <a:p>
            <a:pPr lvl="2"/>
            <a:r>
              <a:rPr lang="nb-NO"/>
              <a:t>Tredje nivå</a:t>
            </a:r>
          </a:p>
          <a:p>
            <a:pPr lvl="3"/>
            <a:r>
              <a:rPr lang="nb-NO"/>
              <a:t>Fjerde nivå</a:t>
            </a:r>
          </a:p>
          <a:p>
            <a:pPr lvl="4"/>
            <a:r>
              <a:rPr lang="nb-NO"/>
              <a:t>Femte nivå</a:t>
            </a:r>
          </a:p>
          <a:p>
            <a:pPr lvl="0"/>
            <a:endParaRPr lang="nb-NO"/>
          </a:p>
        </p:txBody>
      </p:sp>
      <p:pic>
        <p:nvPicPr>
          <p:cNvPr id="4" name="Grafikk 3">
            <a:extLst>
              <a:ext uri="{FF2B5EF4-FFF2-40B4-BE49-F238E27FC236}">
                <a16:creationId xmlns:a16="http://schemas.microsoft.com/office/drawing/2014/main" id="{C1BD11F8-683D-4DC5-DB06-58D81C6C42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817" y="6119812"/>
            <a:ext cx="967283" cy="575294"/>
          </a:xfrm>
          <a:prstGeom prst="rect">
            <a:avLst/>
          </a:prstGeom>
        </p:spPr>
      </p:pic>
    </p:spTree>
    <p:extLst>
      <p:ext uri="{BB962C8B-B14F-4D97-AF65-F5344CB8AC3E}">
        <p14:creationId xmlns:p14="http://schemas.microsoft.com/office/powerpoint/2010/main" val="27369954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tel og innhold med grå bakgru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D5A5794-E195-D7FB-477B-7D90126A5D8A}"/>
              </a:ext>
            </a:extLst>
          </p:cNvPr>
          <p:cNvSpPr/>
          <p:nvPr userDrawn="1"/>
        </p:nvSpPr>
        <p:spPr>
          <a:xfrm>
            <a:off x="149901" y="157397"/>
            <a:ext cx="11894695" cy="648324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66109BC7-6B2B-455F-AAF6-F2D02D73C756}"/>
              </a:ext>
            </a:extLst>
          </p:cNvPr>
          <p:cNvSpPr>
            <a:spLocks noGrp="1"/>
          </p:cNvSpPr>
          <p:nvPr>
            <p:ph type="title" hasCustomPrompt="1"/>
          </p:nvPr>
        </p:nvSpPr>
        <p:spPr>
          <a:xfrm>
            <a:off x="661737" y="718428"/>
            <a:ext cx="10858500" cy="644097"/>
          </a:xfrm>
        </p:spPr>
        <p:txBody>
          <a:bodyPr wrap="square">
            <a:spAutoFit/>
          </a:bodyPr>
          <a:lstStyle>
            <a:lvl1pPr>
              <a:defRPr/>
            </a:lvl1pPr>
          </a:lstStyle>
          <a:p>
            <a:r>
              <a:rPr lang="nb-NO"/>
              <a:t>Overskrift</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hasCustomPrompt="1"/>
          </p:nvPr>
        </p:nvSpPr>
        <p:spPr>
          <a:xfrm>
            <a:off x="659224" y="1363702"/>
            <a:ext cx="10858500" cy="423242"/>
          </a:xfrm>
        </p:spPr>
        <p:txBody>
          <a:bodyPr wrap="square">
            <a:spAutoFit/>
          </a:bodyPr>
          <a:lstStyle>
            <a:lvl1pPr marL="0" indent="0">
              <a:lnSpc>
                <a:spcPct val="100000"/>
              </a:lnSpc>
              <a:spcAft>
                <a:spcPts val="0"/>
              </a:spcAft>
              <a:buNone/>
              <a:defRPr sz="2751">
                <a:solidFill>
                  <a:srgbClr val="D14641"/>
                </a:solidFill>
              </a:defRPr>
            </a:lvl1pPr>
            <a:lvl2pPr marL="360072" indent="0">
              <a:buNone/>
              <a:defRPr/>
            </a:lvl2pPr>
          </a:lstStyle>
          <a:p>
            <a:pPr lvl="0"/>
            <a:r>
              <a:rPr lang="nb-NO"/>
              <a:t>Undertittel</a:t>
            </a:r>
          </a:p>
        </p:txBody>
      </p:sp>
      <p:sp>
        <p:nvSpPr>
          <p:cNvPr id="3" name="Plassholder for tekst 3">
            <a:extLst>
              <a:ext uri="{FF2B5EF4-FFF2-40B4-BE49-F238E27FC236}">
                <a16:creationId xmlns:a16="http://schemas.microsoft.com/office/drawing/2014/main" id="{DA535262-EEB4-9B6F-F5AB-731973A2D10D}"/>
              </a:ext>
            </a:extLst>
          </p:cNvPr>
          <p:cNvSpPr>
            <a:spLocks noGrp="1"/>
          </p:cNvSpPr>
          <p:nvPr>
            <p:ph type="body" sz="quarter" idx="10" hasCustomPrompt="1"/>
          </p:nvPr>
        </p:nvSpPr>
        <p:spPr>
          <a:xfrm>
            <a:off x="659224" y="2106117"/>
            <a:ext cx="10858500" cy="3959231"/>
          </a:xfrm>
        </p:spPr>
        <p:txBody>
          <a:bodyPr/>
          <a:lstStyle>
            <a:lvl1pPr marL="360363" indent="-360363">
              <a:buFont typeface="Arial" panose="020B0604020202020204" pitchFamily="34" charset="0"/>
              <a:buChar char="•"/>
              <a:defRPr/>
            </a:lvl1pPr>
            <a:lvl2pPr marL="540108" indent="-180036">
              <a:buFont typeface="Arial" panose="020B0604020202020204" pitchFamily="34" charset="0"/>
              <a:buChar char="•"/>
              <a:defRPr/>
            </a:lvl2pPr>
            <a:lvl3pPr marL="806450" indent="-266700">
              <a:buFont typeface="Arial" panose="020B0604020202020204" pitchFamily="34" charset="0"/>
              <a:buChar char="•"/>
              <a:defRPr/>
            </a:lvl3pPr>
            <a:lvl4pPr marL="985838" indent="-265113">
              <a:buFont typeface="Arial" panose="020B0604020202020204" pitchFamily="34" charset="0"/>
              <a:buChar char="•"/>
              <a:defRPr/>
            </a:lvl4pPr>
            <a:lvl5pPr marL="1166813" indent="-266700">
              <a:buFont typeface="Arial" panose="020B0604020202020204" pitchFamily="34" charset="0"/>
              <a:buChar cha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pic>
        <p:nvPicPr>
          <p:cNvPr id="4" name="Grafikk 3">
            <a:extLst>
              <a:ext uri="{FF2B5EF4-FFF2-40B4-BE49-F238E27FC236}">
                <a16:creationId xmlns:a16="http://schemas.microsoft.com/office/drawing/2014/main" id="{1A7EEF12-CD73-6A35-FDD0-671C2090A2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074816" y="6111183"/>
            <a:ext cx="967283" cy="575294"/>
          </a:xfrm>
          <a:prstGeom prst="rect">
            <a:avLst/>
          </a:prstGeom>
        </p:spPr>
      </p:pic>
    </p:spTree>
    <p:extLst>
      <p:ext uri="{BB962C8B-B14F-4D97-AF65-F5344CB8AC3E}">
        <p14:creationId xmlns:p14="http://schemas.microsoft.com/office/powerpoint/2010/main" val="5447188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killeside 1">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9234045"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9234045"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bilde 2">
            <a:extLst>
              <a:ext uri="{FF2B5EF4-FFF2-40B4-BE49-F238E27FC236}">
                <a16:creationId xmlns:a16="http://schemas.microsoft.com/office/drawing/2014/main" id="{B79FBD5E-21C3-67B6-1767-B13CAD9B2381}"/>
              </a:ext>
            </a:extLst>
          </p:cNvPr>
          <p:cNvSpPr>
            <a:spLocks noGrp="1"/>
          </p:cNvSpPr>
          <p:nvPr>
            <p:ph type="pic" sz="quarter" idx="15" hasCustomPrompt="1"/>
          </p:nvPr>
        </p:nvSpPr>
        <p:spPr>
          <a:xfrm>
            <a:off x="7620000" y="914400"/>
            <a:ext cx="3740150" cy="2632365"/>
          </a:xfrm>
        </p:spPr>
        <p:txBody>
          <a:bodyPr/>
          <a:lstStyle>
            <a:lvl1pPr>
              <a:defRPr/>
            </a:lvl1pPr>
          </a:lstStyle>
          <a:p>
            <a:r>
              <a:rPr lang="nb-NO"/>
              <a:t>evt. bilde/ill.</a:t>
            </a:r>
          </a:p>
        </p:txBody>
      </p:sp>
    </p:spTree>
    <p:extLst>
      <p:ext uri="{BB962C8B-B14F-4D97-AF65-F5344CB8AC3E}">
        <p14:creationId xmlns:p14="http://schemas.microsoft.com/office/powerpoint/2010/main" val="4621053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killeside 2">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DA50648A-72DF-DAC9-CA8B-49DEBF35ECEC}"/>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22453944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killeside 3">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2"/>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EA62B2B2-3FD6-E07B-F485-0D8DAABD224A}"/>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9046660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killeside 4">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chemeClr val="tx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3" name="Plassholder for innhold 5">
            <a:extLst>
              <a:ext uri="{FF2B5EF4-FFF2-40B4-BE49-F238E27FC236}">
                <a16:creationId xmlns:a16="http://schemas.microsoft.com/office/drawing/2014/main" id="{273DCB03-C60E-34C0-8BF4-4762B746E1CF}"/>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077442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killeside 5">
    <p:spTree>
      <p:nvGrpSpPr>
        <p:cNvPr id="1" name=""/>
        <p:cNvGrpSpPr/>
        <p:nvPr/>
      </p:nvGrpSpPr>
      <p:grpSpPr>
        <a:xfrm>
          <a:off x="0" y="0"/>
          <a:ext cx="0" cy="0"/>
          <a:chOff x="0" y="0"/>
          <a:chExt cx="0" cy="0"/>
        </a:xfrm>
      </p:grpSpPr>
      <p:sp>
        <p:nvSpPr>
          <p:cNvPr id="9" name="Plassholder for tekst 2">
            <a:extLst>
              <a:ext uri="{FF2B5EF4-FFF2-40B4-BE49-F238E27FC236}">
                <a16:creationId xmlns:a16="http://schemas.microsoft.com/office/drawing/2014/main" id="{3E082108-56FD-7DAD-1448-3F4F92035224}"/>
              </a:ext>
            </a:extLst>
          </p:cNvPr>
          <p:cNvSpPr>
            <a:spLocks noGrp="1"/>
          </p:cNvSpPr>
          <p:nvPr>
            <p:ph type="body" idx="1" hasCustomPrompt="1"/>
          </p:nvPr>
        </p:nvSpPr>
        <p:spPr>
          <a:xfrm>
            <a:off x="831850" y="4589463"/>
            <a:ext cx="10515600" cy="1500187"/>
          </a:xfrm>
        </p:spPr>
        <p:txBody>
          <a:bodyPr/>
          <a:lstStyle>
            <a:lvl1pPr marL="0" indent="0">
              <a:buNone/>
              <a:defRPr baseline="0">
                <a:solidFill>
                  <a:srgbClr val="D14641"/>
                </a:solidFill>
              </a:defRPr>
            </a:lvl1pPr>
          </a:lstStyle>
          <a:p>
            <a:pPr marL="0" marR="0" lvl="0" indent="0" algn="l" defTabSz="914446" rtl="0" eaLnBrk="1" fontAlgn="auto" latinLnBrk="0" hangingPunct="1">
              <a:lnSpc>
                <a:spcPct val="120000"/>
              </a:lnSpc>
              <a:spcBef>
                <a:spcPts val="0"/>
              </a:spcBef>
              <a:spcAft>
                <a:spcPts val="300"/>
              </a:spcAft>
              <a:buClr>
                <a:schemeClr val="accent2"/>
              </a:buClr>
              <a:buSzPct val="110000"/>
              <a:buFont typeface="Calibri" panose="020F0502020204030204" pitchFamily="34" charset="0"/>
              <a:buNone/>
              <a:tabLst/>
              <a:defRPr/>
            </a:pPr>
            <a:r>
              <a:rPr lang="nb-NO"/>
              <a:t>Klikk for å legge til tekst. Du trenger ikke å ha et bilde til høyre, men FHI-buen til venstre skal du ikke fjerne.</a:t>
            </a:r>
          </a:p>
          <a:p>
            <a:endParaRPr lang="nb-NO"/>
          </a:p>
        </p:txBody>
      </p:sp>
      <p:sp>
        <p:nvSpPr>
          <p:cNvPr id="10" name="Plassholder for tekst 12">
            <a:extLst>
              <a:ext uri="{FF2B5EF4-FFF2-40B4-BE49-F238E27FC236}">
                <a16:creationId xmlns:a16="http://schemas.microsoft.com/office/drawing/2014/main" id="{2C321F78-0D7E-D3B7-28D8-582BBA466C7C}"/>
              </a:ext>
            </a:extLst>
          </p:cNvPr>
          <p:cNvSpPr>
            <a:spLocks noGrp="1"/>
          </p:cNvSpPr>
          <p:nvPr>
            <p:ph type="body" sz="quarter" idx="14" hasCustomPrompt="1"/>
          </p:nvPr>
        </p:nvSpPr>
        <p:spPr>
          <a:xfrm>
            <a:off x="831850" y="3546765"/>
            <a:ext cx="10515600" cy="800347"/>
          </a:xfrm>
        </p:spPr>
        <p:txBody>
          <a:bodyPr wrap="square" lIns="0" tIns="0" rIns="0" bIns="0" anchor="b" anchorCtr="0">
            <a:spAutoFit/>
          </a:bodyPr>
          <a:lstStyle>
            <a:lvl1pPr marL="0" indent="0">
              <a:lnSpc>
                <a:spcPct val="100000"/>
              </a:lnSpc>
              <a:spcBef>
                <a:spcPts val="0"/>
              </a:spcBef>
              <a:spcAft>
                <a:spcPts val="0"/>
              </a:spcAft>
              <a:buNone/>
              <a:defRPr sz="5201">
                <a:solidFill>
                  <a:schemeClr val="tx1"/>
                </a:solidFill>
              </a:defRPr>
            </a:lvl1pPr>
          </a:lstStyle>
          <a:p>
            <a:pPr lvl="0"/>
            <a:r>
              <a:rPr lang="nb-NO"/>
              <a:t>Tema / </a:t>
            </a:r>
            <a:r>
              <a:rPr lang="nb-NO" err="1"/>
              <a:t>skilleside</a:t>
            </a:r>
            <a:endParaRPr lang="nb-NO"/>
          </a:p>
        </p:txBody>
      </p:sp>
      <p:pic>
        <p:nvPicPr>
          <p:cNvPr id="12" name="Grafikk 11">
            <a:extLst>
              <a:ext uri="{FF2B5EF4-FFF2-40B4-BE49-F238E27FC236}">
                <a16:creationId xmlns:a16="http://schemas.microsoft.com/office/drawing/2014/main" id="{7A4AFE19-5F5B-3CDE-25DE-6F85CC8574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951176">
            <a:off x="-1524405" y="-2519787"/>
            <a:ext cx="5039574" cy="5039574"/>
          </a:xfrm>
          <a:prstGeom prst="rect">
            <a:avLst/>
          </a:prstGeom>
        </p:spPr>
      </p:pic>
      <p:sp>
        <p:nvSpPr>
          <p:cNvPr id="2" name="Plassholder for innhold 5">
            <a:extLst>
              <a:ext uri="{FF2B5EF4-FFF2-40B4-BE49-F238E27FC236}">
                <a16:creationId xmlns:a16="http://schemas.microsoft.com/office/drawing/2014/main" id="{428CEECF-3CF0-7784-66DD-63938268805D}"/>
              </a:ext>
            </a:extLst>
          </p:cNvPr>
          <p:cNvSpPr>
            <a:spLocks noGrp="1"/>
          </p:cNvSpPr>
          <p:nvPr>
            <p:ph sz="quarter" idx="4"/>
          </p:nvPr>
        </p:nvSpPr>
        <p:spPr>
          <a:xfrm>
            <a:off x="7248524" y="662524"/>
            <a:ext cx="4373563" cy="2884241"/>
          </a:xfrm>
        </p:spPr>
        <p:txBody>
          <a:bodyPr/>
          <a:lstStyle/>
          <a:p>
            <a:pPr lvl="0"/>
            <a:r>
              <a:rPr lang="nb-NO"/>
              <a:t>Klikk for å redigere tekststiler i malen</a:t>
            </a:r>
          </a:p>
        </p:txBody>
      </p:sp>
    </p:spTree>
    <p:extLst>
      <p:ext uri="{BB962C8B-B14F-4D97-AF65-F5344CB8AC3E}">
        <p14:creationId xmlns:p14="http://schemas.microsoft.com/office/powerpoint/2010/main" val="1823759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1.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theme" Target="../theme/theme3.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image" Target="../media/image1.png"/><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7.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theme" Target="../theme/theme8.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328214637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9" r:id="rId19"/>
    <p:sldLayoutId id="2147483700" r:id="rId20"/>
    <p:sldLayoutId id="2147483701" r:id="rId21"/>
    <p:sldLayoutId id="2147483702" r:id="rId22"/>
    <p:sldLayoutId id="2147483733" r:id="rId23"/>
    <p:sldLayoutId id="2147483734" r:id="rId24"/>
  </p:sldLayoutIdLst>
  <p:hf hdr="0" ftr="0" dt="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6"/>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6"/>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6"/>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6"/>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6"/>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5541533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2" r:id="rId22"/>
  </p:sldLayoutIdLst>
  <p:hf hdr="0" ftr="0" dt="0"/>
  <p:txStyles>
    <p:titleStyle>
      <a:lvl1pPr algn="l" defTabSz="914446" rtl="0" eaLnBrk="1" latinLnBrk="0" hangingPunct="1">
        <a:lnSpc>
          <a:spcPct val="90000"/>
        </a:lnSpc>
        <a:spcBef>
          <a:spcPct val="0"/>
        </a:spcBef>
        <a:buNone/>
        <a:defRPr sz="4651" kern="1200" baseline="0">
          <a:solidFill>
            <a:schemeClr val="tx1"/>
          </a:solidFill>
          <a:latin typeface="+mj-lt"/>
          <a:ea typeface="+mj-ea"/>
          <a:cs typeface="+mj-cs"/>
        </a:defRPr>
      </a:lvl1pPr>
    </p:titleStyle>
    <p:bodyStyle>
      <a:lvl1pPr marL="360363" indent="-360363" algn="l" defTabSz="914446" rtl="0" eaLnBrk="1" latinLnBrk="0" hangingPunct="1">
        <a:lnSpc>
          <a:spcPct val="120000"/>
        </a:lnSpc>
        <a:spcBef>
          <a:spcPts val="0"/>
        </a:spcBef>
        <a:spcAft>
          <a:spcPts val="300"/>
        </a:spcAft>
        <a:buClr>
          <a:schemeClr val="accent2"/>
        </a:buClr>
        <a:buSzPct val="110000"/>
        <a:buFont typeface="Calibri" panose="020F0502020204030204" pitchFamily="34" charset="0"/>
        <a:buChar char="•"/>
        <a:defRPr sz="2800" kern="1200" baseline="0">
          <a:solidFill>
            <a:schemeClr val="tx2"/>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01196069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49" r:id="rId19"/>
  </p:sldLayoutIdLst>
  <p:hf hdr="0" ftr="0" dt="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1"/>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1"/>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1"/>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1"/>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1"/>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16765326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50" r:id="rId25"/>
    <p:sldLayoutId id="2147483851" r:id="rId26"/>
  </p:sldLayoutIdLst>
  <p:hf hdr="0" ftr="0" dt="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8"/>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8"/>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8"/>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8"/>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8"/>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0840167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Lst>
  <p:hf hdr="0" ftr="0" dt="0"/>
  <p:txStyles>
    <p:titleStyle>
      <a:lvl1pPr algn="l" defTabSz="914446" rtl="0" eaLnBrk="1" latinLnBrk="0" hangingPunct="1">
        <a:lnSpc>
          <a:spcPct val="90000"/>
        </a:lnSpc>
        <a:spcBef>
          <a:spcPct val="0"/>
        </a:spcBef>
        <a:buNone/>
        <a:defRPr sz="4651" kern="1200" baseline="0">
          <a:solidFill>
            <a:schemeClr val="tx1"/>
          </a:solidFill>
          <a:latin typeface="+mj-lt"/>
          <a:ea typeface="+mj-ea"/>
          <a:cs typeface="+mj-cs"/>
        </a:defRPr>
      </a:lvl1pPr>
    </p:titleStyle>
    <p:bodyStyle>
      <a:lvl1pPr marL="360363" indent="-360363" algn="l" defTabSz="914446" rtl="0" eaLnBrk="1" latinLnBrk="0" hangingPunct="1">
        <a:lnSpc>
          <a:spcPct val="120000"/>
        </a:lnSpc>
        <a:spcBef>
          <a:spcPts val="0"/>
        </a:spcBef>
        <a:spcAft>
          <a:spcPts val="300"/>
        </a:spcAft>
        <a:buClr>
          <a:schemeClr val="accent2"/>
        </a:buClr>
        <a:buSzPct val="110000"/>
        <a:buFont typeface="Calibri" panose="020F0502020204030204" pitchFamily="34" charset="0"/>
        <a:buChar char="•"/>
        <a:defRPr sz="2800" kern="1200" baseline="0">
          <a:solidFill>
            <a:schemeClr val="tx2"/>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2313654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Lst>
  <p:hf sldNum="0" hdr="0" ftr="0" dt="0"/>
  <p:txStyles>
    <p:titleStyle>
      <a:lvl1pPr algn="l" defTabSz="914446" rtl="0" eaLnBrk="1" latinLnBrk="0" hangingPunct="1">
        <a:lnSpc>
          <a:spcPct val="90000"/>
        </a:lnSpc>
        <a:spcBef>
          <a:spcPct val="0"/>
        </a:spcBef>
        <a:buNone/>
        <a:defRPr sz="4651" kern="1200" baseline="0">
          <a:solidFill>
            <a:schemeClr val="tx1"/>
          </a:solidFill>
          <a:latin typeface="+mj-lt"/>
          <a:ea typeface="+mj-ea"/>
          <a:cs typeface="+mj-cs"/>
        </a:defRPr>
      </a:lvl1pPr>
    </p:titleStyle>
    <p:bodyStyle>
      <a:lvl1pPr marL="360363" indent="-360363" algn="l" defTabSz="914446" rtl="0" eaLnBrk="1" latinLnBrk="0" hangingPunct="1">
        <a:lnSpc>
          <a:spcPct val="120000"/>
        </a:lnSpc>
        <a:spcBef>
          <a:spcPts val="0"/>
        </a:spcBef>
        <a:spcAft>
          <a:spcPts val="300"/>
        </a:spcAft>
        <a:buClr>
          <a:schemeClr val="accent2"/>
        </a:buClr>
        <a:buSzPct val="110000"/>
        <a:buFont typeface="Calibri" panose="020F0502020204030204" pitchFamily="34" charset="0"/>
        <a:buChar char="•"/>
        <a:defRPr sz="2800" kern="1200" baseline="0">
          <a:solidFill>
            <a:schemeClr val="tx2"/>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291714585"/>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87161985"/>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 id="2147483912" r:id="rId26"/>
    <p:sldLayoutId id="2147483913" r:id="rId27"/>
  </p:sldLayoutIdLst>
  <p:hf sldNum="0" hdr="0" ftr="0" dt="0"/>
  <p:txStyles>
    <p:titleStyle>
      <a:lvl1pPr algn="l" defTabSz="914446" rtl="0" eaLnBrk="1" latinLnBrk="0" hangingPunct="1">
        <a:lnSpc>
          <a:spcPct val="90000"/>
        </a:lnSpc>
        <a:spcBef>
          <a:spcPct val="0"/>
        </a:spcBef>
        <a:buNone/>
        <a:defRPr sz="4651" kern="1200" baseline="0">
          <a:solidFill>
            <a:schemeClr val="tx1"/>
          </a:solidFill>
          <a:latin typeface="+mj-lt"/>
          <a:ea typeface="+mj-ea"/>
          <a:cs typeface="+mj-cs"/>
        </a:defRPr>
      </a:lvl1pPr>
    </p:titleStyle>
    <p:bodyStyle>
      <a:lvl1pPr marL="360363" indent="-360363" algn="l" defTabSz="914446" rtl="0" eaLnBrk="1" latinLnBrk="0" hangingPunct="1">
        <a:lnSpc>
          <a:spcPct val="120000"/>
        </a:lnSpc>
        <a:spcBef>
          <a:spcPts val="0"/>
        </a:spcBef>
        <a:spcAft>
          <a:spcPts val="300"/>
        </a:spcAft>
        <a:buClr>
          <a:schemeClr val="accent2"/>
        </a:buClr>
        <a:buSzPct val="110000"/>
        <a:buFont typeface="Calibri" panose="020F0502020204030204" pitchFamily="34" charset="0"/>
        <a:buChar char="•"/>
        <a:defRPr sz="2800" kern="1200" baseline="0">
          <a:solidFill>
            <a:schemeClr val="tx2"/>
          </a:solidFill>
          <a:latin typeface="+mn-lt"/>
          <a:ea typeface="+mn-ea"/>
          <a:cs typeface="+mn-cs"/>
        </a:defRPr>
      </a:lvl1pPr>
      <a:lvl2pPr marL="625475" indent="-266700" algn="l" defTabSz="914446" rtl="0" eaLnBrk="1" latinLnBrk="0" hangingPunct="1">
        <a:lnSpc>
          <a:spcPct val="90000"/>
        </a:lnSpc>
        <a:spcBef>
          <a:spcPts val="0"/>
        </a:spcBef>
        <a:buClr>
          <a:schemeClr val="accent2"/>
        </a:buClr>
        <a:buSzPct val="110000"/>
        <a:buFont typeface="Calibri" panose="020F0502020204030204" pitchFamily="34" charset="0"/>
        <a:buChar char="•"/>
        <a:defRPr sz="2000" kern="1200" baseline="0">
          <a:solidFill>
            <a:schemeClr val="tx2"/>
          </a:solidFill>
          <a:latin typeface="+mn-lt"/>
          <a:ea typeface="+mn-ea"/>
          <a:cs typeface="+mn-cs"/>
        </a:defRPr>
      </a:lvl2pPr>
      <a:lvl3pPr marL="806450"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800" kern="1200" baseline="0">
          <a:solidFill>
            <a:schemeClr val="tx2"/>
          </a:solidFill>
          <a:latin typeface="+mn-lt"/>
          <a:ea typeface="+mn-ea"/>
          <a:cs typeface="+mn-cs"/>
        </a:defRPr>
      </a:lvl3pPr>
      <a:lvl4pPr marL="985838"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600" kern="1200" baseline="0">
          <a:solidFill>
            <a:schemeClr val="tx2"/>
          </a:solidFill>
          <a:latin typeface="+mn-lt"/>
          <a:ea typeface="+mn-ea"/>
          <a:cs typeface="+mn-cs"/>
        </a:defRPr>
      </a:lvl4pPr>
      <a:lvl5pPr marL="1166813" indent="-266700" algn="l" defTabSz="914446" rtl="0" eaLnBrk="1" latinLnBrk="0" hangingPunct="1">
        <a:lnSpc>
          <a:spcPct val="90000"/>
        </a:lnSpc>
        <a:spcBef>
          <a:spcPts val="500"/>
        </a:spcBef>
        <a:buClr>
          <a:schemeClr val="accent2"/>
        </a:buClr>
        <a:buSzPct val="110000"/>
        <a:buFont typeface="Calibri" panose="020F0502020204030204" pitchFamily="34" charset="0"/>
        <a:buChar char="•"/>
        <a:defRPr sz="1400" kern="1200" baseline="0">
          <a:solidFill>
            <a:schemeClr val="tx2"/>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8" Type="http://schemas.openxmlformats.org/officeDocument/2006/relationships/image" Target="../media/image145.svg"/><Relationship Id="rId13" Type="http://schemas.openxmlformats.org/officeDocument/2006/relationships/image" Target="../media/image150.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svg"/><Relationship Id="rId2" Type="http://schemas.openxmlformats.org/officeDocument/2006/relationships/notesSlide" Target="../notesSlides/notesSlide9.xml"/><Relationship Id="rId1" Type="http://schemas.openxmlformats.org/officeDocument/2006/relationships/slideLayout" Target="../slideLayouts/slideLayout54.xml"/><Relationship Id="rId6" Type="http://schemas.openxmlformats.org/officeDocument/2006/relationships/image" Target="../media/image143.svg"/><Relationship Id="rId11" Type="http://schemas.openxmlformats.org/officeDocument/2006/relationships/image" Target="../media/image148.png"/><Relationship Id="rId5" Type="http://schemas.openxmlformats.org/officeDocument/2006/relationships/image" Target="../media/image142.png"/><Relationship Id="rId10" Type="http://schemas.openxmlformats.org/officeDocument/2006/relationships/image" Target="../media/image147.svg"/><Relationship Id="rId4" Type="http://schemas.openxmlformats.org/officeDocument/2006/relationships/image" Target="../media/image141.svg"/><Relationship Id="rId9" Type="http://schemas.openxmlformats.org/officeDocument/2006/relationships/image" Target="../media/image146.png"/><Relationship Id="rId14" Type="http://schemas.openxmlformats.org/officeDocument/2006/relationships/image" Target="../media/image15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hyperlink" Target="mailto:service@helsedata.no" TargetMode="External"/><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161.png"/><Relationship Id="rId2" Type="http://schemas.openxmlformats.org/officeDocument/2006/relationships/image" Target="../media/image152.jpeg"/><Relationship Id="rId1" Type="http://schemas.openxmlformats.org/officeDocument/2006/relationships/slideLayout" Target="../slideLayouts/slideLayout113.xml"/><Relationship Id="rId6" Type="http://schemas.openxmlformats.org/officeDocument/2006/relationships/image" Target="../media/image156.png"/><Relationship Id="rId11" Type="http://schemas.openxmlformats.org/officeDocument/2006/relationships/image" Target="../media/image160.png"/><Relationship Id="rId5" Type="http://schemas.openxmlformats.org/officeDocument/2006/relationships/image" Target="../media/image155.png"/><Relationship Id="rId10" Type="http://schemas.openxmlformats.org/officeDocument/2006/relationships/hyperlink" Target="http://www.helsedata.no/" TargetMode="External"/><Relationship Id="rId4" Type="http://schemas.openxmlformats.org/officeDocument/2006/relationships/image" Target="../media/image154.png"/><Relationship Id="rId9" Type="http://schemas.openxmlformats.org/officeDocument/2006/relationships/image" Target="../media/image159.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87576eb3-8812-4215-8a31-69e60ae26fbe/?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141.xml"/><Relationship Id="rId4" Type="http://schemas.openxmlformats.org/officeDocument/2006/relationships/image" Target="../media/image162.png"/></Relationships>
</file>

<file path=ppt/slides/_rels/slide14.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1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8" Type="http://schemas.openxmlformats.org/officeDocument/2006/relationships/image" Target="../media/image169.svg"/><Relationship Id="rId13" Type="http://schemas.openxmlformats.org/officeDocument/2006/relationships/image" Target="../media/image174.png"/><Relationship Id="rId18" Type="http://schemas.openxmlformats.org/officeDocument/2006/relationships/image" Target="../media/image179.svg"/><Relationship Id="rId26" Type="http://schemas.openxmlformats.org/officeDocument/2006/relationships/image" Target="../media/image187.svg"/><Relationship Id="rId3" Type="http://schemas.openxmlformats.org/officeDocument/2006/relationships/image" Target="../media/image164.png"/><Relationship Id="rId21" Type="http://schemas.openxmlformats.org/officeDocument/2006/relationships/image" Target="../media/image182.png"/><Relationship Id="rId7" Type="http://schemas.openxmlformats.org/officeDocument/2006/relationships/image" Target="../media/image168.png"/><Relationship Id="rId12" Type="http://schemas.openxmlformats.org/officeDocument/2006/relationships/image" Target="../media/image173.svg"/><Relationship Id="rId17" Type="http://schemas.openxmlformats.org/officeDocument/2006/relationships/image" Target="../media/image178.png"/><Relationship Id="rId25" Type="http://schemas.openxmlformats.org/officeDocument/2006/relationships/image" Target="../media/image186.png"/><Relationship Id="rId2" Type="http://schemas.openxmlformats.org/officeDocument/2006/relationships/notesSlide" Target="../notesSlides/notesSlide11.xml"/><Relationship Id="rId16" Type="http://schemas.openxmlformats.org/officeDocument/2006/relationships/image" Target="../media/image177.svg"/><Relationship Id="rId20" Type="http://schemas.openxmlformats.org/officeDocument/2006/relationships/image" Target="../media/image181.svg"/><Relationship Id="rId29" Type="http://schemas.openxmlformats.org/officeDocument/2006/relationships/image" Target="../media/image190.png"/><Relationship Id="rId1" Type="http://schemas.openxmlformats.org/officeDocument/2006/relationships/slideLayout" Target="../slideLayouts/slideLayout65.xml"/><Relationship Id="rId6" Type="http://schemas.openxmlformats.org/officeDocument/2006/relationships/image" Target="../media/image167.svg"/><Relationship Id="rId11" Type="http://schemas.openxmlformats.org/officeDocument/2006/relationships/image" Target="../media/image172.png"/><Relationship Id="rId24" Type="http://schemas.openxmlformats.org/officeDocument/2006/relationships/image" Target="../media/image185.svg"/><Relationship Id="rId32" Type="http://schemas.openxmlformats.org/officeDocument/2006/relationships/image" Target="../media/image193.svg"/><Relationship Id="rId5" Type="http://schemas.openxmlformats.org/officeDocument/2006/relationships/image" Target="../media/image166.png"/><Relationship Id="rId15" Type="http://schemas.openxmlformats.org/officeDocument/2006/relationships/image" Target="../media/image176.png"/><Relationship Id="rId23" Type="http://schemas.openxmlformats.org/officeDocument/2006/relationships/image" Target="../media/image184.png"/><Relationship Id="rId28" Type="http://schemas.openxmlformats.org/officeDocument/2006/relationships/image" Target="../media/image189.svg"/><Relationship Id="rId10" Type="http://schemas.openxmlformats.org/officeDocument/2006/relationships/image" Target="../media/image171.svg"/><Relationship Id="rId19" Type="http://schemas.openxmlformats.org/officeDocument/2006/relationships/image" Target="../media/image180.png"/><Relationship Id="rId31" Type="http://schemas.openxmlformats.org/officeDocument/2006/relationships/image" Target="../media/image192.png"/><Relationship Id="rId4" Type="http://schemas.openxmlformats.org/officeDocument/2006/relationships/image" Target="../media/image165.svg"/><Relationship Id="rId9" Type="http://schemas.openxmlformats.org/officeDocument/2006/relationships/image" Target="../media/image170.png"/><Relationship Id="rId14" Type="http://schemas.openxmlformats.org/officeDocument/2006/relationships/image" Target="../media/image175.svg"/><Relationship Id="rId22" Type="http://schemas.openxmlformats.org/officeDocument/2006/relationships/image" Target="../media/image183.svg"/><Relationship Id="rId27" Type="http://schemas.openxmlformats.org/officeDocument/2006/relationships/image" Target="../media/image188.png"/><Relationship Id="rId30" Type="http://schemas.openxmlformats.org/officeDocument/2006/relationships/image" Target="../media/image191.svg"/></Relationships>
</file>

<file path=ppt/slides/_rels/slide17.xml.rels><?xml version="1.0" encoding="UTF-8" standalone="yes"?>
<Relationships xmlns="http://schemas.openxmlformats.org/package/2006/relationships"><Relationship Id="rId13" Type="http://schemas.openxmlformats.org/officeDocument/2006/relationships/image" Target="../media/image204.png"/><Relationship Id="rId18" Type="http://schemas.openxmlformats.org/officeDocument/2006/relationships/image" Target="../media/image209.svg"/><Relationship Id="rId26" Type="http://schemas.openxmlformats.org/officeDocument/2006/relationships/image" Target="../media/image217.svg"/><Relationship Id="rId39" Type="http://schemas.openxmlformats.org/officeDocument/2006/relationships/image" Target="../media/image230.png"/><Relationship Id="rId21" Type="http://schemas.openxmlformats.org/officeDocument/2006/relationships/image" Target="../media/image212.png"/><Relationship Id="rId34" Type="http://schemas.openxmlformats.org/officeDocument/2006/relationships/image" Target="../media/image225.svg"/><Relationship Id="rId42" Type="http://schemas.openxmlformats.org/officeDocument/2006/relationships/image" Target="../media/image233.svg"/><Relationship Id="rId7" Type="http://schemas.openxmlformats.org/officeDocument/2006/relationships/image" Target="../media/image198.png"/><Relationship Id="rId2" Type="http://schemas.openxmlformats.org/officeDocument/2006/relationships/notesSlide" Target="../notesSlides/notesSlide12.xml"/><Relationship Id="rId16" Type="http://schemas.openxmlformats.org/officeDocument/2006/relationships/image" Target="../media/image207.svg"/><Relationship Id="rId29" Type="http://schemas.openxmlformats.org/officeDocument/2006/relationships/image" Target="../media/image220.png"/><Relationship Id="rId1" Type="http://schemas.openxmlformats.org/officeDocument/2006/relationships/slideLayout" Target="../slideLayouts/slideLayout89.xml"/><Relationship Id="rId6" Type="http://schemas.openxmlformats.org/officeDocument/2006/relationships/image" Target="../media/image197.svg"/><Relationship Id="rId11" Type="http://schemas.openxmlformats.org/officeDocument/2006/relationships/image" Target="../media/image202.png"/><Relationship Id="rId24" Type="http://schemas.openxmlformats.org/officeDocument/2006/relationships/image" Target="../media/image215.svg"/><Relationship Id="rId32" Type="http://schemas.openxmlformats.org/officeDocument/2006/relationships/image" Target="../media/image223.svg"/><Relationship Id="rId37" Type="http://schemas.openxmlformats.org/officeDocument/2006/relationships/image" Target="../media/image228.png"/><Relationship Id="rId40" Type="http://schemas.openxmlformats.org/officeDocument/2006/relationships/image" Target="../media/image231.svg"/><Relationship Id="rId45" Type="http://schemas.openxmlformats.org/officeDocument/2006/relationships/image" Target="../media/image236.png"/><Relationship Id="rId5" Type="http://schemas.openxmlformats.org/officeDocument/2006/relationships/image" Target="../media/image196.png"/><Relationship Id="rId15" Type="http://schemas.openxmlformats.org/officeDocument/2006/relationships/image" Target="../media/image206.png"/><Relationship Id="rId23" Type="http://schemas.openxmlformats.org/officeDocument/2006/relationships/image" Target="../media/image214.png"/><Relationship Id="rId28" Type="http://schemas.openxmlformats.org/officeDocument/2006/relationships/image" Target="../media/image219.svg"/><Relationship Id="rId36" Type="http://schemas.openxmlformats.org/officeDocument/2006/relationships/image" Target="../media/image227.svg"/><Relationship Id="rId10" Type="http://schemas.openxmlformats.org/officeDocument/2006/relationships/image" Target="../media/image201.svg"/><Relationship Id="rId19" Type="http://schemas.openxmlformats.org/officeDocument/2006/relationships/image" Target="../media/image210.png"/><Relationship Id="rId31" Type="http://schemas.openxmlformats.org/officeDocument/2006/relationships/image" Target="../media/image222.png"/><Relationship Id="rId44" Type="http://schemas.openxmlformats.org/officeDocument/2006/relationships/image" Target="../media/image235.svg"/><Relationship Id="rId4" Type="http://schemas.openxmlformats.org/officeDocument/2006/relationships/image" Target="../media/image195.svg"/><Relationship Id="rId9" Type="http://schemas.openxmlformats.org/officeDocument/2006/relationships/image" Target="../media/image200.png"/><Relationship Id="rId14" Type="http://schemas.openxmlformats.org/officeDocument/2006/relationships/image" Target="../media/image205.svg"/><Relationship Id="rId22" Type="http://schemas.openxmlformats.org/officeDocument/2006/relationships/image" Target="../media/image213.svg"/><Relationship Id="rId27" Type="http://schemas.openxmlformats.org/officeDocument/2006/relationships/image" Target="../media/image218.png"/><Relationship Id="rId30" Type="http://schemas.openxmlformats.org/officeDocument/2006/relationships/image" Target="../media/image221.svg"/><Relationship Id="rId35" Type="http://schemas.openxmlformats.org/officeDocument/2006/relationships/image" Target="../media/image226.png"/><Relationship Id="rId43" Type="http://schemas.openxmlformats.org/officeDocument/2006/relationships/image" Target="../media/image234.png"/><Relationship Id="rId8" Type="http://schemas.openxmlformats.org/officeDocument/2006/relationships/image" Target="../media/image199.svg"/><Relationship Id="rId3" Type="http://schemas.openxmlformats.org/officeDocument/2006/relationships/image" Target="../media/image194.png"/><Relationship Id="rId12" Type="http://schemas.openxmlformats.org/officeDocument/2006/relationships/image" Target="../media/image203.svg"/><Relationship Id="rId17" Type="http://schemas.openxmlformats.org/officeDocument/2006/relationships/image" Target="../media/image208.png"/><Relationship Id="rId25" Type="http://schemas.openxmlformats.org/officeDocument/2006/relationships/image" Target="../media/image216.png"/><Relationship Id="rId33" Type="http://schemas.openxmlformats.org/officeDocument/2006/relationships/image" Target="../media/image224.png"/><Relationship Id="rId38" Type="http://schemas.openxmlformats.org/officeDocument/2006/relationships/image" Target="../media/image229.svg"/><Relationship Id="rId46" Type="http://schemas.openxmlformats.org/officeDocument/2006/relationships/image" Target="../media/image237.svg"/><Relationship Id="rId20" Type="http://schemas.openxmlformats.org/officeDocument/2006/relationships/image" Target="../media/image211.svg"/><Relationship Id="rId41" Type="http://schemas.openxmlformats.org/officeDocument/2006/relationships/image" Target="../media/image232.png"/></Relationships>
</file>

<file path=ppt/slides/_rels/slide18.xml.rels><?xml version="1.0" encoding="UTF-8" standalone="yes"?>
<Relationships xmlns="http://schemas.openxmlformats.org/package/2006/relationships"><Relationship Id="rId13" Type="http://schemas.openxmlformats.org/officeDocument/2006/relationships/image" Target="../media/image248.png"/><Relationship Id="rId18" Type="http://schemas.openxmlformats.org/officeDocument/2006/relationships/image" Target="../media/image253.svg"/><Relationship Id="rId26" Type="http://schemas.openxmlformats.org/officeDocument/2006/relationships/image" Target="../media/image261.svg"/><Relationship Id="rId21" Type="http://schemas.openxmlformats.org/officeDocument/2006/relationships/image" Target="../media/image256.png"/><Relationship Id="rId34" Type="http://schemas.openxmlformats.org/officeDocument/2006/relationships/image" Target="../media/image269.svg"/><Relationship Id="rId7" Type="http://schemas.openxmlformats.org/officeDocument/2006/relationships/image" Target="../media/image242.png"/><Relationship Id="rId12" Type="http://schemas.openxmlformats.org/officeDocument/2006/relationships/image" Target="../media/image247.svg"/><Relationship Id="rId17" Type="http://schemas.openxmlformats.org/officeDocument/2006/relationships/image" Target="../media/image252.png"/><Relationship Id="rId25" Type="http://schemas.openxmlformats.org/officeDocument/2006/relationships/image" Target="../media/image260.png"/><Relationship Id="rId33" Type="http://schemas.openxmlformats.org/officeDocument/2006/relationships/image" Target="../media/image268.png"/><Relationship Id="rId38" Type="http://schemas.openxmlformats.org/officeDocument/2006/relationships/image" Target="../media/image273.svg"/><Relationship Id="rId2" Type="http://schemas.openxmlformats.org/officeDocument/2006/relationships/notesSlide" Target="../notesSlides/notesSlide13.xml"/><Relationship Id="rId16" Type="http://schemas.openxmlformats.org/officeDocument/2006/relationships/image" Target="../media/image251.svg"/><Relationship Id="rId20" Type="http://schemas.openxmlformats.org/officeDocument/2006/relationships/image" Target="../media/image255.svg"/><Relationship Id="rId29" Type="http://schemas.openxmlformats.org/officeDocument/2006/relationships/image" Target="../media/image264.png"/><Relationship Id="rId1" Type="http://schemas.openxmlformats.org/officeDocument/2006/relationships/slideLayout" Target="../slideLayouts/slideLayout89.xml"/><Relationship Id="rId6" Type="http://schemas.openxmlformats.org/officeDocument/2006/relationships/image" Target="../media/image241.svg"/><Relationship Id="rId11" Type="http://schemas.openxmlformats.org/officeDocument/2006/relationships/image" Target="../media/image246.png"/><Relationship Id="rId24" Type="http://schemas.openxmlformats.org/officeDocument/2006/relationships/image" Target="../media/image259.svg"/><Relationship Id="rId32" Type="http://schemas.openxmlformats.org/officeDocument/2006/relationships/image" Target="../media/image267.svg"/><Relationship Id="rId37" Type="http://schemas.openxmlformats.org/officeDocument/2006/relationships/image" Target="../media/image272.png"/><Relationship Id="rId5" Type="http://schemas.openxmlformats.org/officeDocument/2006/relationships/image" Target="../media/image240.png"/><Relationship Id="rId15" Type="http://schemas.openxmlformats.org/officeDocument/2006/relationships/image" Target="../media/image250.png"/><Relationship Id="rId23" Type="http://schemas.openxmlformats.org/officeDocument/2006/relationships/image" Target="../media/image258.png"/><Relationship Id="rId28" Type="http://schemas.openxmlformats.org/officeDocument/2006/relationships/image" Target="../media/image263.svg"/><Relationship Id="rId36" Type="http://schemas.openxmlformats.org/officeDocument/2006/relationships/image" Target="../media/image271.svg"/><Relationship Id="rId10" Type="http://schemas.openxmlformats.org/officeDocument/2006/relationships/image" Target="../media/image245.svg"/><Relationship Id="rId19" Type="http://schemas.openxmlformats.org/officeDocument/2006/relationships/image" Target="../media/image254.png"/><Relationship Id="rId31" Type="http://schemas.openxmlformats.org/officeDocument/2006/relationships/image" Target="../media/image266.png"/><Relationship Id="rId4" Type="http://schemas.openxmlformats.org/officeDocument/2006/relationships/image" Target="../media/image239.svg"/><Relationship Id="rId9" Type="http://schemas.openxmlformats.org/officeDocument/2006/relationships/image" Target="../media/image244.png"/><Relationship Id="rId14" Type="http://schemas.openxmlformats.org/officeDocument/2006/relationships/image" Target="../media/image249.svg"/><Relationship Id="rId22" Type="http://schemas.openxmlformats.org/officeDocument/2006/relationships/image" Target="../media/image257.svg"/><Relationship Id="rId27" Type="http://schemas.openxmlformats.org/officeDocument/2006/relationships/image" Target="../media/image262.png"/><Relationship Id="rId30" Type="http://schemas.openxmlformats.org/officeDocument/2006/relationships/image" Target="../media/image265.svg"/><Relationship Id="rId35" Type="http://schemas.openxmlformats.org/officeDocument/2006/relationships/image" Target="../media/image270.png"/><Relationship Id="rId8" Type="http://schemas.openxmlformats.org/officeDocument/2006/relationships/image" Target="../media/image243.svg"/><Relationship Id="rId3" Type="http://schemas.openxmlformats.org/officeDocument/2006/relationships/image" Target="../media/image238.png"/></Relationships>
</file>

<file path=ppt/slides/_rels/slide19.xml.rels><?xml version="1.0" encoding="UTF-8" standalone="yes"?>
<Relationships xmlns="http://schemas.openxmlformats.org/package/2006/relationships"><Relationship Id="rId13" Type="http://schemas.openxmlformats.org/officeDocument/2006/relationships/image" Target="../media/image284.png"/><Relationship Id="rId18" Type="http://schemas.openxmlformats.org/officeDocument/2006/relationships/image" Target="../media/image289.svg"/><Relationship Id="rId26" Type="http://schemas.openxmlformats.org/officeDocument/2006/relationships/image" Target="../media/image295.svg"/><Relationship Id="rId39" Type="http://schemas.openxmlformats.org/officeDocument/2006/relationships/image" Target="../media/image308.png"/><Relationship Id="rId21" Type="http://schemas.openxmlformats.org/officeDocument/2006/relationships/image" Target="../media/image292.png"/><Relationship Id="rId34" Type="http://schemas.openxmlformats.org/officeDocument/2006/relationships/image" Target="../media/image303.svg"/><Relationship Id="rId42" Type="http://schemas.openxmlformats.org/officeDocument/2006/relationships/image" Target="../media/image311.svg"/><Relationship Id="rId7" Type="http://schemas.openxmlformats.org/officeDocument/2006/relationships/image" Target="../media/image278.png"/><Relationship Id="rId2" Type="http://schemas.openxmlformats.org/officeDocument/2006/relationships/notesSlide" Target="../notesSlides/notesSlide14.xml"/><Relationship Id="rId16" Type="http://schemas.openxmlformats.org/officeDocument/2006/relationships/image" Target="../media/image287.svg"/><Relationship Id="rId29" Type="http://schemas.openxmlformats.org/officeDocument/2006/relationships/image" Target="../media/image298.png"/><Relationship Id="rId1" Type="http://schemas.openxmlformats.org/officeDocument/2006/relationships/slideLayout" Target="../slideLayouts/slideLayout89.xml"/><Relationship Id="rId6" Type="http://schemas.openxmlformats.org/officeDocument/2006/relationships/image" Target="../media/image277.svg"/><Relationship Id="rId11" Type="http://schemas.openxmlformats.org/officeDocument/2006/relationships/image" Target="../media/image282.png"/><Relationship Id="rId24" Type="http://schemas.openxmlformats.org/officeDocument/2006/relationships/image" Target="../media/image32.svg"/><Relationship Id="rId32" Type="http://schemas.openxmlformats.org/officeDocument/2006/relationships/image" Target="../media/image301.svg"/><Relationship Id="rId37" Type="http://schemas.openxmlformats.org/officeDocument/2006/relationships/image" Target="../media/image306.png"/><Relationship Id="rId40" Type="http://schemas.openxmlformats.org/officeDocument/2006/relationships/image" Target="../media/image309.svg"/><Relationship Id="rId45" Type="http://schemas.openxmlformats.org/officeDocument/2006/relationships/image" Target="../media/image314.png"/><Relationship Id="rId5" Type="http://schemas.openxmlformats.org/officeDocument/2006/relationships/image" Target="../media/image276.png"/><Relationship Id="rId15" Type="http://schemas.openxmlformats.org/officeDocument/2006/relationships/image" Target="../media/image286.png"/><Relationship Id="rId23" Type="http://schemas.openxmlformats.org/officeDocument/2006/relationships/image" Target="../media/image31.png"/><Relationship Id="rId28" Type="http://schemas.openxmlformats.org/officeDocument/2006/relationships/image" Target="../media/image297.svg"/><Relationship Id="rId36" Type="http://schemas.openxmlformats.org/officeDocument/2006/relationships/image" Target="../media/image305.svg"/><Relationship Id="rId10" Type="http://schemas.openxmlformats.org/officeDocument/2006/relationships/image" Target="../media/image281.svg"/><Relationship Id="rId19" Type="http://schemas.openxmlformats.org/officeDocument/2006/relationships/image" Target="../media/image290.png"/><Relationship Id="rId31" Type="http://schemas.openxmlformats.org/officeDocument/2006/relationships/image" Target="../media/image300.png"/><Relationship Id="rId44" Type="http://schemas.openxmlformats.org/officeDocument/2006/relationships/image" Target="../media/image313.svg"/><Relationship Id="rId4" Type="http://schemas.openxmlformats.org/officeDocument/2006/relationships/image" Target="../media/image275.svg"/><Relationship Id="rId9" Type="http://schemas.openxmlformats.org/officeDocument/2006/relationships/image" Target="../media/image280.png"/><Relationship Id="rId14" Type="http://schemas.openxmlformats.org/officeDocument/2006/relationships/image" Target="../media/image285.svg"/><Relationship Id="rId22" Type="http://schemas.openxmlformats.org/officeDocument/2006/relationships/image" Target="../media/image293.svg"/><Relationship Id="rId27" Type="http://schemas.openxmlformats.org/officeDocument/2006/relationships/image" Target="../media/image296.png"/><Relationship Id="rId30" Type="http://schemas.openxmlformats.org/officeDocument/2006/relationships/image" Target="../media/image299.svg"/><Relationship Id="rId35" Type="http://schemas.openxmlformats.org/officeDocument/2006/relationships/image" Target="../media/image304.png"/><Relationship Id="rId43" Type="http://schemas.openxmlformats.org/officeDocument/2006/relationships/image" Target="../media/image312.png"/><Relationship Id="rId8" Type="http://schemas.openxmlformats.org/officeDocument/2006/relationships/image" Target="../media/image279.svg"/><Relationship Id="rId3" Type="http://schemas.openxmlformats.org/officeDocument/2006/relationships/image" Target="../media/image274.png"/><Relationship Id="rId12" Type="http://schemas.openxmlformats.org/officeDocument/2006/relationships/image" Target="../media/image283.svg"/><Relationship Id="rId17" Type="http://schemas.openxmlformats.org/officeDocument/2006/relationships/image" Target="../media/image288.png"/><Relationship Id="rId25" Type="http://schemas.openxmlformats.org/officeDocument/2006/relationships/image" Target="../media/image294.png"/><Relationship Id="rId33" Type="http://schemas.openxmlformats.org/officeDocument/2006/relationships/image" Target="../media/image302.png"/><Relationship Id="rId38" Type="http://schemas.openxmlformats.org/officeDocument/2006/relationships/image" Target="../media/image307.svg"/><Relationship Id="rId46" Type="http://schemas.openxmlformats.org/officeDocument/2006/relationships/image" Target="../media/image315.svg"/><Relationship Id="rId20" Type="http://schemas.openxmlformats.org/officeDocument/2006/relationships/image" Target="../media/image291.svg"/><Relationship Id="rId41" Type="http://schemas.openxmlformats.org/officeDocument/2006/relationships/image" Target="../media/image3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3" Type="http://schemas.openxmlformats.org/officeDocument/2006/relationships/image" Target="../media/image326.png"/><Relationship Id="rId18" Type="http://schemas.openxmlformats.org/officeDocument/2006/relationships/image" Target="../media/image331.svg"/><Relationship Id="rId26" Type="http://schemas.openxmlformats.org/officeDocument/2006/relationships/image" Target="../media/image333.svg"/><Relationship Id="rId3" Type="http://schemas.openxmlformats.org/officeDocument/2006/relationships/image" Target="../media/image316.png"/><Relationship Id="rId21" Type="http://schemas.openxmlformats.org/officeDocument/2006/relationships/image" Target="../media/image216.png"/><Relationship Id="rId7" Type="http://schemas.openxmlformats.org/officeDocument/2006/relationships/image" Target="../media/image320.png"/><Relationship Id="rId12" Type="http://schemas.openxmlformats.org/officeDocument/2006/relationships/image" Target="../media/image325.svg"/><Relationship Id="rId17" Type="http://schemas.openxmlformats.org/officeDocument/2006/relationships/image" Target="../media/image330.png"/><Relationship Id="rId25" Type="http://schemas.openxmlformats.org/officeDocument/2006/relationships/image" Target="../media/image332.png"/><Relationship Id="rId33" Type="http://schemas.openxmlformats.org/officeDocument/2006/relationships/image" Target="../media/image336.svg"/><Relationship Id="rId2" Type="http://schemas.openxmlformats.org/officeDocument/2006/relationships/notesSlide" Target="../notesSlides/notesSlide15.xml"/><Relationship Id="rId16" Type="http://schemas.openxmlformats.org/officeDocument/2006/relationships/image" Target="../media/image329.svg"/><Relationship Id="rId20" Type="http://schemas.openxmlformats.org/officeDocument/2006/relationships/image" Target="../media/image215.svg"/><Relationship Id="rId29" Type="http://schemas.openxmlformats.org/officeDocument/2006/relationships/image" Target="../media/image234.png"/><Relationship Id="rId1" Type="http://schemas.openxmlformats.org/officeDocument/2006/relationships/slideLayout" Target="../slideLayouts/slideLayout89.xml"/><Relationship Id="rId6" Type="http://schemas.openxmlformats.org/officeDocument/2006/relationships/image" Target="../media/image319.svg"/><Relationship Id="rId11" Type="http://schemas.openxmlformats.org/officeDocument/2006/relationships/image" Target="../media/image324.png"/><Relationship Id="rId24" Type="http://schemas.openxmlformats.org/officeDocument/2006/relationships/image" Target="../media/image231.svg"/><Relationship Id="rId32" Type="http://schemas.openxmlformats.org/officeDocument/2006/relationships/image" Target="../media/image335.svg"/><Relationship Id="rId5" Type="http://schemas.openxmlformats.org/officeDocument/2006/relationships/image" Target="../media/image318.png"/><Relationship Id="rId15" Type="http://schemas.openxmlformats.org/officeDocument/2006/relationships/image" Target="../media/image328.png"/><Relationship Id="rId23" Type="http://schemas.openxmlformats.org/officeDocument/2006/relationships/image" Target="../media/image230.png"/><Relationship Id="rId28" Type="http://schemas.openxmlformats.org/officeDocument/2006/relationships/image" Target="../media/image213.svg"/><Relationship Id="rId10" Type="http://schemas.openxmlformats.org/officeDocument/2006/relationships/image" Target="../media/image323.svg"/><Relationship Id="rId19" Type="http://schemas.openxmlformats.org/officeDocument/2006/relationships/image" Target="../media/image214.png"/><Relationship Id="rId31" Type="http://schemas.openxmlformats.org/officeDocument/2006/relationships/image" Target="../media/image334.png"/><Relationship Id="rId4" Type="http://schemas.openxmlformats.org/officeDocument/2006/relationships/image" Target="../media/image317.svg"/><Relationship Id="rId9" Type="http://schemas.openxmlformats.org/officeDocument/2006/relationships/image" Target="../media/image322.png"/><Relationship Id="rId14" Type="http://schemas.openxmlformats.org/officeDocument/2006/relationships/image" Target="../media/image327.svg"/><Relationship Id="rId22" Type="http://schemas.openxmlformats.org/officeDocument/2006/relationships/image" Target="../media/image217.svg"/><Relationship Id="rId27" Type="http://schemas.openxmlformats.org/officeDocument/2006/relationships/image" Target="../media/image212.png"/><Relationship Id="rId30" Type="http://schemas.openxmlformats.org/officeDocument/2006/relationships/image" Target="../media/image235.svg"/><Relationship Id="rId8" Type="http://schemas.openxmlformats.org/officeDocument/2006/relationships/image" Target="../media/image321.svg"/></Relationships>
</file>

<file path=ppt/slides/_rels/slide21.xml.rels><?xml version="1.0" encoding="UTF-8" standalone="yes"?>
<Relationships xmlns="http://schemas.openxmlformats.org/package/2006/relationships"><Relationship Id="rId13" Type="http://schemas.openxmlformats.org/officeDocument/2006/relationships/image" Target="../media/image343.png"/><Relationship Id="rId18" Type="http://schemas.openxmlformats.org/officeDocument/2006/relationships/image" Target="../media/image348.svg"/><Relationship Id="rId26" Type="http://schemas.openxmlformats.org/officeDocument/2006/relationships/image" Target="../media/image356.svg"/><Relationship Id="rId3" Type="http://schemas.openxmlformats.org/officeDocument/2006/relationships/image" Target="../media/image337.png"/><Relationship Id="rId21" Type="http://schemas.openxmlformats.org/officeDocument/2006/relationships/image" Target="../media/image351.png"/><Relationship Id="rId34" Type="http://schemas.openxmlformats.org/officeDocument/2006/relationships/image" Target="../media/image169.svg"/><Relationship Id="rId7" Type="http://schemas.openxmlformats.org/officeDocument/2006/relationships/image" Target="../media/image339.png"/><Relationship Id="rId12" Type="http://schemas.openxmlformats.org/officeDocument/2006/relationships/image" Target="../media/image187.svg"/><Relationship Id="rId17" Type="http://schemas.openxmlformats.org/officeDocument/2006/relationships/image" Target="../media/image347.png"/><Relationship Id="rId25" Type="http://schemas.openxmlformats.org/officeDocument/2006/relationships/image" Target="../media/image355.png"/><Relationship Id="rId33" Type="http://schemas.openxmlformats.org/officeDocument/2006/relationships/image" Target="../media/image168.png"/><Relationship Id="rId2" Type="http://schemas.openxmlformats.org/officeDocument/2006/relationships/notesSlide" Target="../notesSlides/notesSlide16.xml"/><Relationship Id="rId16" Type="http://schemas.openxmlformats.org/officeDocument/2006/relationships/image" Target="../media/image346.svg"/><Relationship Id="rId20" Type="http://schemas.openxmlformats.org/officeDocument/2006/relationships/image" Target="../media/image350.svg"/><Relationship Id="rId29" Type="http://schemas.openxmlformats.org/officeDocument/2006/relationships/image" Target="../media/image359.png"/><Relationship Id="rId1" Type="http://schemas.openxmlformats.org/officeDocument/2006/relationships/slideLayout" Target="../slideLayouts/slideLayout89.xml"/><Relationship Id="rId6" Type="http://schemas.openxmlformats.org/officeDocument/2006/relationships/image" Target="../media/image165.svg"/><Relationship Id="rId11" Type="http://schemas.openxmlformats.org/officeDocument/2006/relationships/image" Target="../media/image186.png"/><Relationship Id="rId24" Type="http://schemas.openxmlformats.org/officeDocument/2006/relationships/image" Target="../media/image354.svg"/><Relationship Id="rId32" Type="http://schemas.openxmlformats.org/officeDocument/2006/relationships/image" Target="../media/image362.svg"/><Relationship Id="rId5" Type="http://schemas.openxmlformats.org/officeDocument/2006/relationships/image" Target="../media/image164.png"/><Relationship Id="rId15" Type="http://schemas.openxmlformats.org/officeDocument/2006/relationships/image" Target="../media/image345.png"/><Relationship Id="rId23" Type="http://schemas.openxmlformats.org/officeDocument/2006/relationships/image" Target="../media/image353.png"/><Relationship Id="rId28" Type="http://schemas.openxmlformats.org/officeDocument/2006/relationships/image" Target="../media/image358.svg"/><Relationship Id="rId10" Type="http://schemas.openxmlformats.org/officeDocument/2006/relationships/image" Target="../media/image342.svg"/><Relationship Id="rId19" Type="http://schemas.openxmlformats.org/officeDocument/2006/relationships/image" Target="../media/image349.png"/><Relationship Id="rId31" Type="http://schemas.openxmlformats.org/officeDocument/2006/relationships/image" Target="../media/image361.png"/><Relationship Id="rId4" Type="http://schemas.openxmlformats.org/officeDocument/2006/relationships/image" Target="../media/image338.svg"/><Relationship Id="rId9" Type="http://schemas.openxmlformats.org/officeDocument/2006/relationships/image" Target="../media/image341.png"/><Relationship Id="rId14" Type="http://schemas.openxmlformats.org/officeDocument/2006/relationships/image" Target="../media/image344.svg"/><Relationship Id="rId22" Type="http://schemas.openxmlformats.org/officeDocument/2006/relationships/image" Target="../media/image352.svg"/><Relationship Id="rId27" Type="http://schemas.openxmlformats.org/officeDocument/2006/relationships/image" Target="../media/image357.png"/><Relationship Id="rId30" Type="http://schemas.openxmlformats.org/officeDocument/2006/relationships/image" Target="../media/image360.svg"/><Relationship Id="rId8" Type="http://schemas.openxmlformats.org/officeDocument/2006/relationships/image" Target="../media/image340.svg"/></Relationships>
</file>

<file path=ppt/slides/_rels/slide22.xml.rels><?xml version="1.0" encoding="UTF-8" standalone="yes"?>
<Relationships xmlns="http://schemas.openxmlformats.org/package/2006/relationships"><Relationship Id="rId13" Type="http://schemas.openxmlformats.org/officeDocument/2006/relationships/image" Target="../media/image373.png"/><Relationship Id="rId18" Type="http://schemas.openxmlformats.org/officeDocument/2006/relationships/image" Target="../media/image177.svg"/><Relationship Id="rId26" Type="http://schemas.openxmlformats.org/officeDocument/2006/relationships/image" Target="../media/image362.svg"/><Relationship Id="rId39" Type="http://schemas.openxmlformats.org/officeDocument/2006/relationships/image" Target="../media/image391.png"/><Relationship Id="rId21" Type="http://schemas.openxmlformats.org/officeDocument/2006/relationships/image" Target="../media/image379.png"/><Relationship Id="rId34" Type="http://schemas.openxmlformats.org/officeDocument/2006/relationships/image" Target="../media/image169.svg"/><Relationship Id="rId42" Type="http://schemas.openxmlformats.org/officeDocument/2006/relationships/image" Target="../media/image189.svg"/><Relationship Id="rId7" Type="http://schemas.openxmlformats.org/officeDocument/2006/relationships/image" Target="../media/image367.png"/><Relationship Id="rId2" Type="http://schemas.openxmlformats.org/officeDocument/2006/relationships/notesSlide" Target="../notesSlides/notesSlide17.xml"/><Relationship Id="rId16" Type="http://schemas.openxmlformats.org/officeDocument/2006/relationships/image" Target="../media/image376.svg"/><Relationship Id="rId20" Type="http://schemas.openxmlformats.org/officeDocument/2006/relationships/image" Target="../media/image378.svg"/><Relationship Id="rId29" Type="http://schemas.openxmlformats.org/officeDocument/2006/relationships/image" Target="../media/image385.png"/><Relationship Id="rId41" Type="http://schemas.openxmlformats.org/officeDocument/2006/relationships/image" Target="../media/image188.png"/><Relationship Id="rId1" Type="http://schemas.openxmlformats.org/officeDocument/2006/relationships/slideLayout" Target="../slideLayouts/slideLayout89.xml"/><Relationship Id="rId6" Type="http://schemas.openxmlformats.org/officeDocument/2006/relationships/image" Target="../media/image366.svg"/><Relationship Id="rId11" Type="http://schemas.openxmlformats.org/officeDocument/2006/relationships/image" Target="../media/image371.png"/><Relationship Id="rId24" Type="http://schemas.openxmlformats.org/officeDocument/2006/relationships/image" Target="../media/image382.svg"/><Relationship Id="rId32" Type="http://schemas.openxmlformats.org/officeDocument/2006/relationships/image" Target="../media/image356.svg"/><Relationship Id="rId37" Type="http://schemas.openxmlformats.org/officeDocument/2006/relationships/image" Target="../media/image389.png"/><Relationship Id="rId40" Type="http://schemas.openxmlformats.org/officeDocument/2006/relationships/image" Target="../media/image392.svg"/><Relationship Id="rId5" Type="http://schemas.openxmlformats.org/officeDocument/2006/relationships/image" Target="../media/image365.png"/><Relationship Id="rId15" Type="http://schemas.openxmlformats.org/officeDocument/2006/relationships/image" Target="../media/image375.png"/><Relationship Id="rId23" Type="http://schemas.openxmlformats.org/officeDocument/2006/relationships/image" Target="../media/image381.png"/><Relationship Id="rId28" Type="http://schemas.openxmlformats.org/officeDocument/2006/relationships/image" Target="../media/image384.svg"/><Relationship Id="rId36" Type="http://schemas.openxmlformats.org/officeDocument/2006/relationships/image" Target="../media/image388.svg"/><Relationship Id="rId10" Type="http://schemas.openxmlformats.org/officeDocument/2006/relationships/image" Target="../media/image370.svg"/><Relationship Id="rId19" Type="http://schemas.openxmlformats.org/officeDocument/2006/relationships/image" Target="../media/image377.png"/><Relationship Id="rId31" Type="http://schemas.openxmlformats.org/officeDocument/2006/relationships/image" Target="../media/image355.png"/><Relationship Id="rId44" Type="http://schemas.openxmlformats.org/officeDocument/2006/relationships/image" Target="../media/image394.svg"/><Relationship Id="rId4" Type="http://schemas.openxmlformats.org/officeDocument/2006/relationships/image" Target="../media/image364.svg"/><Relationship Id="rId9" Type="http://schemas.openxmlformats.org/officeDocument/2006/relationships/image" Target="../media/image369.png"/><Relationship Id="rId14" Type="http://schemas.openxmlformats.org/officeDocument/2006/relationships/image" Target="../media/image374.svg"/><Relationship Id="rId22" Type="http://schemas.openxmlformats.org/officeDocument/2006/relationships/image" Target="../media/image380.svg"/><Relationship Id="rId27" Type="http://schemas.openxmlformats.org/officeDocument/2006/relationships/image" Target="../media/image383.png"/><Relationship Id="rId30" Type="http://schemas.openxmlformats.org/officeDocument/2006/relationships/image" Target="../media/image386.svg"/><Relationship Id="rId35" Type="http://schemas.openxmlformats.org/officeDocument/2006/relationships/image" Target="../media/image387.png"/><Relationship Id="rId43" Type="http://schemas.openxmlformats.org/officeDocument/2006/relationships/image" Target="../media/image393.png"/><Relationship Id="rId8" Type="http://schemas.openxmlformats.org/officeDocument/2006/relationships/image" Target="../media/image368.svg"/><Relationship Id="rId3" Type="http://schemas.openxmlformats.org/officeDocument/2006/relationships/image" Target="../media/image363.png"/><Relationship Id="rId12" Type="http://schemas.openxmlformats.org/officeDocument/2006/relationships/image" Target="../media/image372.svg"/><Relationship Id="rId17" Type="http://schemas.openxmlformats.org/officeDocument/2006/relationships/image" Target="../media/image176.png"/><Relationship Id="rId25" Type="http://schemas.openxmlformats.org/officeDocument/2006/relationships/image" Target="../media/image361.png"/><Relationship Id="rId33" Type="http://schemas.openxmlformats.org/officeDocument/2006/relationships/image" Target="../media/image168.png"/><Relationship Id="rId38" Type="http://schemas.openxmlformats.org/officeDocument/2006/relationships/image" Target="../media/image390.svg"/></Relationships>
</file>

<file path=ppt/slides/_rels/slide23.xml.rels><?xml version="1.0" encoding="UTF-8" standalone="yes"?>
<Relationships xmlns="http://schemas.openxmlformats.org/package/2006/relationships"><Relationship Id="rId8" Type="http://schemas.openxmlformats.org/officeDocument/2006/relationships/image" Target="../media/image399.png"/><Relationship Id="rId3" Type="http://schemas.openxmlformats.org/officeDocument/2006/relationships/image" Target="../media/image1.png"/><Relationship Id="rId7" Type="http://schemas.openxmlformats.org/officeDocument/2006/relationships/image" Target="../media/image398.svg"/><Relationship Id="rId2" Type="http://schemas.openxmlformats.org/officeDocument/2006/relationships/notesSlide" Target="../notesSlides/notesSlide18.xml"/><Relationship Id="rId1" Type="http://schemas.openxmlformats.org/officeDocument/2006/relationships/slideLayout" Target="../slideLayouts/slideLayout91.xml"/><Relationship Id="rId6" Type="http://schemas.openxmlformats.org/officeDocument/2006/relationships/image" Target="../media/image397.png"/><Relationship Id="rId11" Type="http://schemas.openxmlformats.org/officeDocument/2006/relationships/image" Target="../media/image402.svg"/><Relationship Id="rId5" Type="http://schemas.openxmlformats.org/officeDocument/2006/relationships/image" Target="../media/image396.svg"/><Relationship Id="rId10" Type="http://schemas.openxmlformats.org/officeDocument/2006/relationships/image" Target="../media/image401.png"/><Relationship Id="rId4" Type="http://schemas.openxmlformats.org/officeDocument/2006/relationships/image" Target="../media/image395.png"/><Relationship Id="rId9" Type="http://schemas.openxmlformats.org/officeDocument/2006/relationships/image" Target="../media/image400.svg"/></Relationships>
</file>

<file path=ppt/slides/_rels/slide24.xml.rels><?xml version="1.0" encoding="UTF-8" standalone="yes"?>
<Relationships xmlns="http://schemas.openxmlformats.org/package/2006/relationships"><Relationship Id="rId3" Type="http://schemas.openxmlformats.org/officeDocument/2006/relationships/image" Target="../media/image403.png"/><Relationship Id="rId2" Type="http://schemas.openxmlformats.org/officeDocument/2006/relationships/image" Target="../media/image1.png"/><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8" Type="http://schemas.openxmlformats.org/officeDocument/2006/relationships/image" Target="../media/image409.svg"/><Relationship Id="rId13" Type="http://schemas.openxmlformats.org/officeDocument/2006/relationships/image" Target="../media/image399.png"/><Relationship Id="rId3" Type="http://schemas.openxmlformats.org/officeDocument/2006/relationships/image" Target="../media/image404.png"/><Relationship Id="rId7" Type="http://schemas.openxmlformats.org/officeDocument/2006/relationships/image" Target="../media/image408.png"/><Relationship Id="rId12" Type="http://schemas.openxmlformats.org/officeDocument/2006/relationships/image" Target="../media/image413.svg"/><Relationship Id="rId2" Type="http://schemas.openxmlformats.org/officeDocument/2006/relationships/image" Target="../media/image1.png"/><Relationship Id="rId16" Type="http://schemas.openxmlformats.org/officeDocument/2006/relationships/image" Target="../media/image396.svg"/><Relationship Id="rId1" Type="http://schemas.openxmlformats.org/officeDocument/2006/relationships/slideLayout" Target="../slideLayouts/slideLayout84.xml"/><Relationship Id="rId6" Type="http://schemas.openxmlformats.org/officeDocument/2006/relationships/image" Target="../media/image407.svg"/><Relationship Id="rId11" Type="http://schemas.openxmlformats.org/officeDocument/2006/relationships/image" Target="../media/image412.png"/><Relationship Id="rId5" Type="http://schemas.openxmlformats.org/officeDocument/2006/relationships/image" Target="../media/image406.png"/><Relationship Id="rId15" Type="http://schemas.openxmlformats.org/officeDocument/2006/relationships/image" Target="../media/image395.png"/><Relationship Id="rId10" Type="http://schemas.openxmlformats.org/officeDocument/2006/relationships/image" Target="../media/image411.svg"/><Relationship Id="rId4" Type="http://schemas.openxmlformats.org/officeDocument/2006/relationships/image" Target="../media/image405.svg"/><Relationship Id="rId9" Type="http://schemas.openxmlformats.org/officeDocument/2006/relationships/image" Target="../media/image410.png"/><Relationship Id="rId14" Type="http://schemas.openxmlformats.org/officeDocument/2006/relationships/image" Target="../media/image400.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415.jpeg"/><Relationship Id="rId2" Type="http://schemas.openxmlformats.org/officeDocument/2006/relationships/image" Target="../media/image414.jpe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16.png"/><Relationship Id="rId1" Type="http://schemas.openxmlformats.org/officeDocument/2006/relationships/slideLayout" Target="../slideLayouts/slideLayout9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9.png"/><Relationship Id="rId2" Type="http://schemas.openxmlformats.org/officeDocument/2006/relationships/notesSlide" Target="../notesSlides/notesSlide19.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20.xml"/><Relationship Id="rId1" Type="http://schemas.openxmlformats.org/officeDocument/2006/relationships/slideLayout" Target="../slideLayouts/slideLayout111.xml"/></Relationships>
</file>

<file path=ppt/slides/_rels/slide32.xml.rels><?xml version="1.0" encoding="UTF-8" standalone="yes"?>
<Relationships xmlns="http://schemas.openxmlformats.org/package/2006/relationships"><Relationship Id="rId8" Type="http://schemas.openxmlformats.org/officeDocument/2006/relationships/image" Target="../media/image436.svg"/><Relationship Id="rId13" Type="http://schemas.openxmlformats.org/officeDocument/2006/relationships/image" Target="../media/image441.png"/><Relationship Id="rId3" Type="http://schemas.openxmlformats.org/officeDocument/2006/relationships/image" Target="../media/image431.png"/><Relationship Id="rId7" Type="http://schemas.openxmlformats.org/officeDocument/2006/relationships/image" Target="../media/image435.png"/><Relationship Id="rId12" Type="http://schemas.openxmlformats.org/officeDocument/2006/relationships/image" Target="../media/image440.svg"/><Relationship Id="rId2" Type="http://schemas.openxmlformats.org/officeDocument/2006/relationships/notesSlide" Target="../notesSlides/notesSlide21.xml"/><Relationship Id="rId16" Type="http://schemas.openxmlformats.org/officeDocument/2006/relationships/image" Target="../media/image151.svg"/><Relationship Id="rId1" Type="http://schemas.openxmlformats.org/officeDocument/2006/relationships/slideLayout" Target="../slideLayouts/slideLayout24.xml"/><Relationship Id="rId6" Type="http://schemas.openxmlformats.org/officeDocument/2006/relationships/image" Target="../media/image434.svg"/><Relationship Id="rId11" Type="http://schemas.openxmlformats.org/officeDocument/2006/relationships/image" Target="../media/image439.png"/><Relationship Id="rId5" Type="http://schemas.openxmlformats.org/officeDocument/2006/relationships/image" Target="../media/image433.png"/><Relationship Id="rId15" Type="http://schemas.openxmlformats.org/officeDocument/2006/relationships/image" Target="../media/image150.png"/><Relationship Id="rId10" Type="http://schemas.openxmlformats.org/officeDocument/2006/relationships/image" Target="../media/image438.svg"/><Relationship Id="rId4" Type="http://schemas.openxmlformats.org/officeDocument/2006/relationships/image" Target="../media/image432.svg"/><Relationship Id="rId9" Type="http://schemas.openxmlformats.org/officeDocument/2006/relationships/image" Target="../media/image437.png"/><Relationship Id="rId14" Type="http://schemas.openxmlformats.org/officeDocument/2006/relationships/image" Target="../media/image442.svg"/></Relationships>
</file>

<file path=ppt/slides/_rels/slide33.xml.rels><?xml version="1.0" encoding="UTF-8" standalone="yes"?>
<Relationships xmlns="http://schemas.openxmlformats.org/package/2006/relationships"><Relationship Id="rId8" Type="http://schemas.openxmlformats.org/officeDocument/2006/relationships/image" Target="../media/image449.png"/><Relationship Id="rId13" Type="http://schemas.openxmlformats.org/officeDocument/2006/relationships/image" Target="../media/image454.svg"/><Relationship Id="rId18" Type="http://schemas.openxmlformats.org/officeDocument/2006/relationships/image" Target="../media/image459.png"/><Relationship Id="rId3" Type="http://schemas.openxmlformats.org/officeDocument/2006/relationships/image" Target="../media/image444.svg"/><Relationship Id="rId21" Type="http://schemas.openxmlformats.org/officeDocument/2006/relationships/image" Target="../media/image462.png"/><Relationship Id="rId7" Type="http://schemas.openxmlformats.org/officeDocument/2006/relationships/image" Target="../media/image448.svg"/><Relationship Id="rId12" Type="http://schemas.openxmlformats.org/officeDocument/2006/relationships/image" Target="../media/image453.png"/><Relationship Id="rId17" Type="http://schemas.openxmlformats.org/officeDocument/2006/relationships/image" Target="../media/image458.svg"/><Relationship Id="rId2" Type="http://schemas.openxmlformats.org/officeDocument/2006/relationships/image" Target="../media/image443.png"/><Relationship Id="rId16" Type="http://schemas.openxmlformats.org/officeDocument/2006/relationships/image" Target="../media/image457.png"/><Relationship Id="rId20" Type="http://schemas.openxmlformats.org/officeDocument/2006/relationships/image" Target="../media/image461.svg"/><Relationship Id="rId1" Type="http://schemas.openxmlformats.org/officeDocument/2006/relationships/slideLayout" Target="../slideLayouts/slideLayout24.xml"/><Relationship Id="rId6" Type="http://schemas.openxmlformats.org/officeDocument/2006/relationships/image" Target="../media/image447.png"/><Relationship Id="rId11" Type="http://schemas.openxmlformats.org/officeDocument/2006/relationships/image" Target="../media/image452.svg"/><Relationship Id="rId24" Type="http://schemas.openxmlformats.org/officeDocument/2006/relationships/image" Target="../media/image465.svg"/><Relationship Id="rId5" Type="http://schemas.openxmlformats.org/officeDocument/2006/relationships/image" Target="../media/image446.svg"/><Relationship Id="rId15" Type="http://schemas.openxmlformats.org/officeDocument/2006/relationships/image" Target="../media/image456.svg"/><Relationship Id="rId23" Type="http://schemas.openxmlformats.org/officeDocument/2006/relationships/image" Target="../media/image464.png"/><Relationship Id="rId10" Type="http://schemas.openxmlformats.org/officeDocument/2006/relationships/image" Target="../media/image451.png"/><Relationship Id="rId19" Type="http://schemas.openxmlformats.org/officeDocument/2006/relationships/image" Target="../media/image460.png"/><Relationship Id="rId4" Type="http://schemas.openxmlformats.org/officeDocument/2006/relationships/image" Target="../media/image445.png"/><Relationship Id="rId9" Type="http://schemas.openxmlformats.org/officeDocument/2006/relationships/image" Target="../media/image450.svg"/><Relationship Id="rId14" Type="http://schemas.openxmlformats.org/officeDocument/2006/relationships/image" Target="../media/image455.png"/><Relationship Id="rId22" Type="http://schemas.openxmlformats.org/officeDocument/2006/relationships/image" Target="../media/image463.png"/></Relationships>
</file>

<file path=ppt/slides/_rels/slide34.xml.rels><?xml version="1.0" encoding="UTF-8" standalone="yes"?>
<Relationships xmlns="http://schemas.openxmlformats.org/package/2006/relationships"><Relationship Id="rId3" Type="http://schemas.openxmlformats.org/officeDocument/2006/relationships/hyperlink" Target="https://www.nejm.org/toc/nejm/385/21?query=article_issue_link" TargetMode="External"/><Relationship Id="rId2" Type="http://schemas.openxmlformats.org/officeDocument/2006/relationships/image" Target="../media/image466.png"/><Relationship Id="rId1" Type="http://schemas.openxmlformats.org/officeDocument/2006/relationships/slideLayout" Target="../slideLayouts/slideLayout24.xml"/><Relationship Id="rId6" Type="http://schemas.openxmlformats.org/officeDocument/2006/relationships/image" Target="../media/image469.png"/><Relationship Id="rId5" Type="http://schemas.openxmlformats.org/officeDocument/2006/relationships/image" Target="../media/image468.png"/><Relationship Id="rId4" Type="http://schemas.openxmlformats.org/officeDocument/2006/relationships/image" Target="../media/image46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notesSlide" Target="../notesSlides/notesSlide3.xml"/><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26.xml"/><Relationship Id="rId6" Type="http://schemas.openxmlformats.org/officeDocument/2006/relationships/image" Target="../media/image30.svg"/><Relationship Id="rId11" Type="http://schemas.openxmlformats.org/officeDocument/2006/relationships/image" Target="../media/image35.png"/><Relationship Id="rId24" Type="http://schemas.openxmlformats.org/officeDocument/2006/relationships/image" Target="../media/image48.sv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 Id="rId22" Type="http://schemas.openxmlformats.org/officeDocument/2006/relationships/image" Target="../media/image46.sv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1.xml"/><Relationship Id="rId5" Type="http://schemas.openxmlformats.org/officeDocument/2006/relationships/image" Target="../media/image49.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3" Type="http://schemas.openxmlformats.org/officeDocument/2006/relationships/image" Target="../media/image60.png"/><Relationship Id="rId18" Type="http://schemas.openxmlformats.org/officeDocument/2006/relationships/image" Target="../media/image65.svg"/><Relationship Id="rId26" Type="http://schemas.openxmlformats.org/officeDocument/2006/relationships/image" Target="../media/image73.svg"/><Relationship Id="rId39" Type="http://schemas.openxmlformats.org/officeDocument/2006/relationships/image" Target="../media/image86.png"/><Relationship Id="rId21" Type="http://schemas.openxmlformats.org/officeDocument/2006/relationships/image" Target="../media/image68.png"/><Relationship Id="rId34" Type="http://schemas.openxmlformats.org/officeDocument/2006/relationships/image" Target="../media/image81.svg"/><Relationship Id="rId42" Type="http://schemas.openxmlformats.org/officeDocument/2006/relationships/image" Target="../media/image89.svg"/><Relationship Id="rId47" Type="http://schemas.openxmlformats.org/officeDocument/2006/relationships/image" Target="../media/image94.png"/><Relationship Id="rId50" Type="http://schemas.openxmlformats.org/officeDocument/2006/relationships/image" Target="../media/image97.png"/><Relationship Id="rId55" Type="http://schemas.openxmlformats.org/officeDocument/2006/relationships/image" Target="../media/image102.svg"/><Relationship Id="rId63" Type="http://schemas.openxmlformats.org/officeDocument/2006/relationships/image" Target="../media/image110.svg"/><Relationship Id="rId7" Type="http://schemas.openxmlformats.org/officeDocument/2006/relationships/image" Target="../media/image54.png"/><Relationship Id="rId2" Type="http://schemas.openxmlformats.org/officeDocument/2006/relationships/notesSlide" Target="../notesSlides/notesSlide5.xml"/><Relationship Id="rId16" Type="http://schemas.openxmlformats.org/officeDocument/2006/relationships/image" Target="../media/image63.svg"/><Relationship Id="rId29" Type="http://schemas.openxmlformats.org/officeDocument/2006/relationships/image" Target="../media/image76.png"/><Relationship Id="rId11" Type="http://schemas.openxmlformats.org/officeDocument/2006/relationships/image" Target="../media/image58.png"/><Relationship Id="rId24" Type="http://schemas.openxmlformats.org/officeDocument/2006/relationships/image" Target="../media/image71.svg"/><Relationship Id="rId32" Type="http://schemas.openxmlformats.org/officeDocument/2006/relationships/image" Target="../media/image79.svg"/><Relationship Id="rId37" Type="http://schemas.openxmlformats.org/officeDocument/2006/relationships/image" Target="../media/image84.png"/><Relationship Id="rId40" Type="http://schemas.openxmlformats.org/officeDocument/2006/relationships/image" Target="../media/image87.svg"/><Relationship Id="rId45" Type="http://schemas.openxmlformats.org/officeDocument/2006/relationships/image" Target="../media/image92.png"/><Relationship Id="rId53" Type="http://schemas.openxmlformats.org/officeDocument/2006/relationships/image" Target="../media/image100.svg"/><Relationship Id="rId58" Type="http://schemas.openxmlformats.org/officeDocument/2006/relationships/image" Target="../media/image105.png"/><Relationship Id="rId5" Type="http://schemas.openxmlformats.org/officeDocument/2006/relationships/image" Target="../media/image52.png"/><Relationship Id="rId61" Type="http://schemas.openxmlformats.org/officeDocument/2006/relationships/image" Target="../media/image108.svg"/><Relationship Id="rId19" Type="http://schemas.openxmlformats.org/officeDocument/2006/relationships/image" Target="../media/image66.png"/><Relationship Id="rId14" Type="http://schemas.openxmlformats.org/officeDocument/2006/relationships/image" Target="../media/image61.svg"/><Relationship Id="rId22" Type="http://schemas.openxmlformats.org/officeDocument/2006/relationships/image" Target="../media/image69.svg"/><Relationship Id="rId27" Type="http://schemas.openxmlformats.org/officeDocument/2006/relationships/image" Target="../media/image74.png"/><Relationship Id="rId30" Type="http://schemas.openxmlformats.org/officeDocument/2006/relationships/image" Target="../media/image77.svg"/><Relationship Id="rId35" Type="http://schemas.openxmlformats.org/officeDocument/2006/relationships/image" Target="../media/image82.png"/><Relationship Id="rId43" Type="http://schemas.openxmlformats.org/officeDocument/2006/relationships/image" Target="../media/image90.png"/><Relationship Id="rId48" Type="http://schemas.openxmlformats.org/officeDocument/2006/relationships/image" Target="../media/image95.png"/><Relationship Id="rId56" Type="http://schemas.openxmlformats.org/officeDocument/2006/relationships/image" Target="../media/image103.png"/><Relationship Id="rId8" Type="http://schemas.openxmlformats.org/officeDocument/2006/relationships/image" Target="../media/image55.svg"/><Relationship Id="rId51" Type="http://schemas.openxmlformats.org/officeDocument/2006/relationships/image" Target="../media/image98.svg"/><Relationship Id="rId3" Type="http://schemas.openxmlformats.org/officeDocument/2006/relationships/image" Target="../media/image50.png"/><Relationship Id="rId12" Type="http://schemas.openxmlformats.org/officeDocument/2006/relationships/image" Target="../media/image59.svg"/><Relationship Id="rId17" Type="http://schemas.openxmlformats.org/officeDocument/2006/relationships/image" Target="../media/image64.png"/><Relationship Id="rId25" Type="http://schemas.openxmlformats.org/officeDocument/2006/relationships/image" Target="../media/image72.png"/><Relationship Id="rId33" Type="http://schemas.openxmlformats.org/officeDocument/2006/relationships/image" Target="../media/image80.png"/><Relationship Id="rId38" Type="http://schemas.openxmlformats.org/officeDocument/2006/relationships/image" Target="../media/image85.svg"/><Relationship Id="rId46" Type="http://schemas.openxmlformats.org/officeDocument/2006/relationships/image" Target="../media/image93.svg"/><Relationship Id="rId59" Type="http://schemas.openxmlformats.org/officeDocument/2006/relationships/image" Target="../media/image106.svg"/><Relationship Id="rId20" Type="http://schemas.openxmlformats.org/officeDocument/2006/relationships/image" Target="../media/image67.svg"/><Relationship Id="rId41" Type="http://schemas.openxmlformats.org/officeDocument/2006/relationships/image" Target="../media/image88.png"/><Relationship Id="rId54" Type="http://schemas.openxmlformats.org/officeDocument/2006/relationships/image" Target="../media/image101.png"/><Relationship Id="rId62" Type="http://schemas.openxmlformats.org/officeDocument/2006/relationships/image" Target="../media/image109.png"/><Relationship Id="rId1" Type="http://schemas.openxmlformats.org/officeDocument/2006/relationships/slideLayout" Target="../slideLayouts/slideLayout24.xml"/><Relationship Id="rId6" Type="http://schemas.openxmlformats.org/officeDocument/2006/relationships/image" Target="../media/image53.svg"/><Relationship Id="rId15" Type="http://schemas.openxmlformats.org/officeDocument/2006/relationships/image" Target="../media/image62.png"/><Relationship Id="rId23" Type="http://schemas.openxmlformats.org/officeDocument/2006/relationships/image" Target="../media/image70.png"/><Relationship Id="rId28" Type="http://schemas.openxmlformats.org/officeDocument/2006/relationships/image" Target="../media/image75.svg"/><Relationship Id="rId36" Type="http://schemas.openxmlformats.org/officeDocument/2006/relationships/image" Target="../media/image83.svg"/><Relationship Id="rId49" Type="http://schemas.openxmlformats.org/officeDocument/2006/relationships/image" Target="../media/image96.svg"/><Relationship Id="rId57" Type="http://schemas.openxmlformats.org/officeDocument/2006/relationships/image" Target="../media/image104.svg"/><Relationship Id="rId10" Type="http://schemas.openxmlformats.org/officeDocument/2006/relationships/image" Target="../media/image57.svg"/><Relationship Id="rId31" Type="http://schemas.openxmlformats.org/officeDocument/2006/relationships/image" Target="../media/image78.png"/><Relationship Id="rId44" Type="http://schemas.openxmlformats.org/officeDocument/2006/relationships/image" Target="../media/image91.svg"/><Relationship Id="rId52" Type="http://schemas.openxmlformats.org/officeDocument/2006/relationships/image" Target="../media/image99.png"/><Relationship Id="rId60" Type="http://schemas.openxmlformats.org/officeDocument/2006/relationships/image" Target="../media/image107.png"/><Relationship Id="rId4" Type="http://schemas.openxmlformats.org/officeDocument/2006/relationships/image" Target="../media/image51.svg"/><Relationship Id="rId9"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116.svg"/><Relationship Id="rId13" Type="http://schemas.openxmlformats.org/officeDocument/2006/relationships/image" Target="../media/image121.png"/><Relationship Id="rId18" Type="http://schemas.openxmlformats.org/officeDocument/2006/relationships/image" Target="../media/image126.svg"/><Relationship Id="rId26" Type="http://schemas.openxmlformats.org/officeDocument/2006/relationships/image" Target="../media/image134.svg"/><Relationship Id="rId3" Type="http://schemas.openxmlformats.org/officeDocument/2006/relationships/image" Target="../media/image111.png"/><Relationship Id="rId21" Type="http://schemas.openxmlformats.org/officeDocument/2006/relationships/image" Target="../media/image129.png"/><Relationship Id="rId7" Type="http://schemas.openxmlformats.org/officeDocument/2006/relationships/image" Target="../media/image115.png"/><Relationship Id="rId12" Type="http://schemas.openxmlformats.org/officeDocument/2006/relationships/image" Target="../media/image120.svg"/><Relationship Id="rId17" Type="http://schemas.openxmlformats.org/officeDocument/2006/relationships/image" Target="../media/image125.png"/><Relationship Id="rId25" Type="http://schemas.openxmlformats.org/officeDocument/2006/relationships/image" Target="../media/image133.png"/><Relationship Id="rId2" Type="http://schemas.openxmlformats.org/officeDocument/2006/relationships/notesSlide" Target="../notesSlides/notesSlide7.xml"/><Relationship Id="rId16" Type="http://schemas.openxmlformats.org/officeDocument/2006/relationships/image" Target="../media/image124.svg"/><Relationship Id="rId20" Type="http://schemas.openxmlformats.org/officeDocument/2006/relationships/image" Target="../media/image128.svg"/><Relationship Id="rId1" Type="http://schemas.openxmlformats.org/officeDocument/2006/relationships/slideLayout" Target="../slideLayouts/slideLayout26.xml"/><Relationship Id="rId6" Type="http://schemas.openxmlformats.org/officeDocument/2006/relationships/image" Target="../media/image114.svg"/><Relationship Id="rId11" Type="http://schemas.openxmlformats.org/officeDocument/2006/relationships/image" Target="../media/image119.png"/><Relationship Id="rId24" Type="http://schemas.openxmlformats.org/officeDocument/2006/relationships/image" Target="../media/image132.svg"/><Relationship Id="rId5" Type="http://schemas.openxmlformats.org/officeDocument/2006/relationships/image" Target="../media/image113.png"/><Relationship Id="rId15" Type="http://schemas.openxmlformats.org/officeDocument/2006/relationships/image" Target="../media/image123.png"/><Relationship Id="rId23" Type="http://schemas.openxmlformats.org/officeDocument/2006/relationships/image" Target="../media/image131.png"/><Relationship Id="rId10" Type="http://schemas.openxmlformats.org/officeDocument/2006/relationships/image" Target="../media/image118.svg"/><Relationship Id="rId19" Type="http://schemas.openxmlformats.org/officeDocument/2006/relationships/image" Target="../media/image127.png"/><Relationship Id="rId4" Type="http://schemas.openxmlformats.org/officeDocument/2006/relationships/image" Target="../media/image112.svg"/><Relationship Id="rId9" Type="http://schemas.openxmlformats.org/officeDocument/2006/relationships/image" Target="../media/image117.png"/><Relationship Id="rId14" Type="http://schemas.openxmlformats.org/officeDocument/2006/relationships/image" Target="../media/image122.svg"/><Relationship Id="rId22" Type="http://schemas.openxmlformats.org/officeDocument/2006/relationships/image" Target="../media/image130.svg"/></Relationships>
</file>

<file path=ppt/slides/_rels/slide9.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038C0269-6F6B-3A29-261A-9699558FA3AD}"/>
              </a:ext>
            </a:extLst>
          </p:cNvPr>
          <p:cNvSpPr txBox="1"/>
          <p:nvPr/>
        </p:nvSpPr>
        <p:spPr>
          <a:xfrm>
            <a:off x="2085975" y="1413668"/>
            <a:ext cx="8924926" cy="4031873"/>
          </a:xfrm>
          <a:prstGeom prst="rect">
            <a:avLst/>
          </a:prstGeom>
          <a:noFill/>
        </p:spPr>
        <p:txBody>
          <a:bodyPr wrap="square" rtlCol="0">
            <a:spAutoFit/>
          </a:bodyPr>
          <a:lstStyle/>
          <a:p>
            <a:pPr algn="l"/>
            <a:r>
              <a:rPr lang="nb-NO" sz="3200">
                <a:solidFill>
                  <a:schemeClr val="bg1"/>
                </a:solidFill>
              </a:rPr>
              <a:t>Velkommen til frokostmøte om helsedata</a:t>
            </a:r>
          </a:p>
          <a:p>
            <a:pPr algn="l"/>
            <a:endParaRPr lang="nb-NO" sz="3200">
              <a:solidFill>
                <a:schemeClr val="bg1"/>
              </a:solidFill>
            </a:endParaRPr>
          </a:p>
          <a:p>
            <a:pPr algn="l"/>
            <a:r>
              <a:rPr lang="nb-NO" sz="3200">
                <a:solidFill>
                  <a:srgbClr val="FCF094"/>
                </a:solidFill>
              </a:rPr>
              <a:t>Praktisk informasjon for digital møtedeltakelse:</a:t>
            </a:r>
          </a:p>
          <a:p>
            <a:pPr algn="l"/>
            <a:endParaRPr lang="nb-NO" sz="3200">
              <a:solidFill>
                <a:srgbClr val="FCF094"/>
              </a:solidFill>
            </a:endParaRPr>
          </a:p>
          <a:p>
            <a:pPr marL="457200" indent="-457200" algn="l">
              <a:buFont typeface="Arial" panose="020B0604020202020204" pitchFamily="34" charset="0"/>
              <a:buChar char="•"/>
            </a:pPr>
            <a:r>
              <a:rPr lang="nb-NO" sz="2400">
                <a:solidFill>
                  <a:schemeClr val="bg1"/>
                </a:solidFill>
              </a:rPr>
              <a:t>Programmet starter </a:t>
            </a:r>
            <a:r>
              <a:rPr lang="nb-NO" sz="2400" err="1">
                <a:solidFill>
                  <a:schemeClr val="bg1"/>
                </a:solidFill>
              </a:rPr>
              <a:t>kl</a:t>
            </a:r>
            <a:r>
              <a:rPr lang="nb-NO" sz="2400">
                <a:solidFill>
                  <a:schemeClr val="bg1"/>
                </a:solidFill>
              </a:rPr>
              <a:t> 09.00</a:t>
            </a:r>
          </a:p>
          <a:p>
            <a:pPr marL="457200" indent="-457200" algn="l">
              <a:buFont typeface="Arial" panose="020B0604020202020204" pitchFamily="34" charset="0"/>
              <a:buChar char="•"/>
            </a:pPr>
            <a:r>
              <a:rPr lang="nb-NO" sz="2400">
                <a:solidFill>
                  <a:schemeClr val="bg1"/>
                </a:solidFill>
              </a:rPr>
              <a:t>Behold forhåndsdefinerte innstillinger (mute/ikke bilde)</a:t>
            </a:r>
          </a:p>
          <a:p>
            <a:pPr marL="457200" indent="-457200" algn="l">
              <a:buFont typeface="Arial" panose="020B0604020202020204" pitchFamily="34" charset="0"/>
              <a:buChar char="•"/>
            </a:pPr>
            <a:r>
              <a:rPr lang="nb-NO" sz="2400">
                <a:solidFill>
                  <a:schemeClr val="bg1"/>
                </a:solidFill>
              </a:rPr>
              <a:t>Bruk chat kun ved eventuelle tekniske problemer</a:t>
            </a:r>
          </a:p>
          <a:p>
            <a:pPr marL="457200" indent="-457200" algn="l">
              <a:buFont typeface="Arial" panose="020B0604020202020204" pitchFamily="34" charset="0"/>
              <a:buChar char="•"/>
            </a:pPr>
            <a:r>
              <a:rPr lang="nb-NO" sz="2400">
                <a:solidFill>
                  <a:schemeClr val="bg1"/>
                </a:solidFill>
              </a:rPr>
              <a:t>Møtet blir tatt opp</a:t>
            </a:r>
          </a:p>
          <a:p>
            <a:pPr marL="457200" indent="-457200" algn="l">
              <a:buFont typeface="Arial" panose="020B0604020202020204" pitchFamily="34" charset="0"/>
              <a:buChar char="•"/>
            </a:pPr>
            <a:endParaRPr lang="nb-NO" sz="3200">
              <a:solidFill>
                <a:schemeClr val="bg1"/>
              </a:solidFill>
            </a:endParaRPr>
          </a:p>
        </p:txBody>
      </p:sp>
    </p:spTree>
    <p:extLst>
      <p:ext uri="{BB962C8B-B14F-4D97-AF65-F5344CB8AC3E}">
        <p14:creationId xmlns:p14="http://schemas.microsoft.com/office/powerpoint/2010/main" val="2687746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BD193-79AD-4029-A0DD-E29E470024AA}"/>
            </a:ext>
          </a:extLst>
        </p:cNvPr>
        <p:cNvGrpSpPr/>
        <p:nvPr/>
      </p:nvGrpSpPr>
      <p:grpSpPr>
        <a:xfrm>
          <a:off x="0" y="0"/>
          <a:ext cx="0" cy="0"/>
          <a:chOff x="0" y="0"/>
          <a:chExt cx="0" cy="0"/>
        </a:xfrm>
      </p:grpSpPr>
      <p:sp>
        <p:nvSpPr>
          <p:cNvPr id="34" name="Rektangel: avrundede hjørner 33">
            <a:extLst>
              <a:ext uri="{FF2B5EF4-FFF2-40B4-BE49-F238E27FC236}">
                <a16:creationId xmlns:a16="http://schemas.microsoft.com/office/drawing/2014/main" id="{309FF23D-8D66-8EE3-4AE8-B2019F351180}"/>
              </a:ext>
            </a:extLst>
          </p:cNvPr>
          <p:cNvSpPr/>
          <p:nvPr/>
        </p:nvSpPr>
        <p:spPr>
          <a:xfrm>
            <a:off x="1337533" y="2282121"/>
            <a:ext cx="10498867" cy="959600"/>
          </a:xfrm>
          <a:prstGeom prst="roundRect">
            <a:avLst>
              <a:gd name="adj" fmla="val 8051"/>
            </a:avLst>
          </a:prstGeom>
          <a:solidFill>
            <a:srgbClr val="EE7068"/>
          </a:solidFill>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ktangel: avrundede hjørner 34">
            <a:extLst>
              <a:ext uri="{FF2B5EF4-FFF2-40B4-BE49-F238E27FC236}">
                <a16:creationId xmlns:a16="http://schemas.microsoft.com/office/drawing/2014/main" id="{BFC87385-460F-5A8A-8ECD-C83670817854}"/>
              </a:ext>
            </a:extLst>
          </p:cNvPr>
          <p:cNvSpPr/>
          <p:nvPr/>
        </p:nvSpPr>
        <p:spPr>
          <a:xfrm>
            <a:off x="1337533" y="3351125"/>
            <a:ext cx="10482873" cy="959600"/>
          </a:xfrm>
          <a:prstGeom prst="roundRect">
            <a:avLst>
              <a:gd name="adj" fmla="val 8051"/>
            </a:avLst>
          </a:prstGeom>
          <a:solidFill>
            <a:srgbClr val="FCF094"/>
          </a:solidFill>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ktangel: avrundede hjørner 35">
            <a:extLst>
              <a:ext uri="{FF2B5EF4-FFF2-40B4-BE49-F238E27FC236}">
                <a16:creationId xmlns:a16="http://schemas.microsoft.com/office/drawing/2014/main" id="{1C82B4CD-F9F7-2613-AE3D-AAF6D254AFEB}"/>
              </a:ext>
            </a:extLst>
          </p:cNvPr>
          <p:cNvSpPr/>
          <p:nvPr/>
        </p:nvSpPr>
        <p:spPr>
          <a:xfrm>
            <a:off x="1337533" y="4420129"/>
            <a:ext cx="10498867" cy="959600"/>
          </a:xfrm>
          <a:prstGeom prst="roundRect">
            <a:avLst>
              <a:gd name="adj" fmla="val 8051"/>
            </a:avLst>
          </a:prstGeom>
          <a:solidFill>
            <a:srgbClr val="04AB79"/>
          </a:solidFill>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ktangel: avrundede hjørner 36">
            <a:extLst>
              <a:ext uri="{FF2B5EF4-FFF2-40B4-BE49-F238E27FC236}">
                <a16:creationId xmlns:a16="http://schemas.microsoft.com/office/drawing/2014/main" id="{1479AC46-037E-FE51-6CFE-A0A3A221C3CB}"/>
              </a:ext>
            </a:extLst>
          </p:cNvPr>
          <p:cNvSpPr/>
          <p:nvPr/>
        </p:nvSpPr>
        <p:spPr>
          <a:xfrm>
            <a:off x="1337533" y="5489132"/>
            <a:ext cx="10498867" cy="959600"/>
          </a:xfrm>
          <a:prstGeom prst="roundRect">
            <a:avLst>
              <a:gd name="adj" fmla="val 8051"/>
            </a:avLst>
          </a:prstGeom>
          <a:solidFill>
            <a:srgbClr val="879BA5"/>
          </a:solidFill>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ktangel: avrundede hjørner 20">
            <a:extLst>
              <a:ext uri="{FF2B5EF4-FFF2-40B4-BE49-F238E27FC236}">
                <a16:creationId xmlns:a16="http://schemas.microsoft.com/office/drawing/2014/main" id="{8D704128-D76A-F6D1-1A90-4682207D4DEA}"/>
              </a:ext>
            </a:extLst>
          </p:cNvPr>
          <p:cNvSpPr/>
          <p:nvPr/>
        </p:nvSpPr>
        <p:spPr>
          <a:xfrm>
            <a:off x="1337533" y="1213117"/>
            <a:ext cx="10498867" cy="959600"/>
          </a:xfrm>
          <a:prstGeom prst="roundRect">
            <a:avLst>
              <a:gd name="adj" fmla="val 8051"/>
            </a:avLst>
          </a:prstGeom>
          <a:solidFill>
            <a:srgbClr val="393C61"/>
          </a:solidFill>
          <a:ln>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8F528148-93A4-1BCE-E0F0-699C886E6098}"/>
              </a:ext>
            </a:extLst>
          </p:cNvPr>
          <p:cNvSpPr>
            <a:spLocks noGrp="1"/>
          </p:cNvSpPr>
          <p:nvPr>
            <p:ph type="title"/>
          </p:nvPr>
        </p:nvSpPr>
        <p:spPr>
          <a:xfrm>
            <a:off x="599823" y="340719"/>
            <a:ext cx="10515600" cy="498598"/>
          </a:xfrm>
        </p:spPr>
        <p:txBody>
          <a:bodyPr/>
          <a:lstStyle/>
          <a:p>
            <a:r>
              <a:rPr lang="nb-NO" sz="3600"/>
              <a:t>Strategiske mål og delmål</a:t>
            </a:r>
          </a:p>
        </p:txBody>
      </p:sp>
      <p:sp>
        <p:nvSpPr>
          <p:cNvPr id="3" name="Ellipse 2">
            <a:extLst>
              <a:ext uri="{FF2B5EF4-FFF2-40B4-BE49-F238E27FC236}">
                <a16:creationId xmlns:a16="http://schemas.microsoft.com/office/drawing/2014/main" id="{FAD155A1-249C-F73F-C2CE-F8FB048A82C7}"/>
              </a:ext>
            </a:extLst>
          </p:cNvPr>
          <p:cNvSpPr/>
          <p:nvPr/>
        </p:nvSpPr>
        <p:spPr>
          <a:xfrm>
            <a:off x="565500" y="1259298"/>
            <a:ext cx="988060" cy="835215"/>
          </a:xfrm>
          <a:prstGeom prst="ellipse">
            <a:avLst/>
          </a:prstGeom>
          <a:solidFill>
            <a:schemeClr val="accent1">
              <a:lumMod val="20000"/>
              <a:lumOff val="80000"/>
            </a:schemeClr>
          </a:solidFill>
          <a:ln>
            <a:solidFill>
              <a:schemeClr val="bg1"/>
            </a:solidFill>
          </a:ln>
        </p:spPr>
        <p:style>
          <a:lnRef idx="0">
            <a:schemeClr val="accent2"/>
          </a:lnRef>
          <a:fillRef idx="3">
            <a:schemeClr val="accent2"/>
          </a:fillRef>
          <a:effectRef idx="3">
            <a:schemeClr val="accent2"/>
          </a:effectRef>
          <a:fontRef idx="minor">
            <a:schemeClr val="lt1"/>
          </a:fontRef>
        </p:style>
        <p:txBody>
          <a:bodyPr lIns="36000" rIns="3600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Calibri" panose="020F0502020204030204" pitchFamily="34" charset="0"/>
              <a:cs typeface="Arial"/>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Calibri" panose="020F0502020204030204" pitchFamily="34" charset="0"/>
              <a:cs typeface="Arial"/>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E9E6DF">
                    <a:lumMod val="75000"/>
                  </a:srgbClr>
                </a:solidFill>
                <a:effectLst/>
                <a:uLnTx/>
                <a:uFillTx/>
                <a:latin typeface="Calibri"/>
                <a:ea typeface="Calibri" panose="020F0502020204030204" pitchFamily="34" charset="0"/>
                <a:cs typeface="Arial"/>
              </a:rPr>
              <a:t>1 </a:t>
            </a: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E9E6DF">
                  <a:lumMod val="75000"/>
                </a:srgbClr>
              </a:solidFill>
              <a:effectLst/>
              <a:uLnTx/>
              <a:uFillTx/>
              <a:latin typeface="Calibri" panose="020F0502020204030204"/>
              <a:ea typeface="+mn-ea"/>
              <a:cs typeface="+mn-cs"/>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400" b="0" i="0" u="none" strike="noStrike" kern="1200" cap="none" spc="0" normalizeH="0" baseline="0" noProof="0">
              <a:ln>
                <a:noFill/>
              </a:ln>
              <a:solidFill>
                <a:srgbClr val="E9E6DF">
                  <a:lumMod val="75000"/>
                </a:srgbClr>
              </a:solidFill>
              <a:effectLst/>
              <a:uLnTx/>
              <a:uFillTx/>
              <a:latin typeface="Calibri" panose="020F0502020204030204"/>
              <a:ea typeface="+mn-ea"/>
              <a:cs typeface="+mn-cs"/>
            </a:endParaRPr>
          </a:p>
        </p:txBody>
      </p:sp>
      <p:sp>
        <p:nvSpPr>
          <p:cNvPr id="9" name="Ellipse 8">
            <a:extLst>
              <a:ext uri="{FF2B5EF4-FFF2-40B4-BE49-F238E27FC236}">
                <a16:creationId xmlns:a16="http://schemas.microsoft.com/office/drawing/2014/main" id="{D5BF116A-32B2-7743-472F-2A2ED21BFCFC}"/>
              </a:ext>
            </a:extLst>
          </p:cNvPr>
          <p:cNvSpPr/>
          <p:nvPr/>
        </p:nvSpPr>
        <p:spPr>
          <a:xfrm>
            <a:off x="565500" y="2332982"/>
            <a:ext cx="988060" cy="835215"/>
          </a:xfrm>
          <a:prstGeom prst="ellipse">
            <a:avLst/>
          </a:prstGeom>
          <a:solidFill>
            <a:schemeClr val="accent1">
              <a:lumMod val="20000"/>
              <a:lumOff val="80000"/>
            </a:schemeClr>
          </a:solidFill>
          <a:ln>
            <a:solidFill>
              <a:schemeClr val="bg1"/>
            </a:solidFill>
          </a:ln>
        </p:spPr>
        <p:style>
          <a:lnRef idx="0">
            <a:schemeClr val="accent2"/>
          </a:lnRef>
          <a:fillRef idx="3">
            <a:schemeClr val="accent2"/>
          </a:fillRef>
          <a:effectRef idx="3">
            <a:schemeClr val="accent2"/>
          </a:effectRef>
          <a:fontRef idx="minor">
            <a:schemeClr val="lt1"/>
          </a:fontRef>
        </p:style>
        <p:txBody>
          <a:bodyPr lIns="36000" rIns="3600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rPr>
              <a:t>2 </a:t>
            </a: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endParaRPr>
          </a:p>
        </p:txBody>
      </p:sp>
      <p:sp>
        <p:nvSpPr>
          <p:cNvPr id="10" name="Ellipse 9">
            <a:extLst>
              <a:ext uri="{FF2B5EF4-FFF2-40B4-BE49-F238E27FC236}">
                <a16:creationId xmlns:a16="http://schemas.microsoft.com/office/drawing/2014/main" id="{17CFB24D-6E04-47A3-8D4C-458C87FBBE4E}"/>
              </a:ext>
            </a:extLst>
          </p:cNvPr>
          <p:cNvSpPr/>
          <p:nvPr/>
        </p:nvSpPr>
        <p:spPr>
          <a:xfrm>
            <a:off x="560726" y="3406666"/>
            <a:ext cx="988060" cy="835215"/>
          </a:xfrm>
          <a:prstGeom prst="ellipse">
            <a:avLst/>
          </a:prstGeom>
          <a:solidFill>
            <a:schemeClr val="accent1">
              <a:lumMod val="20000"/>
              <a:lumOff val="80000"/>
            </a:schemeClr>
          </a:solidFill>
          <a:ln>
            <a:solidFill>
              <a:schemeClr val="bg1"/>
            </a:solidFill>
          </a:ln>
        </p:spPr>
        <p:style>
          <a:lnRef idx="0">
            <a:schemeClr val="accent2"/>
          </a:lnRef>
          <a:fillRef idx="3">
            <a:schemeClr val="accent2"/>
          </a:fillRef>
          <a:effectRef idx="3">
            <a:schemeClr val="accent2"/>
          </a:effectRef>
          <a:fontRef idx="minor">
            <a:schemeClr val="lt1"/>
          </a:fontRef>
        </p:style>
        <p:txBody>
          <a:bodyPr lIns="36000" rIns="3600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rPr>
              <a:t>3 </a:t>
            </a:r>
          </a:p>
        </p:txBody>
      </p:sp>
      <p:sp>
        <p:nvSpPr>
          <p:cNvPr id="11" name="Ellipse 10">
            <a:extLst>
              <a:ext uri="{FF2B5EF4-FFF2-40B4-BE49-F238E27FC236}">
                <a16:creationId xmlns:a16="http://schemas.microsoft.com/office/drawing/2014/main" id="{2BE648ED-46D1-66B3-823F-A3F4106EF45A}"/>
              </a:ext>
            </a:extLst>
          </p:cNvPr>
          <p:cNvSpPr/>
          <p:nvPr/>
        </p:nvSpPr>
        <p:spPr>
          <a:xfrm>
            <a:off x="573119" y="4480350"/>
            <a:ext cx="988060" cy="835215"/>
          </a:xfrm>
          <a:prstGeom prst="ellipse">
            <a:avLst/>
          </a:prstGeom>
          <a:solidFill>
            <a:schemeClr val="accent1">
              <a:lumMod val="20000"/>
              <a:lumOff val="80000"/>
            </a:schemeClr>
          </a:solidFill>
          <a:ln>
            <a:solidFill>
              <a:schemeClr val="bg1"/>
            </a:solidFill>
          </a:ln>
        </p:spPr>
        <p:style>
          <a:lnRef idx="0">
            <a:schemeClr val="accent2"/>
          </a:lnRef>
          <a:fillRef idx="3">
            <a:schemeClr val="accent2"/>
          </a:fillRef>
          <a:effectRef idx="3">
            <a:schemeClr val="accent2"/>
          </a:effectRef>
          <a:fontRef idx="minor">
            <a:schemeClr val="lt1"/>
          </a:fontRef>
        </p:style>
        <p:txBody>
          <a:bodyPr lIns="36000" rIns="3600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rPr>
              <a:t>4 </a:t>
            </a: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endParaRPr>
          </a:p>
        </p:txBody>
      </p:sp>
      <p:sp>
        <p:nvSpPr>
          <p:cNvPr id="12" name="Ellipse 11">
            <a:extLst>
              <a:ext uri="{FF2B5EF4-FFF2-40B4-BE49-F238E27FC236}">
                <a16:creationId xmlns:a16="http://schemas.microsoft.com/office/drawing/2014/main" id="{919C036E-8630-75AB-9D0D-341ED4D32315}"/>
              </a:ext>
            </a:extLst>
          </p:cNvPr>
          <p:cNvSpPr/>
          <p:nvPr/>
        </p:nvSpPr>
        <p:spPr>
          <a:xfrm>
            <a:off x="573119" y="5554035"/>
            <a:ext cx="988060" cy="835215"/>
          </a:xfrm>
          <a:prstGeom prst="ellipse">
            <a:avLst/>
          </a:prstGeom>
          <a:solidFill>
            <a:schemeClr val="accent1">
              <a:lumMod val="20000"/>
              <a:lumOff val="80000"/>
            </a:schemeClr>
          </a:solidFill>
          <a:ln>
            <a:solidFill>
              <a:schemeClr val="bg1"/>
            </a:solidFill>
          </a:ln>
        </p:spPr>
        <p:style>
          <a:lnRef idx="0">
            <a:schemeClr val="accent2"/>
          </a:lnRef>
          <a:fillRef idx="3">
            <a:schemeClr val="accent2"/>
          </a:fillRef>
          <a:effectRef idx="3">
            <a:schemeClr val="accent2"/>
          </a:effectRef>
          <a:fontRef idx="minor">
            <a:schemeClr val="lt1"/>
          </a:fontRef>
        </p:style>
        <p:txBody>
          <a:bodyPr lIns="36000" rIns="3600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endParaRPr>
          </a:p>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rPr>
              <a:t>5 </a:t>
            </a: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endParaRPr>
          </a:p>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2000" b="0" i="0" u="none" strike="noStrike" kern="1200" cap="none" spc="0" normalizeH="0" baseline="0" noProof="0">
              <a:ln>
                <a:noFill/>
              </a:ln>
              <a:solidFill>
                <a:srgbClr val="E9E6DF">
                  <a:lumMod val="75000"/>
                </a:srgbClr>
              </a:solidFill>
              <a:effectLst/>
              <a:uLnTx/>
              <a:uFillTx/>
              <a:latin typeface="Calibri"/>
              <a:ea typeface="+mn-ea"/>
              <a:cs typeface="Arial"/>
            </a:endParaRPr>
          </a:p>
        </p:txBody>
      </p:sp>
      <p:pic>
        <p:nvPicPr>
          <p:cNvPr id="13" name="Grafikk 12" descr="Skål kontur">
            <a:extLst>
              <a:ext uri="{FF2B5EF4-FFF2-40B4-BE49-F238E27FC236}">
                <a16:creationId xmlns:a16="http://schemas.microsoft.com/office/drawing/2014/main" id="{1E562033-9658-2A7F-EE84-32A9B7A97C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9482" y="4644932"/>
            <a:ext cx="677253" cy="677253"/>
          </a:xfrm>
          <a:prstGeom prst="rect">
            <a:avLst/>
          </a:prstGeom>
        </p:spPr>
      </p:pic>
      <p:pic>
        <p:nvPicPr>
          <p:cNvPr id="15" name="Grafikk 14" descr="Spol fremover kontur">
            <a:extLst>
              <a:ext uri="{FF2B5EF4-FFF2-40B4-BE49-F238E27FC236}">
                <a16:creationId xmlns:a16="http://schemas.microsoft.com/office/drawing/2014/main" id="{C9BEE43B-FEC0-8F15-B311-4CB02CD4A3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83827" y="1316898"/>
            <a:ext cx="835215" cy="835215"/>
          </a:xfrm>
          <a:prstGeom prst="rect">
            <a:avLst/>
          </a:prstGeom>
        </p:spPr>
      </p:pic>
      <p:pic>
        <p:nvPicPr>
          <p:cNvPr id="17" name="Grafikk 16" descr="Viralt kontur">
            <a:extLst>
              <a:ext uri="{FF2B5EF4-FFF2-40B4-BE49-F238E27FC236}">
                <a16:creationId xmlns:a16="http://schemas.microsoft.com/office/drawing/2014/main" id="{4031B6FE-8739-B994-5405-53D35AB655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51312" y="5633264"/>
            <a:ext cx="678556" cy="678556"/>
          </a:xfrm>
          <a:prstGeom prst="rect">
            <a:avLst/>
          </a:prstGeom>
        </p:spPr>
      </p:pic>
      <p:sp>
        <p:nvSpPr>
          <p:cNvPr id="24" name="TekstSylinder 23">
            <a:extLst>
              <a:ext uri="{FF2B5EF4-FFF2-40B4-BE49-F238E27FC236}">
                <a16:creationId xmlns:a16="http://schemas.microsoft.com/office/drawing/2014/main" id="{6BFA8FB7-6017-1AFA-F4B6-85B3148819AB}"/>
              </a:ext>
            </a:extLst>
          </p:cNvPr>
          <p:cNvSpPr txBox="1"/>
          <p:nvPr/>
        </p:nvSpPr>
        <p:spPr>
          <a:xfrm>
            <a:off x="2328522" y="1571692"/>
            <a:ext cx="3036131" cy="307777"/>
          </a:xfrm>
          <a:prstGeom prst="rect">
            <a:avLst/>
          </a:prstGeom>
          <a:noFill/>
        </p:spPr>
        <p:txBody>
          <a:bodyPr wrap="square">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Calibri" panose="020F0502020204030204" pitchFamily="34" charset="0"/>
                <a:cs typeface="Arial"/>
              </a:rPr>
              <a:t>Data og statistikk skal raskt ut </a:t>
            </a:r>
          </a:p>
        </p:txBody>
      </p:sp>
      <p:sp>
        <p:nvSpPr>
          <p:cNvPr id="26" name="TekstSylinder 25">
            <a:extLst>
              <a:ext uri="{FF2B5EF4-FFF2-40B4-BE49-F238E27FC236}">
                <a16:creationId xmlns:a16="http://schemas.microsoft.com/office/drawing/2014/main" id="{DB83C121-E396-BE1C-B91A-19AA82825811}"/>
              </a:ext>
            </a:extLst>
          </p:cNvPr>
          <p:cNvSpPr txBox="1"/>
          <p:nvPr/>
        </p:nvSpPr>
        <p:spPr>
          <a:xfrm>
            <a:off x="2298523" y="2505408"/>
            <a:ext cx="2976202" cy="523220"/>
          </a:xfrm>
          <a:prstGeom prst="rect">
            <a:avLst/>
          </a:prstGeom>
          <a:noFill/>
        </p:spPr>
        <p:txBody>
          <a:bodyPr wrap="square">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panose="020F0502020204030204"/>
                <a:ea typeface="+mn-ea"/>
                <a:cs typeface="Arial"/>
              </a:rPr>
              <a:t>Data skal bli rikere, særlig om kommunenes tjenester og befolkning</a:t>
            </a:r>
          </a:p>
        </p:txBody>
      </p:sp>
      <p:sp>
        <p:nvSpPr>
          <p:cNvPr id="30" name="TekstSylinder 29">
            <a:extLst>
              <a:ext uri="{FF2B5EF4-FFF2-40B4-BE49-F238E27FC236}">
                <a16:creationId xmlns:a16="http://schemas.microsoft.com/office/drawing/2014/main" id="{1BB5C87A-475D-BB80-4028-C472DD7E856A}"/>
              </a:ext>
            </a:extLst>
          </p:cNvPr>
          <p:cNvSpPr txBox="1"/>
          <p:nvPr/>
        </p:nvSpPr>
        <p:spPr>
          <a:xfrm>
            <a:off x="2345348" y="5626523"/>
            <a:ext cx="2991273" cy="738664"/>
          </a:xfrm>
          <a:prstGeom prst="rect">
            <a:avLst/>
          </a:prstGeom>
          <a:noFill/>
        </p:spPr>
        <p:txBody>
          <a:bodyPr wrap="square">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panose="020F0502020204030204"/>
                <a:ea typeface="+mn-ea"/>
                <a:cs typeface="Arial"/>
              </a:rPr>
              <a:t>Befolkningens tillit skal bevares gjennom forsvarlig behandling av helsedata</a:t>
            </a:r>
          </a:p>
        </p:txBody>
      </p:sp>
      <p:sp>
        <p:nvSpPr>
          <p:cNvPr id="18" name="TekstSylinder 17">
            <a:extLst>
              <a:ext uri="{FF2B5EF4-FFF2-40B4-BE49-F238E27FC236}">
                <a16:creationId xmlns:a16="http://schemas.microsoft.com/office/drawing/2014/main" id="{0B26D0D4-C33A-462A-198C-F3B779B784CB}"/>
              </a:ext>
            </a:extLst>
          </p:cNvPr>
          <p:cNvSpPr txBox="1"/>
          <p:nvPr/>
        </p:nvSpPr>
        <p:spPr>
          <a:xfrm>
            <a:off x="2328521" y="4565700"/>
            <a:ext cx="2936865" cy="738664"/>
          </a:xfrm>
          <a:prstGeom prst="rect">
            <a:avLst/>
          </a:prstGeom>
          <a:noFill/>
        </p:spPr>
        <p:txBody>
          <a:bodyPr wrap="square">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nb-NO" sz="1400" b="0" i="0" u="none" strike="noStrike" kern="1200" cap="none" spc="0" normalizeH="0" baseline="0" noProof="0">
                <a:ln>
                  <a:noFill/>
                </a:ln>
                <a:solidFill>
                  <a:prstClr val="white"/>
                </a:solidFill>
                <a:effectLst/>
                <a:uLnTx/>
                <a:uFillTx/>
                <a:latin typeface="Calibri"/>
                <a:ea typeface="+mn-ea"/>
                <a:cs typeface="Arial"/>
              </a:rPr>
              <a:t>Nasjonalt og internasjonalt samarbeid skal gjøre oss sterke i krise og relevante i kunnskapsutvikling</a:t>
            </a:r>
            <a:endParaRPr kumimoji="0" lang="nb-NO"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Grafikk 3" descr="E-post kontur">
            <a:extLst>
              <a:ext uri="{FF2B5EF4-FFF2-40B4-BE49-F238E27FC236}">
                <a16:creationId xmlns:a16="http://schemas.microsoft.com/office/drawing/2014/main" id="{A8D9CC82-D2DB-83B1-70DE-F660E7B15B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97032" y="3501818"/>
            <a:ext cx="625629" cy="625629"/>
          </a:xfrm>
          <a:prstGeom prst="rect">
            <a:avLst/>
          </a:prstGeom>
        </p:spPr>
      </p:pic>
      <p:sp>
        <p:nvSpPr>
          <p:cNvPr id="29" name="TekstSylinder 28">
            <a:extLst>
              <a:ext uri="{FF2B5EF4-FFF2-40B4-BE49-F238E27FC236}">
                <a16:creationId xmlns:a16="http://schemas.microsoft.com/office/drawing/2014/main" id="{607F8A45-B823-6431-110D-ACFCB1EC8DD6}"/>
              </a:ext>
            </a:extLst>
          </p:cNvPr>
          <p:cNvSpPr txBox="1"/>
          <p:nvPr/>
        </p:nvSpPr>
        <p:spPr>
          <a:xfrm>
            <a:off x="2328523" y="3531959"/>
            <a:ext cx="2891178" cy="523220"/>
          </a:xfrm>
          <a:prstGeom prst="rect">
            <a:avLst/>
          </a:prstGeom>
          <a:noFill/>
        </p:spPr>
        <p:txBody>
          <a:bodyPr wrap="square">
            <a:sp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nb-NO" sz="1400" b="0" i="0" u="none" strike="noStrike" kern="1200" cap="none" spc="0" normalizeH="0" baseline="0" noProof="0">
                <a:ln>
                  <a:noFill/>
                </a:ln>
                <a:solidFill>
                  <a:srgbClr val="E9E6DF">
                    <a:lumMod val="50000"/>
                  </a:srgbClr>
                </a:solidFill>
                <a:effectLst/>
                <a:uLnTx/>
                <a:uFillTx/>
                <a:latin typeface="Calibri" panose="020F0502020204030204"/>
                <a:ea typeface="+mn-ea"/>
                <a:cs typeface="Arial"/>
              </a:rPr>
              <a:t>Rapporteringsbyrden for helsepersonell skal reduseres</a:t>
            </a:r>
            <a:r>
              <a:rPr kumimoji="0" lang="nb-NO" sz="1400" b="0" i="0" u="none" strike="noStrike" kern="1200" cap="none" spc="0" normalizeH="0" baseline="0" noProof="0">
                <a:ln>
                  <a:noFill/>
                </a:ln>
                <a:solidFill>
                  <a:prstClr val="white"/>
                </a:solidFill>
                <a:effectLst/>
                <a:uLnTx/>
                <a:uFillTx/>
                <a:latin typeface="Calibri" panose="020F0502020204030204"/>
                <a:ea typeface="+mn-ea"/>
                <a:cs typeface="Arial"/>
              </a:rPr>
              <a:t>	</a:t>
            </a:r>
          </a:p>
        </p:txBody>
      </p:sp>
      <p:pic>
        <p:nvPicPr>
          <p:cNvPr id="32" name="Grafikk 31" descr="Lege hunn kontur">
            <a:extLst>
              <a:ext uri="{FF2B5EF4-FFF2-40B4-BE49-F238E27FC236}">
                <a16:creationId xmlns:a16="http://schemas.microsoft.com/office/drawing/2014/main" id="{379DC72D-CBBB-1E59-CFD0-BA89DD97F46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20821" y="2349122"/>
            <a:ext cx="796603" cy="796603"/>
          </a:xfrm>
          <a:prstGeom prst="rect">
            <a:avLst/>
          </a:prstGeom>
        </p:spPr>
      </p:pic>
      <p:sp>
        <p:nvSpPr>
          <p:cNvPr id="5" name="Rektangel: avrundede hjørner 4">
            <a:extLst>
              <a:ext uri="{FF2B5EF4-FFF2-40B4-BE49-F238E27FC236}">
                <a16:creationId xmlns:a16="http://schemas.microsoft.com/office/drawing/2014/main" id="{0636B147-4B12-8F31-6B19-2A8D638005ED}"/>
              </a:ext>
            </a:extLst>
          </p:cNvPr>
          <p:cNvSpPr/>
          <p:nvPr/>
        </p:nvSpPr>
        <p:spPr>
          <a:xfrm>
            <a:off x="7317994" y="770400"/>
            <a:ext cx="2772862" cy="5832000"/>
          </a:xfrm>
          <a:prstGeom prst="roundRect">
            <a:avLst>
              <a:gd name="adj" fmla="val 4416"/>
            </a:avLst>
          </a:prstGeom>
          <a:solidFill>
            <a:srgbClr val="FFFFFF">
              <a:alpha val="67843"/>
            </a:srgb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3A3B63"/>
                </a:solidFill>
                <a:effectLst/>
                <a:uLnTx/>
                <a:uFillTx/>
                <a:latin typeface="Calibri" panose="020F0502020204030204"/>
                <a:ea typeface="+mn-ea"/>
                <a:cs typeface="+mn-cs"/>
              </a:rPr>
              <a:t>Delmål 2025-2027:</a:t>
            </a:r>
          </a:p>
        </p:txBody>
      </p:sp>
      <p:sp>
        <p:nvSpPr>
          <p:cNvPr id="20" name="TekstSylinder 19">
            <a:extLst>
              <a:ext uri="{FF2B5EF4-FFF2-40B4-BE49-F238E27FC236}">
                <a16:creationId xmlns:a16="http://schemas.microsoft.com/office/drawing/2014/main" id="{0BDB2139-CD2A-18D3-5F9C-35EAD7C5DA42}"/>
              </a:ext>
            </a:extLst>
          </p:cNvPr>
          <p:cNvSpPr txBox="1"/>
          <p:nvPr/>
        </p:nvSpPr>
        <p:spPr>
          <a:xfrm>
            <a:off x="7339168" y="1307461"/>
            <a:ext cx="2621705" cy="738664"/>
          </a:xfrm>
          <a:prstGeom prst="rect">
            <a:avLst/>
          </a:prstGeom>
          <a:noFill/>
        </p:spPr>
        <p:txBody>
          <a:bodyPr wrap="square" rtlCol="0">
            <a:spAutoFit/>
          </a:bodyPr>
          <a:lstStyle/>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Rask søknadsprosess</a:t>
            </a:r>
          </a:p>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Tilpasset tilgjengeliggjøring</a:t>
            </a:r>
          </a:p>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Økt selvbetjening</a:t>
            </a:r>
          </a:p>
        </p:txBody>
      </p:sp>
      <p:sp>
        <p:nvSpPr>
          <p:cNvPr id="22" name="TekstSylinder 21">
            <a:extLst>
              <a:ext uri="{FF2B5EF4-FFF2-40B4-BE49-F238E27FC236}">
                <a16:creationId xmlns:a16="http://schemas.microsoft.com/office/drawing/2014/main" id="{13EA4353-F817-380E-F8D8-35E226C90DC8}"/>
              </a:ext>
            </a:extLst>
          </p:cNvPr>
          <p:cNvSpPr txBox="1"/>
          <p:nvPr/>
        </p:nvSpPr>
        <p:spPr>
          <a:xfrm>
            <a:off x="7353237" y="3479696"/>
            <a:ext cx="2704830" cy="738664"/>
          </a:xfrm>
          <a:prstGeom prst="rect">
            <a:avLst/>
          </a:prstGeom>
          <a:noFill/>
        </p:spPr>
        <p:txBody>
          <a:bodyPr wrap="square" rtlCol="0">
            <a:spAutoFit/>
          </a:bodyPr>
          <a:lstStyle/>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Relevant og oppdatert</a:t>
            </a:r>
          </a:p>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Så enkelt som mulig</a:t>
            </a:r>
          </a:p>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Mest mulig automatisert</a:t>
            </a:r>
          </a:p>
        </p:txBody>
      </p:sp>
      <p:sp>
        <p:nvSpPr>
          <p:cNvPr id="23" name="TekstSylinder 22">
            <a:extLst>
              <a:ext uri="{FF2B5EF4-FFF2-40B4-BE49-F238E27FC236}">
                <a16:creationId xmlns:a16="http://schemas.microsoft.com/office/drawing/2014/main" id="{37A67EE8-8C18-A98A-2C8E-56237639C8C2}"/>
              </a:ext>
            </a:extLst>
          </p:cNvPr>
          <p:cNvSpPr txBox="1"/>
          <p:nvPr/>
        </p:nvSpPr>
        <p:spPr>
          <a:xfrm>
            <a:off x="7356619" y="4526845"/>
            <a:ext cx="2928770" cy="954107"/>
          </a:xfrm>
          <a:prstGeom prst="rect">
            <a:avLst/>
          </a:prstGeom>
          <a:noFill/>
        </p:spPr>
        <p:txBody>
          <a:bodyPr wrap="square" rtlCol="0">
            <a:spAutoFit/>
          </a:bodyPr>
          <a:lstStyle/>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Sammen i krise</a:t>
            </a:r>
          </a:p>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Data i verdensklasse</a:t>
            </a:r>
          </a:p>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Europeisk etterlevelse</a:t>
            </a:r>
          </a:p>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25" name="TekstSylinder 24">
            <a:extLst>
              <a:ext uri="{FF2B5EF4-FFF2-40B4-BE49-F238E27FC236}">
                <a16:creationId xmlns:a16="http://schemas.microsoft.com/office/drawing/2014/main" id="{532EEC79-9049-9715-8C0D-D6FBDA27B4E7}"/>
              </a:ext>
            </a:extLst>
          </p:cNvPr>
          <p:cNvSpPr txBox="1"/>
          <p:nvPr/>
        </p:nvSpPr>
        <p:spPr>
          <a:xfrm>
            <a:off x="7378855" y="5589183"/>
            <a:ext cx="2704830" cy="738664"/>
          </a:xfrm>
          <a:prstGeom prst="rect">
            <a:avLst/>
          </a:prstGeom>
          <a:noFill/>
        </p:spPr>
        <p:txBody>
          <a:bodyPr wrap="square" rtlCol="0">
            <a:spAutoFit/>
          </a:bodyPr>
          <a:lstStyle/>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Åpenhet rundt databehandling</a:t>
            </a:r>
          </a:p>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Ivareta deltakernes rettigheter</a:t>
            </a:r>
          </a:p>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Være føre </a:t>
            </a:r>
            <a:r>
              <a:rPr kumimoji="0" lang="nb-NO" sz="1400" b="0" i="0" u="none" strike="noStrike" kern="1200" cap="none" spc="0" normalizeH="0" baseline="0" noProof="0" err="1">
                <a:ln>
                  <a:noFill/>
                </a:ln>
                <a:solidFill>
                  <a:srgbClr val="44546A"/>
                </a:solidFill>
                <a:effectLst/>
                <a:uLnTx/>
                <a:uFillTx/>
                <a:latin typeface="Calibri" panose="020F0502020204030204"/>
                <a:ea typeface="+mn-ea"/>
                <a:cs typeface="+mn-cs"/>
              </a:rPr>
              <a:t>vár</a:t>
            </a:r>
            <a:endPar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endParaRPr>
          </a:p>
        </p:txBody>
      </p:sp>
      <p:sp>
        <p:nvSpPr>
          <p:cNvPr id="33" name="TekstSylinder 32">
            <a:extLst>
              <a:ext uri="{FF2B5EF4-FFF2-40B4-BE49-F238E27FC236}">
                <a16:creationId xmlns:a16="http://schemas.microsoft.com/office/drawing/2014/main" id="{B484D5BE-14A3-D149-D444-F1AB152B46A6}"/>
              </a:ext>
            </a:extLst>
          </p:cNvPr>
          <p:cNvSpPr txBox="1"/>
          <p:nvPr/>
        </p:nvSpPr>
        <p:spPr>
          <a:xfrm>
            <a:off x="7339168" y="2393715"/>
            <a:ext cx="2718898" cy="738664"/>
          </a:xfrm>
          <a:prstGeom prst="rect">
            <a:avLst/>
          </a:prstGeom>
          <a:noFill/>
        </p:spPr>
        <p:txBody>
          <a:bodyPr wrap="square" rtlCol="0">
            <a:spAutoFit/>
          </a:bodyPr>
          <a:lstStyle/>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Hele kommunens tjenestetilbud</a:t>
            </a:r>
          </a:p>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Løpende data</a:t>
            </a:r>
          </a:p>
          <a:p>
            <a:pPr marL="179388" marR="0" lvl="0" indent="-179388"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44546A"/>
                </a:solidFill>
                <a:effectLst/>
                <a:uLnTx/>
                <a:uFillTx/>
                <a:latin typeface="Calibri" panose="020F0502020204030204"/>
                <a:ea typeface="+mn-ea"/>
                <a:cs typeface="+mn-cs"/>
              </a:rPr>
              <a:t>Belyse tjenester i stor utvikling</a:t>
            </a:r>
          </a:p>
        </p:txBody>
      </p:sp>
      <p:sp>
        <p:nvSpPr>
          <p:cNvPr id="6" name="Rektangel: avrundede hjørner 5">
            <a:extLst>
              <a:ext uri="{FF2B5EF4-FFF2-40B4-BE49-F238E27FC236}">
                <a16:creationId xmlns:a16="http://schemas.microsoft.com/office/drawing/2014/main" id="{0DC6FD05-8573-ACDA-F448-8A0E5B2B449F}"/>
              </a:ext>
            </a:extLst>
          </p:cNvPr>
          <p:cNvSpPr/>
          <p:nvPr/>
        </p:nvSpPr>
        <p:spPr>
          <a:xfrm>
            <a:off x="10173729" y="770400"/>
            <a:ext cx="1398664" cy="5832000"/>
          </a:xfrm>
          <a:prstGeom prst="roundRect">
            <a:avLst>
              <a:gd name="adj" fmla="val 4416"/>
            </a:avLst>
          </a:prstGeom>
          <a:solidFill>
            <a:srgbClr val="CFD0CB"/>
          </a:solidFill>
          <a:ln>
            <a:solidFill>
              <a:schemeClr val="bg1"/>
            </a:solidFill>
          </a:ln>
        </p:spPr>
        <p:style>
          <a:lnRef idx="0">
            <a:schemeClr val="accent6"/>
          </a:lnRef>
          <a:fillRef idx="3">
            <a:schemeClr val="accent6"/>
          </a:fillRef>
          <a:effectRef idx="3">
            <a:schemeClr val="accent6"/>
          </a:effectRef>
          <a:fontRef idx="minor">
            <a:schemeClr val="lt1"/>
          </a:fontRef>
        </p:style>
        <p:txBody>
          <a:bodyPr rtlCol="0" anchor="t"/>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chemeClr val="bg1"/>
                </a:solidFill>
                <a:effectLst/>
                <a:uLnTx/>
                <a:uFillTx/>
                <a:latin typeface="Calibri" panose="020F0502020204030204"/>
                <a:ea typeface="+mn-ea"/>
                <a:cs typeface="+mn-cs"/>
              </a:rPr>
              <a:t>Internt mål:</a:t>
            </a:r>
          </a:p>
        </p:txBody>
      </p:sp>
      <p:pic>
        <p:nvPicPr>
          <p:cNvPr id="43" name="Grafikk 42" descr="Bånd kontur">
            <a:extLst>
              <a:ext uri="{FF2B5EF4-FFF2-40B4-BE49-F238E27FC236}">
                <a16:creationId xmlns:a16="http://schemas.microsoft.com/office/drawing/2014/main" id="{AD5471FC-74DE-80AB-62D9-26CA59E9DB9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51172" y="5646680"/>
            <a:ext cx="742570" cy="742570"/>
          </a:xfrm>
          <a:prstGeom prst="rect">
            <a:avLst/>
          </a:prstGeom>
        </p:spPr>
      </p:pic>
      <p:sp>
        <p:nvSpPr>
          <p:cNvPr id="44" name="TekstSylinder 43">
            <a:extLst>
              <a:ext uri="{FF2B5EF4-FFF2-40B4-BE49-F238E27FC236}">
                <a16:creationId xmlns:a16="http://schemas.microsoft.com/office/drawing/2014/main" id="{804AA6FF-F31F-73F7-DFCE-B219FB333B80}"/>
              </a:ext>
            </a:extLst>
          </p:cNvPr>
          <p:cNvSpPr txBox="1"/>
          <p:nvPr/>
        </p:nvSpPr>
        <p:spPr>
          <a:xfrm>
            <a:off x="10221902" y="2801582"/>
            <a:ext cx="1265625"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chemeClr val="bg1">
                    <a:lumMod val="50000"/>
                  </a:schemeClr>
                </a:solidFill>
                <a:effectLst/>
                <a:uLnTx/>
                <a:uFillTx/>
                <a:latin typeface="Calibri"/>
                <a:ea typeface="+mn-ea"/>
                <a:cs typeface="Arial"/>
              </a:rPr>
              <a:t>Vi har effektive verdikjeder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chemeClr val="bg1">
                    <a:lumMod val="50000"/>
                  </a:schemeClr>
                </a:solidFill>
                <a:effectLst/>
                <a:uLnTx/>
                <a:uFillTx/>
                <a:latin typeface="Calibri"/>
                <a:ea typeface="+mn-ea"/>
                <a:cs typeface="Arial"/>
              </a:rPr>
              <a:t>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chemeClr val="bg1">
                    <a:lumMod val="50000"/>
                  </a:schemeClr>
                </a:solidFill>
                <a:effectLst/>
                <a:uLnTx/>
                <a:uFillTx/>
                <a:latin typeface="Calibri"/>
                <a:ea typeface="+mn-ea"/>
                <a:cs typeface="Arial"/>
              </a:rPr>
              <a:t>vårt felles hus </a:t>
            </a:r>
          </a:p>
        </p:txBody>
      </p:sp>
    </p:spTree>
    <p:extLst>
      <p:ext uri="{BB962C8B-B14F-4D97-AF65-F5344CB8AC3E}">
        <p14:creationId xmlns:p14="http://schemas.microsoft.com/office/powerpoint/2010/main" val="57760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D949D9-FE94-B9E6-F8BF-58298C742558}"/>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AFDCD9D9-EF53-AB0D-D74C-3339CD7A50F3}"/>
              </a:ext>
            </a:extLst>
          </p:cNvPr>
          <p:cNvSpPr>
            <a:spLocks noGrp="1"/>
          </p:cNvSpPr>
          <p:nvPr>
            <p:ph type="body" sz="quarter" idx="14"/>
          </p:nvPr>
        </p:nvSpPr>
        <p:spPr/>
        <p:txBody>
          <a:bodyPr/>
          <a:lstStyle/>
          <a:p>
            <a:r>
              <a:rPr lang="en-US" sz="5200">
                <a:ea typeface="Calibri"/>
                <a:cs typeface="Calibri"/>
              </a:rPr>
              <a:t>Status </a:t>
            </a:r>
            <a:r>
              <a:rPr lang="en-US" sz="5200" err="1">
                <a:ea typeface="Calibri"/>
                <a:cs typeface="Calibri"/>
              </a:rPr>
              <a:t>Helsedataservice</a:t>
            </a:r>
            <a:endParaRPr lang="en-US"/>
          </a:p>
        </p:txBody>
      </p:sp>
      <p:sp>
        <p:nvSpPr>
          <p:cNvPr id="5" name="Content Placeholder 4">
            <a:extLst>
              <a:ext uri="{FF2B5EF4-FFF2-40B4-BE49-F238E27FC236}">
                <a16:creationId xmlns:a16="http://schemas.microsoft.com/office/drawing/2014/main" id="{F1B3884F-4124-48EF-FADE-1CECA572FC9D}"/>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48258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C65892A-A8E0-71F2-5082-4AAD50E06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431" y="5426011"/>
            <a:ext cx="3548642" cy="778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18">
            <a:extLst>
              <a:ext uri="{FF2B5EF4-FFF2-40B4-BE49-F238E27FC236}">
                <a16:creationId xmlns:a16="http://schemas.microsoft.com/office/drawing/2014/main" id="{7E34160D-0951-7F72-AC03-B0A5BF0A3029}"/>
              </a:ext>
            </a:extLst>
          </p:cNvPr>
          <p:cNvSpPr/>
          <p:nvPr/>
        </p:nvSpPr>
        <p:spPr>
          <a:xfrm>
            <a:off x="251887" y="2005935"/>
            <a:ext cx="1749352" cy="2020512"/>
          </a:xfrm>
          <a:prstGeom prst="roundRect">
            <a:avLst>
              <a:gd name="adj" fmla="val 3153"/>
            </a:avLst>
          </a:prstGeom>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126000" tIns="126000" rIns="126000" bIns="126000" rtlCol="0" anchor="ctr"/>
          <a:lstStyle/>
          <a:p>
            <a:pPr marL="160338" marR="0" lvl="0" indent="-134144" algn="l" defTabSz="914355" rtl="0" eaLnBrk="1" fontAlgn="auto" latinLnBrk="0" hangingPunct="1">
              <a:lnSpc>
                <a:spcPct val="100000"/>
              </a:lnSpc>
              <a:spcBef>
                <a:spcPts val="0"/>
              </a:spcBef>
              <a:spcAft>
                <a:spcPts val="250"/>
              </a:spcAft>
              <a:buClrTx/>
              <a:buSzTx/>
              <a:buFont typeface="Arial" panose="020B0604020202020204" pitchFamily="34" charset="0"/>
              <a:buChar char="•"/>
              <a:tabLst/>
              <a:defRPr/>
            </a:pPr>
            <a:r>
              <a:rPr kumimoji="0" lang="nb-NO" sz="700" b="1" i="0" u="none" strike="noStrike" kern="0" cap="none" spc="0" normalizeH="0" baseline="0" noProof="0">
                <a:ln>
                  <a:noFill/>
                </a:ln>
                <a:solidFill>
                  <a:prstClr val="white"/>
                </a:solidFill>
                <a:effectLst/>
                <a:uLnTx/>
                <a:uFillTx/>
                <a:latin typeface="Graphik Light" panose="020B0403030202060203" pitchFamily="34" charset="77"/>
                <a:ea typeface="+mn-ea"/>
                <a:cs typeface="+mn-cs"/>
              </a:rPr>
              <a:t>Norsk pasientregister​​</a:t>
            </a:r>
          </a:p>
          <a:p>
            <a:pPr marL="160338" marR="0" lvl="0" indent="-134144" algn="l" defTabSz="914355" rtl="0" eaLnBrk="1" fontAlgn="auto" latinLnBrk="0" hangingPunct="1">
              <a:lnSpc>
                <a:spcPct val="100000"/>
              </a:lnSpc>
              <a:spcBef>
                <a:spcPts val="0"/>
              </a:spcBef>
              <a:spcAft>
                <a:spcPts val="250"/>
              </a:spcAft>
              <a:buClrTx/>
              <a:buSzTx/>
              <a:buFont typeface="Arial" panose="020B0604020202020204" pitchFamily="34" charset="0"/>
              <a:buChar char="•"/>
              <a:tabLst/>
              <a:defRPr/>
            </a:pPr>
            <a:r>
              <a:rPr kumimoji="0" lang="nb-NO" sz="700" b="1" i="0" u="none" strike="noStrike" kern="0" cap="none" spc="0" normalizeH="0" baseline="0" noProof="0">
                <a:ln>
                  <a:noFill/>
                </a:ln>
                <a:solidFill>
                  <a:prstClr val="white"/>
                </a:solidFill>
                <a:effectLst/>
                <a:uLnTx/>
                <a:uFillTx/>
                <a:latin typeface="Graphik Light" panose="020B0403030202060203" pitchFamily="34" charset="77"/>
                <a:ea typeface="+mn-ea"/>
                <a:cs typeface="+mn-cs"/>
              </a:rPr>
              <a:t>Kommunalt pasient- og brukerregister​​</a:t>
            </a:r>
          </a:p>
          <a:p>
            <a:pPr marL="160338" marR="0" lvl="0" indent="-134144" algn="l" defTabSz="914355" rtl="0" eaLnBrk="1" fontAlgn="auto" latinLnBrk="0" hangingPunct="1">
              <a:lnSpc>
                <a:spcPct val="100000"/>
              </a:lnSpc>
              <a:spcBef>
                <a:spcPts val="0"/>
              </a:spcBef>
              <a:spcAft>
                <a:spcPts val="250"/>
              </a:spcAft>
              <a:buClrTx/>
              <a:buSzTx/>
              <a:buFont typeface="Arial" panose="020B0604020202020204" pitchFamily="34" charset="0"/>
              <a:buChar char="•"/>
              <a:tabLst/>
              <a:defRPr/>
            </a:pPr>
            <a:r>
              <a:rPr kumimoji="0" lang="nb-NO" sz="700" b="1" i="0" u="none" strike="noStrike" kern="0" cap="none" spc="0" normalizeH="0" baseline="0" noProof="0">
                <a:ln>
                  <a:noFill/>
                </a:ln>
                <a:solidFill>
                  <a:prstClr val="white"/>
                </a:solidFill>
                <a:effectLst/>
                <a:uLnTx/>
                <a:uFillTx/>
                <a:latin typeface="Graphik Light" panose="020B0403030202060203" pitchFamily="34" charset="77"/>
                <a:ea typeface="+mn-ea"/>
                <a:cs typeface="+mn-cs"/>
              </a:rPr>
              <a:t>Dødsårsaksregisteret​​</a:t>
            </a:r>
          </a:p>
          <a:p>
            <a:pPr marL="160338" marR="0" lvl="0" indent="-134144" algn="l" defTabSz="914355" rtl="0" eaLnBrk="1" fontAlgn="auto" latinLnBrk="0" hangingPunct="1">
              <a:lnSpc>
                <a:spcPct val="100000"/>
              </a:lnSpc>
              <a:spcBef>
                <a:spcPts val="0"/>
              </a:spcBef>
              <a:spcAft>
                <a:spcPts val="250"/>
              </a:spcAft>
              <a:buClrTx/>
              <a:buSzTx/>
              <a:buFont typeface="Arial" panose="020B0604020202020204" pitchFamily="34" charset="0"/>
              <a:buChar char="•"/>
              <a:tabLst/>
              <a:defRPr/>
            </a:pPr>
            <a:r>
              <a:rPr kumimoji="0" lang="nb-NO" sz="700" b="1" i="0" u="none" strike="noStrike" kern="0" cap="none" spc="0" normalizeH="0" baseline="0" noProof="0">
                <a:ln>
                  <a:noFill/>
                </a:ln>
                <a:solidFill>
                  <a:prstClr val="white"/>
                </a:solidFill>
                <a:effectLst/>
                <a:uLnTx/>
                <a:uFillTx/>
                <a:latin typeface="Graphik Light" panose="020B0403030202060203" pitchFamily="34" charset="77"/>
                <a:ea typeface="+mn-ea"/>
                <a:cs typeface="+mn-cs"/>
              </a:rPr>
              <a:t>Medisinsk fødselsregister​​</a:t>
            </a:r>
          </a:p>
          <a:p>
            <a:pPr marL="160338" marR="0" lvl="0" indent="-134144" algn="l" defTabSz="914355" rtl="0" eaLnBrk="1" fontAlgn="auto" latinLnBrk="0" hangingPunct="1">
              <a:lnSpc>
                <a:spcPct val="100000"/>
              </a:lnSpc>
              <a:spcBef>
                <a:spcPts val="0"/>
              </a:spcBef>
              <a:spcAft>
                <a:spcPts val="250"/>
              </a:spcAft>
              <a:buClrTx/>
              <a:buSzTx/>
              <a:buFont typeface="Arial" panose="020B0604020202020204" pitchFamily="34" charset="0"/>
              <a:buChar char="•"/>
              <a:tabLst/>
              <a:defRPr/>
            </a:pPr>
            <a:r>
              <a:rPr kumimoji="0" lang="nb-NO" sz="700" b="1" i="0" u="none" strike="noStrike" kern="0" cap="none" spc="0" normalizeH="0" baseline="0" noProof="0">
                <a:ln>
                  <a:noFill/>
                </a:ln>
                <a:solidFill>
                  <a:prstClr val="white"/>
                </a:solidFill>
                <a:effectLst/>
                <a:uLnTx/>
                <a:uFillTx/>
                <a:latin typeface="Graphik Light" panose="020B0403030202060203" pitchFamily="34" charset="77"/>
                <a:ea typeface="+mn-ea"/>
                <a:cs typeface="+mn-cs"/>
              </a:rPr>
              <a:t>Meldingssystemet for smittsomme sykdommer​​</a:t>
            </a:r>
          </a:p>
          <a:p>
            <a:pPr marL="160338" marR="0" lvl="0" indent="-134144" algn="l" defTabSz="914355" rtl="0" eaLnBrk="1" fontAlgn="auto" latinLnBrk="0" hangingPunct="1">
              <a:lnSpc>
                <a:spcPct val="100000"/>
              </a:lnSpc>
              <a:spcBef>
                <a:spcPts val="0"/>
              </a:spcBef>
              <a:spcAft>
                <a:spcPts val="250"/>
              </a:spcAft>
              <a:buClrTx/>
              <a:buSzTx/>
              <a:buFont typeface="Arial" panose="020B0604020202020204" pitchFamily="34" charset="0"/>
              <a:buChar char="•"/>
              <a:tabLst/>
              <a:defRPr/>
            </a:pPr>
            <a:r>
              <a:rPr kumimoji="0" lang="nb-NO" sz="700" b="1" i="0" u="none" strike="noStrike" kern="0" cap="none" spc="0" normalizeH="0" baseline="0" noProof="0">
                <a:ln>
                  <a:noFill/>
                </a:ln>
                <a:solidFill>
                  <a:prstClr val="white"/>
                </a:solidFill>
                <a:effectLst/>
                <a:uLnTx/>
                <a:uFillTx/>
                <a:latin typeface="Graphik Light" panose="020B0403030202060203" pitchFamily="34" charset="77"/>
                <a:ea typeface="+mn-ea"/>
                <a:cs typeface="+mn-cs"/>
              </a:rPr>
              <a:t>Nasjonalt vaksinasjonsregister (SYSVAK).​​</a:t>
            </a:r>
          </a:p>
          <a:p>
            <a:pPr marL="160338" marR="0" lvl="0" indent="-134144" algn="l" defTabSz="914355" rtl="0" eaLnBrk="1" fontAlgn="auto" latinLnBrk="0" hangingPunct="1">
              <a:lnSpc>
                <a:spcPct val="100000"/>
              </a:lnSpc>
              <a:spcBef>
                <a:spcPts val="0"/>
              </a:spcBef>
              <a:spcAft>
                <a:spcPts val="250"/>
              </a:spcAft>
              <a:buClrTx/>
              <a:buSzTx/>
              <a:buFont typeface="Arial" panose="020B0604020202020204" pitchFamily="34" charset="0"/>
              <a:buChar char="•"/>
              <a:tabLst/>
              <a:defRPr/>
            </a:pPr>
            <a:r>
              <a:rPr kumimoji="0" lang="nb-NO" sz="700" b="1" i="0" u="none" strike="noStrike" kern="0" cap="none" spc="0" normalizeH="0" baseline="0" noProof="0">
                <a:ln>
                  <a:noFill/>
                </a:ln>
                <a:solidFill>
                  <a:prstClr val="white"/>
                </a:solidFill>
                <a:effectLst/>
                <a:uLnTx/>
                <a:uFillTx/>
                <a:latin typeface="Graphik Light" panose="020B0403030202060203" pitchFamily="34" charset="77"/>
                <a:ea typeface="+mn-ea"/>
                <a:cs typeface="+mn-cs"/>
              </a:rPr>
              <a:t>Nasjonalt register over hjerte- og karlidelser​​</a:t>
            </a:r>
          </a:p>
          <a:p>
            <a:pPr marL="160338" marR="0" lvl="0" indent="-134144" algn="l" defTabSz="914355" rtl="0" eaLnBrk="1" fontAlgn="auto" latinLnBrk="0" hangingPunct="1">
              <a:lnSpc>
                <a:spcPct val="100000"/>
              </a:lnSpc>
              <a:spcBef>
                <a:spcPts val="0"/>
              </a:spcBef>
              <a:spcAft>
                <a:spcPts val="250"/>
              </a:spcAft>
              <a:buClrTx/>
              <a:buSzTx/>
              <a:buFont typeface="Arial" panose="020B0604020202020204" pitchFamily="34" charset="0"/>
              <a:buChar char="•"/>
              <a:tabLst/>
              <a:defRPr/>
            </a:pPr>
            <a:r>
              <a:rPr kumimoji="0" lang="nb-NO" sz="700" b="1" i="0" u="none" strike="noStrike" kern="0" cap="none" spc="0" normalizeH="0" baseline="0" noProof="0">
                <a:ln>
                  <a:noFill/>
                </a:ln>
                <a:solidFill>
                  <a:prstClr val="white"/>
                </a:solidFill>
                <a:effectLst/>
                <a:uLnTx/>
                <a:uFillTx/>
                <a:latin typeface="Graphik Light" panose="020B0403030202060203" pitchFamily="34" charset="77"/>
                <a:ea typeface="+mn-ea"/>
                <a:cs typeface="+mn-cs"/>
              </a:rPr>
              <a:t>System for bivirkningsrapportering​​</a:t>
            </a:r>
          </a:p>
          <a:p>
            <a:pPr marL="160338" marR="0" lvl="0" indent="-134144" algn="l" defTabSz="914355" rtl="0" eaLnBrk="1" fontAlgn="auto" latinLnBrk="0" hangingPunct="1">
              <a:lnSpc>
                <a:spcPct val="100000"/>
              </a:lnSpc>
              <a:spcBef>
                <a:spcPts val="0"/>
              </a:spcBef>
              <a:spcAft>
                <a:spcPts val="250"/>
              </a:spcAft>
              <a:buClrTx/>
              <a:buSzTx/>
              <a:buFont typeface="Arial" panose="020B0604020202020204" pitchFamily="34" charset="0"/>
              <a:buChar char="•"/>
              <a:tabLst/>
              <a:defRPr/>
            </a:pPr>
            <a:r>
              <a:rPr kumimoji="0" lang="nb-NO" sz="700" b="1" i="0" u="none" strike="noStrike" kern="0" cap="none" spc="0" normalizeH="0" baseline="0" noProof="0">
                <a:ln>
                  <a:noFill/>
                </a:ln>
                <a:solidFill>
                  <a:prstClr val="white"/>
                </a:solidFill>
                <a:effectLst/>
                <a:uLnTx/>
                <a:uFillTx/>
                <a:latin typeface="Graphik Light" panose="020B0403030202060203" pitchFamily="34" charset="77"/>
                <a:ea typeface="+mn-ea"/>
                <a:cs typeface="+mn-cs"/>
              </a:rPr>
              <a:t>Legemiddelregisteret​​</a:t>
            </a:r>
          </a:p>
          <a:p>
            <a:pPr marL="160338" marR="0" lvl="0" indent="-134144" algn="l" defTabSz="914355" rtl="0" eaLnBrk="1" fontAlgn="auto" latinLnBrk="0" hangingPunct="1">
              <a:lnSpc>
                <a:spcPct val="100000"/>
              </a:lnSpc>
              <a:spcBef>
                <a:spcPts val="0"/>
              </a:spcBef>
              <a:spcAft>
                <a:spcPts val="250"/>
              </a:spcAft>
              <a:buClrTx/>
              <a:buSzTx/>
              <a:buFont typeface="Arial" panose="020B0604020202020204" pitchFamily="34" charset="0"/>
              <a:buChar char="•"/>
              <a:tabLst/>
              <a:defRPr/>
            </a:pPr>
            <a:r>
              <a:rPr kumimoji="0" lang="nb-NO" sz="700" b="1" i="0" u="none" strike="noStrike" kern="0" cap="none" spc="0" normalizeH="0" baseline="0" noProof="0">
                <a:ln>
                  <a:noFill/>
                </a:ln>
                <a:solidFill>
                  <a:prstClr val="white"/>
                </a:solidFill>
                <a:effectLst/>
                <a:uLnTx/>
                <a:uFillTx/>
                <a:latin typeface="Graphik Light" panose="020B0403030202060203" pitchFamily="34" charset="77"/>
                <a:ea typeface="+mn-ea"/>
                <a:cs typeface="+mn-cs"/>
              </a:rPr>
              <a:t>Helsearkivregisteret​​</a:t>
            </a:r>
          </a:p>
          <a:p>
            <a:pPr marL="160338" marR="0" lvl="0" indent="-134144" algn="l" defTabSz="914355" rtl="0" eaLnBrk="1" fontAlgn="auto" latinLnBrk="0" hangingPunct="1">
              <a:lnSpc>
                <a:spcPct val="100000"/>
              </a:lnSpc>
              <a:spcBef>
                <a:spcPts val="0"/>
              </a:spcBef>
              <a:spcAft>
                <a:spcPts val="250"/>
              </a:spcAft>
              <a:buClrTx/>
              <a:buSzTx/>
              <a:buFont typeface="Arial" panose="020B0604020202020204" pitchFamily="34" charset="0"/>
              <a:buChar char="•"/>
              <a:tabLst/>
              <a:defRPr/>
            </a:pPr>
            <a:r>
              <a:rPr kumimoji="0" lang="nb-NO" sz="700" b="1" i="0" u="none" strike="noStrike" kern="0" cap="none" spc="0" normalizeH="0" baseline="0" noProof="0">
                <a:ln>
                  <a:noFill/>
                </a:ln>
                <a:solidFill>
                  <a:prstClr val="white"/>
                </a:solidFill>
                <a:effectLst/>
                <a:uLnTx/>
                <a:uFillTx/>
                <a:latin typeface="Graphik Light" panose="020B0403030202060203" pitchFamily="34" charset="77"/>
                <a:ea typeface="+mn-ea"/>
                <a:cs typeface="+mn-cs"/>
              </a:rPr>
              <a:t>Kreftregisteret​</a:t>
            </a:r>
          </a:p>
        </p:txBody>
      </p:sp>
      <p:grpSp>
        <p:nvGrpSpPr>
          <p:cNvPr id="42" name="Gruppe 41">
            <a:extLst>
              <a:ext uri="{FF2B5EF4-FFF2-40B4-BE49-F238E27FC236}">
                <a16:creationId xmlns:a16="http://schemas.microsoft.com/office/drawing/2014/main" id="{5F5B9FDA-42D9-3179-4141-EFBEC33688DB}"/>
              </a:ext>
            </a:extLst>
          </p:cNvPr>
          <p:cNvGrpSpPr/>
          <p:nvPr/>
        </p:nvGrpSpPr>
        <p:grpSpPr>
          <a:xfrm>
            <a:off x="4475141" y="344931"/>
            <a:ext cx="2355775" cy="2317527"/>
            <a:chOff x="569865" y="2728607"/>
            <a:chExt cx="2355775" cy="2317527"/>
          </a:xfrm>
        </p:grpSpPr>
        <p:sp>
          <p:nvSpPr>
            <p:cNvPr id="26" name="Bindepunkt 25">
              <a:extLst>
                <a:ext uri="{FF2B5EF4-FFF2-40B4-BE49-F238E27FC236}">
                  <a16:creationId xmlns:a16="http://schemas.microsoft.com/office/drawing/2014/main" id="{E50B0129-E4B0-2D3B-187F-4C704E6D7AAB}"/>
                </a:ext>
              </a:extLst>
            </p:cNvPr>
            <p:cNvSpPr/>
            <p:nvPr/>
          </p:nvSpPr>
          <p:spPr>
            <a:xfrm>
              <a:off x="569865" y="2728607"/>
              <a:ext cx="2355775" cy="231752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 name="Bilde 16" descr="Et bilde som inneholder clip art, illustrasjon, Grafikk, tegnefilm">
              <a:extLst>
                <a:ext uri="{FF2B5EF4-FFF2-40B4-BE49-F238E27FC236}">
                  <a16:creationId xmlns:a16="http://schemas.microsoft.com/office/drawing/2014/main" id="{DC08F88F-7D61-76AC-2D20-AB773A8D0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107" y="3511680"/>
              <a:ext cx="1545076" cy="1158807"/>
            </a:xfrm>
            <a:prstGeom prst="rect">
              <a:avLst/>
            </a:prstGeom>
          </p:spPr>
        </p:pic>
        <p:sp>
          <p:nvSpPr>
            <p:cNvPr id="27" name="TekstSylinder 26">
              <a:extLst>
                <a:ext uri="{FF2B5EF4-FFF2-40B4-BE49-F238E27FC236}">
                  <a16:creationId xmlns:a16="http://schemas.microsoft.com/office/drawing/2014/main" id="{C587B597-4703-626E-6537-CFADE547EF84}"/>
                </a:ext>
              </a:extLst>
            </p:cNvPr>
            <p:cNvSpPr txBox="1"/>
            <p:nvPr/>
          </p:nvSpPr>
          <p:spPr>
            <a:xfrm>
              <a:off x="804214" y="3121531"/>
              <a:ext cx="18603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rPr>
                <a:t>Veiledning og informasjon</a:t>
              </a:r>
            </a:p>
          </p:txBody>
        </p:sp>
      </p:grpSp>
      <p:grpSp>
        <p:nvGrpSpPr>
          <p:cNvPr id="46" name="Gruppe 45">
            <a:extLst>
              <a:ext uri="{FF2B5EF4-FFF2-40B4-BE49-F238E27FC236}">
                <a16:creationId xmlns:a16="http://schemas.microsoft.com/office/drawing/2014/main" id="{3392537F-8B32-4C84-5C71-AC01ACED7CD3}"/>
              </a:ext>
            </a:extLst>
          </p:cNvPr>
          <p:cNvGrpSpPr/>
          <p:nvPr/>
        </p:nvGrpSpPr>
        <p:grpSpPr>
          <a:xfrm>
            <a:off x="6951180" y="347235"/>
            <a:ext cx="2355775" cy="2317527"/>
            <a:chOff x="2277803" y="4365489"/>
            <a:chExt cx="2355775" cy="2317527"/>
          </a:xfrm>
        </p:grpSpPr>
        <p:grpSp>
          <p:nvGrpSpPr>
            <p:cNvPr id="45" name="Gruppe 44">
              <a:extLst>
                <a:ext uri="{FF2B5EF4-FFF2-40B4-BE49-F238E27FC236}">
                  <a16:creationId xmlns:a16="http://schemas.microsoft.com/office/drawing/2014/main" id="{C9C84FC5-3FD8-1CC8-7D54-AF6F33B844E6}"/>
                </a:ext>
              </a:extLst>
            </p:cNvPr>
            <p:cNvGrpSpPr/>
            <p:nvPr/>
          </p:nvGrpSpPr>
          <p:grpSpPr>
            <a:xfrm>
              <a:off x="2277803" y="4365489"/>
              <a:ext cx="2355775" cy="2317527"/>
              <a:chOff x="2277803" y="4365489"/>
              <a:chExt cx="2355775" cy="2317527"/>
            </a:xfrm>
          </p:grpSpPr>
          <p:sp>
            <p:nvSpPr>
              <p:cNvPr id="30" name="Bindepunkt 29">
                <a:extLst>
                  <a:ext uri="{FF2B5EF4-FFF2-40B4-BE49-F238E27FC236}">
                    <a16:creationId xmlns:a16="http://schemas.microsoft.com/office/drawing/2014/main" id="{5DCBCBCB-C2F1-6648-CF63-8540B52DF115}"/>
                  </a:ext>
                </a:extLst>
              </p:cNvPr>
              <p:cNvSpPr/>
              <p:nvPr/>
            </p:nvSpPr>
            <p:spPr>
              <a:xfrm>
                <a:off x="2277803" y="4365489"/>
                <a:ext cx="2355775" cy="231752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TekstSylinder 30">
                <a:extLst>
                  <a:ext uri="{FF2B5EF4-FFF2-40B4-BE49-F238E27FC236}">
                    <a16:creationId xmlns:a16="http://schemas.microsoft.com/office/drawing/2014/main" id="{D8200785-B8A8-EF75-432A-730B68D4B259}"/>
                  </a:ext>
                </a:extLst>
              </p:cNvPr>
              <p:cNvSpPr txBox="1"/>
              <p:nvPr/>
            </p:nvSpPr>
            <p:spPr>
              <a:xfrm>
                <a:off x="2647485" y="4833024"/>
                <a:ext cx="16164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rPr>
                  <a:t>Portalen helsedata.no</a:t>
                </a:r>
              </a:p>
            </p:txBody>
          </p:sp>
        </p:grpSp>
        <p:pic>
          <p:nvPicPr>
            <p:cNvPr id="11" name="Bilde 10">
              <a:extLst>
                <a:ext uri="{FF2B5EF4-FFF2-40B4-BE49-F238E27FC236}">
                  <a16:creationId xmlns:a16="http://schemas.microsoft.com/office/drawing/2014/main" id="{1939DECF-9AFA-40C1-A7B9-2F7A5E9A8AE0}"/>
                </a:ext>
              </a:extLst>
            </p:cNvPr>
            <p:cNvPicPr>
              <a:picLocks noChangeAspect="1"/>
            </p:cNvPicPr>
            <p:nvPr/>
          </p:nvPicPr>
          <p:blipFill>
            <a:blip r:embed="rId4"/>
            <a:stretch>
              <a:fillRect/>
            </a:stretch>
          </p:blipFill>
          <p:spPr>
            <a:xfrm>
              <a:off x="2465183" y="5507716"/>
              <a:ext cx="1895457" cy="366455"/>
            </a:xfrm>
            <a:prstGeom prst="rect">
              <a:avLst/>
            </a:prstGeom>
          </p:spPr>
        </p:pic>
      </p:grpSp>
      <p:grpSp>
        <p:nvGrpSpPr>
          <p:cNvPr id="40" name="Gruppe 39">
            <a:extLst>
              <a:ext uri="{FF2B5EF4-FFF2-40B4-BE49-F238E27FC236}">
                <a16:creationId xmlns:a16="http://schemas.microsoft.com/office/drawing/2014/main" id="{1A35E328-7017-623F-94DD-6CC85EB05E2F}"/>
              </a:ext>
            </a:extLst>
          </p:cNvPr>
          <p:cNvGrpSpPr/>
          <p:nvPr/>
        </p:nvGrpSpPr>
        <p:grpSpPr>
          <a:xfrm>
            <a:off x="8310559" y="2424669"/>
            <a:ext cx="2355775" cy="2317527"/>
            <a:chOff x="2936071" y="2058379"/>
            <a:chExt cx="2355775" cy="2317527"/>
          </a:xfrm>
        </p:grpSpPr>
        <p:sp>
          <p:nvSpPr>
            <p:cNvPr id="28" name="Bindepunkt 27">
              <a:extLst>
                <a:ext uri="{FF2B5EF4-FFF2-40B4-BE49-F238E27FC236}">
                  <a16:creationId xmlns:a16="http://schemas.microsoft.com/office/drawing/2014/main" id="{1928D150-EBCA-1CA2-6D3F-191BCD6C7D08}"/>
                </a:ext>
              </a:extLst>
            </p:cNvPr>
            <p:cNvSpPr/>
            <p:nvPr/>
          </p:nvSpPr>
          <p:spPr>
            <a:xfrm>
              <a:off x="2936071" y="2058379"/>
              <a:ext cx="2355775" cy="231752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TekstSylinder 31">
              <a:extLst>
                <a:ext uri="{FF2B5EF4-FFF2-40B4-BE49-F238E27FC236}">
                  <a16:creationId xmlns:a16="http://schemas.microsoft.com/office/drawing/2014/main" id="{420F8AB7-FD4D-6B23-0DA3-285BD46CA156}"/>
                </a:ext>
              </a:extLst>
            </p:cNvPr>
            <p:cNvSpPr txBox="1"/>
            <p:nvPr/>
          </p:nvSpPr>
          <p:spPr>
            <a:xfrm>
              <a:off x="3063450" y="2599194"/>
              <a:ext cx="21919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rPr>
                <a:t>Felles nasjonalt søknadsskjema</a:t>
              </a:r>
              <a:endParaRPr kumimoji="0" lang="nb-NO" sz="1200" b="1" i="0" u="none" strike="noStrike" kern="1200" cap="none" spc="0" normalizeH="0" baseline="0" noProof="0" err="1">
                <a:ln>
                  <a:noFill/>
                </a:ln>
                <a:solidFill>
                  <a:srgbClr val="FFFFFF"/>
                </a:solidFill>
                <a:effectLst/>
                <a:uLnTx/>
                <a:uFillTx/>
                <a:latin typeface="Calibri" panose="020F0502020204030204"/>
                <a:ea typeface="+mn-ea"/>
                <a:cs typeface="+mn-cs"/>
              </a:endParaRPr>
            </a:p>
          </p:txBody>
        </p:sp>
        <p:pic>
          <p:nvPicPr>
            <p:cNvPr id="23" name="Bilde 22" descr="Et bilde som inneholder tekst, skjermbilde, diagram, line">
              <a:extLst>
                <a:ext uri="{FF2B5EF4-FFF2-40B4-BE49-F238E27FC236}">
                  <a16:creationId xmlns:a16="http://schemas.microsoft.com/office/drawing/2014/main" id="{F391C33D-D9B9-07E9-5D40-9273BBEAA507}"/>
                </a:ext>
              </a:extLst>
            </p:cNvPr>
            <p:cNvPicPr>
              <a:picLocks noChangeAspect="1"/>
            </p:cNvPicPr>
            <p:nvPr/>
          </p:nvPicPr>
          <p:blipFill rotWithShape="1">
            <a:blip r:embed="rId5">
              <a:extLst>
                <a:ext uri="{28A0092B-C50C-407E-A947-70E740481C1C}">
                  <a14:useLocalDpi xmlns:a14="http://schemas.microsoft.com/office/drawing/2010/main" val="0"/>
                </a:ext>
              </a:extLst>
            </a:blip>
            <a:srcRect r="39399" b="14902"/>
            <a:stretch/>
          </p:blipFill>
          <p:spPr>
            <a:xfrm>
              <a:off x="3723884" y="3053984"/>
              <a:ext cx="780148" cy="1077738"/>
            </a:xfrm>
            <a:prstGeom prst="rect">
              <a:avLst/>
            </a:prstGeom>
          </p:spPr>
        </p:pic>
      </p:grpSp>
      <p:grpSp>
        <p:nvGrpSpPr>
          <p:cNvPr id="41" name="Gruppe 40">
            <a:extLst>
              <a:ext uri="{FF2B5EF4-FFF2-40B4-BE49-F238E27FC236}">
                <a16:creationId xmlns:a16="http://schemas.microsoft.com/office/drawing/2014/main" id="{D8ADF661-F2C7-5619-12A3-275849CE6892}"/>
              </a:ext>
            </a:extLst>
          </p:cNvPr>
          <p:cNvGrpSpPr/>
          <p:nvPr/>
        </p:nvGrpSpPr>
        <p:grpSpPr>
          <a:xfrm>
            <a:off x="9487370" y="311517"/>
            <a:ext cx="2355775" cy="2317527"/>
            <a:chOff x="5350319" y="2101266"/>
            <a:chExt cx="2355775" cy="2317527"/>
          </a:xfrm>
        </p:grpSpPr>
        <p:sp>
          <p:nvSpPr>
            <p:cNvPr id="36" name="Bindepunkt 35">
              <a:extLst>
                <a:ext uri="{FF2B5EF4-FFF2-40B4-BE49-F238E27FC236}">
                  <a16:creationId xmlns:a16="http://schemas.microsoft.com/office/drawing/2014/main" id="{FEEBA8A8-4409-8C85-D94B-5CDF5F9DA7E0}"/>
                </a:ext>
              </a:extLst>
            </p:cNvPr>
            <p:cNvSpPr/>
            <p:nvPr/>
          </p:nvSpPr>
          <p:spPr>
            <a:xfrm>
              <a:off x="5350319" y="2101266"/>
              <a:ext cx="2355775" cy="231752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TekstSylinder 14">
              <a:extLst>
                <a:ext uri="{FF2B5EF4-FFF2-40B4-BE49-F238E27FC236}">
                  <a16:creationId xmlns:a16="http://schemas.microsoft.com/office/drawing/2014/main" id="{C8F8331D-25C7-207D-6E97-6CB16CE4FF24}"/>
                </a:ext>
              </a:extLst>
            </p:cNvPr>
            <p:cNvSpPr txBox="1"/>
            <p:nvPr/>
          </p:nvSpPr>
          <p:spPr>
            <a:xfrm>
              <a:off x="5470581" y="2651800"/>
              <a:ext cx="211524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rPr>
                <a:t>Felles saksbehandlingsløsning</a:t>
              </a:r>
            </a:p>
          </p:txBody>
        </p:sp>
        <p:pic>
          <p:nvPicPr>
            <p:cNvPr id="25" name="Bilde 24" descr="Et bilde som inneholder computer, datamaskin, Mellomromstast, periferienhet">
              <a:extLst>
                <a:ext uri="{FF2B5EF4-FFF2-40B4-BE49-F238E27FC236}">
                  <a16:creationId xmlns:a16="http://schemas.microsoft.com/office/drawing/2014/main" id="{536C29A9-6682-3015-DCDE-880B2FB77F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4659" y="3079173"/>
              <a:ext cx="1067092" cy="8003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44" name="Gruppe 43">
            <a:extLst>
              <a:ext uri="{FF2B5EF4-FFF2-40B4-BE49-F238E27FC236}">
                <a16:creationId xmlns:a16="http://schemas.microsoft.com/office/drawing/2014/main" id="{ED489C2D-925C-0DE6-9776-771D87C3F953}"/>
              </a:ext>
            </a:extLst>
          </p:cNvPr>
          <p:cNvGrpSpPr/>
          <p:nvPr/>
        </p:nvGrpSpPr>
        <p:grpSpPr>
          <a:xfrm>
            <a:off x="5743236" y="2431073"/>
            <a:ext cx="2355775" cy="2317527"/>
            <a:chOff x="4644009" y="4375906"/>
            <a:chExt cx="2355775" cy="2317527"/>
          </a:xfrm>
        </p:grpSpPr>
        <p:sp>
          <p:nvSpPr>
            <p:cNvPr id="37" name="Bindepunkt 36">
              <a:extLst>
                <a:ext uri="{FF2B5EF4-FFF2-40B4-BE49-F238E27FC236}">
                  <a16:creationId xmlns:a16="http://schemas.microsoft.com/office/drawing/2014/main" id="{1AAF261A-4186-6666-0EF4-E1D7FFB4EBEC}"/>
                </a:ext>
              </a:extLst>
            </p:cNvPr>
            <p:cNvSpPr/>
            <p:nvPr/>
          </p:nvSpPr>
          <p:spPr>
            <a:xfrm>
              <a:off x="4644009" y="4375906"/>
              <a:ext cx="2355775" cy="2317527"/>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kstSylinder 37">
              <a:extLst>
                <a:ext uri="{FF2B5EF4-FFF2-40B4-BE49-F238E27FC236}">
                  <a16:creationId xmlns:a16="http://schemas.microsoft.com/office/drawing/2014/main" id="{B94613B0-60A4-287A-4C9E-269BF2231A1E}"/>
                </a:ext>
              </a:extLst>
            </p:cNvPr>
            <p:cNvSpPr txBox="1"/>
            <p:nvPr/>
          </p:nvSpPr>
          <p:spPr>
            <a:xfrm>
              <a:off x="4944686" y="4803311"/>
              <a:ext cx="18713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srgbClr val="FFFFFF"/>
                  </a:solidFill>
                  <a:effectLst/>
                  <a:uLnTx/>
                  <a:uFillTx/>
                  <a:latin typeface="Calibri" panose="020F0502020204030204"/>
                  <a:ea typeface="+mn-ea"/>
                  <a:cs typeface="+mn-cs"/>
                </a:rPr>
                <a:t>Variabel- og kildeutforsker</a:t>
              </a:r>
            </a:p>
          </p:txBody>
        </p:sp>
        <p:pic>
          <p:nvPicPr>
            <p:cNvPr id="21" name="Bilde 20" descr="Et bilde som inneholder symbol, logo, Grafikk, Font">
              <a:extLst>
                <a:ext uri="{FF2B5EF4-FFF2-40B4-BE49-F238E27FC236}">
                  <a16:creationId xmlns:a16="http://schemas.microsoft.com/office/drawing/2014/main" id="{6FC1FF62-C369-904B-66D3-04AB3A9C56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4485" y="5392965"/>
              <a:ext cx="1034822" cy="796813"/>
            </a:xfrm>
            <a:prstGeom prst="ellipse">
              <a:avLst/>
            </a:prstGeom>
            <a:ln>
              <a:noFill/>
            </a:ln>
            <a:effectLst>
              <a:softEdge rad="112500"/>
            </a:effectLst>
          </p:spPr>
        </p:pic>
      </p:grpSp>
      <p:sp>
        <p:nvSpPr>
          <p:cNvPr id="39" name="TekstSylinder 38">
            <a:extLst>
              <a:ext uri="{FF2B5EF4-FFF2-40B4-BE49-F238E27FC236}">
                <a16:creationId xmlns:a16="http://schemas.microsoft.com/office/drawing/2014/main" id="{1FE27CD0-7468-3894-5400-925F3A2F363F}"/>
              </a:ext>
            </a:extLst>
          </p:cNvPr>
          <p:cNvSpPr txBox="1"/>
          <p:nvPr/>
        </p:nvSpPr>
        <p:spPr>
          <a:xfrm>
            <a:off x="210615" y="6404738"/>
            <a:ext cx="157344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FFFFFF"/>
                </a:solidFill>
                <a:effectLst/>
                <a:uLnTx/>
                <a:uFillTx/>
                <a:latin typeface="Calibri" panose="020F0502020204030204"/>
                <a:ea typeface="+mn-ea"/>
                <a:cs typeface="+mn-cs"/>
              </a:rPr>
              <a:t>Illustrasjoner: FHI</a:t>
            </a:r>
          </a:p>
        </p:txBody>
      </p:sp>
      <p:grpSp>
        <p:nvGrpSpPr>
          <p:cNvPr id="29" name="Gruppe 28">
            <a:extLst>
              <a:ext uri="{FF2B5EF4-FFF2-40B4-BE49-F238E27FC236}">
                <a16:creationId xmlns:a16="http://schemas.microsoft.com/office/drawing/2014/main" id="{89D8211F-1F13-C008-6FA8-EF4F11687828}"/>
              </a:ext>
            </a:extLst>
          </p:cNvPr>
          <p:cNvGrpSpPr/>
          <p:nvPr/>
        </p:nvGrpSpPr>
        <p:grpSpPr>
          <a:xfrm>
            <a:off x="2151577" y="2856953"/>
            <a:ext cx="2527570" cy="2317527"/>
            <a:chOff x="2151577" y="2856953"/>
            <a:chExt cx="2527570" cy="2317527"/>
          </a:xfrm>
        </p:grpSpPr>
        <p:sp>
          <p:nvSpPr>
            <p:cNvPr id="34" name="Bindepunkt 33">
              <a:extLst>
                <a:ext uri="{FF2B5EF4-FFF2-40B4-BE49-F238E27FC236}">
                  <a16:creationId xmlns:a16="http://schemas.microsoft.com/office/drawing/2014/main" id="{CD1D0B7A-759E-2CA3-1242-B90A168E6A35}"/>
                </a:ext>
              </a:extLst>
            </p:cNvPr>
            <p:cNvSpPr/>
            <p:nvPr/>
          </p:nvSpPr>
          <p:spPr>
            <a:xfrm>
              <a:off x="2243366" y="2856953"/>
              <a:ext cx="2355775" cy="2317527"/>
            </a:xfrm>
            <a:prstGeom prst="flowChartConnector">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kstSylinder 9">
              <a:extLst>
                <a:ext uri="{FF2B5EF4-FFF2-40B4-BE49-F238E27FC236}">
                  <a16:creationId xmlns:a16="http://schemas.microsoft.com/office/drawing/2014/main" id="{091F55E2-EC35-C269-5067-179A4D1B7A8F}"/>
                </a:ext>
              </a:extLst>
            </p:cNvPr>
            <p:cNvSpPr txBox="1"/>
            <p:nvPr/>
          </p:nvSpPr>
          <p:spPr>
            <a:xfrm>
              <a:off x="2151577" y="3600656"/>
              <a:ext cx="252757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Calibri" panose="020F0502020204030204"/>
                  <a:ea typeface="+mn-ea"/>
                  <a:cs typeface="+mn-cs"/>
                </a:rPr>
                <a:t>Health Data Access Body</a:t>
              </a:r>
            </a:p>
          </p:txBody>
        </p:sp>
        <p:pic>
          <p:nvPicPr>
            <p:cNvPr id="47" name="Bilde 46">
              <a:extLst>
                <a:ext uri="{FF2B5EF4-FFF2-40B4-BE49-F238E27FC236}">
                  <a16:creationId xmlns:a16="http://schemas.microsoft.com/office/drawing/2014/main" id="{B37D42BD-C8AE-2C8A-DD60-EEEE90A8A91E}"/>
                </a:ext>
              </a:extLst>
            </p:cNvPr>
            <p:cNvPicPr>
              <a:picLocks noChangeAspect="1"/>
            </p:cNvPicPr>
            <p:nvPr/>
          </p:nvPicPr>
          <p:blipFill>
            <a:blip r:embed="rId8"/>
            <a:stretch>
              <a:fillRect/>
            </a:stretch>
          </p:blipFill>
          <p:spPr>
            <a:xfrm>
              <a:off x="2775774" y="4319852"/>
              <a:ext cx="1353760" cy="333928"/>
            </a:xfrm>
            <a:prstGeom prst="rect">
              <a:avLst/>
            </a:prstGeom>
          </p:spPr>
        </p:pic>
      </p:grpSp>
      <p:grpSp>
        <p:nvGrpSpPr>
          <p:cNvPr id="51" name="Gruppe 50">
            <a:extLst>
              <a:ext uri="{FF2B5EF4-FFF2-40B4-BE49-F238E27FC236}">
                <a16:creationId xmlns:a16="http://schemas.microsoft.com/office/drawing/2014/main" id="{FA77E8EB-8CEC-807B-43A3-4BD1B6187D8F}"/>
              </a:ext>
            </a:extLst>
          </p:cNvPr>
          <p:cNvGrpSpPr/>
          <p:nvPr/>
        </p:nvGrpSpPr>
        <p:grpSpPr>
          <a:xfrm>
            <a:off x="377377" y="4082143"/>
            <a:ext cx="2743200" cy="2317527"/>
            <a:chOff x="3222682" y="1567578"/>
            <a:chExt cx="2743200" cy="2317527"/>
          </a:xfrm>
        </p:grpSpPr>
        <p:sp>
          <p:nvSpPr>
            <p:cNvPr id="35" name="Bindepunkt 34">
              <a:extLst>
                <a:ext uri="{FF2B5EF4-FFF2-40B4-BE49-F238E27FC236}">
                  <a16:creationId xmlns:a16="http://schemas.microsoft.com/office/drawing/2014/main" id="{331A84B2-DED4-6C63-2721-19970339FC6D}"/>
                </a:ext>
              </a:extLst>
            </p:cNvPr>
            <p:cNvSpPr/>
            <p:nvPr/>
          </p:nvSpPr>
          <p:spPr>
            <a:xfrm>
              <a:off x="3362094" y="1567578"/>
              <a:ext cx="2355775" cy="2317527"/>
            </a:xfrm>
            <a:prstGeom prst="flowChartConnector">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TekstSylinder 7">
              <a:extLst>
                <a:ext uri="{FF2B5EF4-FFF2-40B4-BE49-F238E27FC236}">
                  <a16:creationId xmlns:a16="http://schemas.microsoft.com/office/drawing/2014/main" id="{F8AC1F59-BCF4-58AC-6967-7AA5E63824EF}"/>
                </a:ext>
              </a:extLst>
            </p:cNvPr>
            <p:cNvSpPr txBox="1"/>
            <p:nvPr/>
          </p:nvSpPr>
          <p:spPr>
            <a:xfrm>
              <a:off x="3222682" y="1891455"/>
              <a:ext cx="2743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Calibri" panose="020F0502020204030204"/>
                  <a:ea typeface="+mn-ea"/>
                  <a:cs typeface="+mn-cs"/>
                </a:rPr>
                <a:t>Nasjonal inngang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Calibri" panose="020F0502020204030204"/>
                  <a:ea typeface="+mn-ea"/>
                  <a:cs typeface="+mn-cs"/>
                </a:rPr>
                <a:t>for helsedata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Calibri" panose="020F0502020204030204"/>
                  <a:ea typeface="+mn-ea"/>
                  <a:cs typeface="+mn-cs"/>
                </a:rPr>
                <a:t>til sekundærbruk</a:t>
              </a:r>
            </a:p>
          </p:txBody>
        </p:sp>
        <p:pic>
          <p:nvPicPr>
            <p:cNvPr id="19" name="Bilde 18" descr="Et bilde som inneholder tekst, skjermbilde, tegnefilm, diagram">
              <a:extLst>
                <a:ext uri="{FF2B5EF4-FFF2-40B4-BE49-F238E27FC236}">
                  <a16:creationId xmlns:a16="http://schemas.microsoft.com/office/drawing/2014/main" id="{33D3ED91-D698-7404-C368-72455D31C4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8198" y="2926178"/>
              <a:ext cx="743566" cy="670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54" name="TekstSylinder 53">
            <a:extLst>
              <a:ext uri="{FF2B5EF4-FFF2-40B4-BE49-F238E27FC236}">
                <a16:creationId xmlns:a16="http://schemas.microsoft.com/office/drawing/2014/main" id="{8C8720AD-310E-950F-B900-168F5158D2B2}"/>
              </a:ext>
            </a:extLst>
          </p:cNvPr>
          <p:cNvSpPr txBox="1"/>
          <p:nvPr/>
        </p:nvSpPr>
        <p:spPr>
          <a:xfrm>
            <a:off x="4861581" y="6367669"/>
            <a:ext cx="157344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FFFFFF"/>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www.helsedata.no</a:t>
            </a:r>
            <a:r>
              <a:rPr kumimoji="0" lang="nb-NO" sz="1100" b="1" i="0" u="none" strike="noStrike" kern="1200" cap="none" spc="0" normalizeH="0" baseline="0" noProof="0">
                <a:ln>
                  <a:noFill/>
                </a:ln>
                <a:solidFill>
                  <a:srgbClr val="FFFFFF"/>
                </a:solidFill>
                <a:effectLst/>
                <a:uLnTx/>
                <a:uFillTx/>
                <a:latin typeface="Calibri" panose="020F0502020204030204"/>
                <a:ea typeface="+mn-ea"/>
                <a:cs typeface="+mn-cs"/>
              </a:rPr>
              <a:t> </a:t>
            </a:r>
          </a:p>
        </p:txBody>
      </p:sp>
      <p:pic>
        <p:nvPicPr>
          <p:cNvPr id="55" name="Bilde 54">
            <a:extLst>
              <a:ext uri="{FF2B5EF4-FFF2-40B4-BE49-F238E27FC236}">
                <a16:creationId xmlns:a16="http://schemas.microsoft.com/office/drawing/2014/main" id="{20A76757-BFBD-1105-DE10-BC096767978D}"/>
              </a:ext>
            </a:extLst>
          </p:cNvPr>
          <p:cNvPicPr>
            <a:picLocks noChangeAspect="1"/>
          </p:cNvPicPr>
          <p:nvPr/>
        </p:nvPicPr>
        <p:blipFill>
          <a:blip r:embed="rId11"/>
          <a:stretch>
            <a:fillRect/>
          </a:stretch>
        </p:blipFill>
        <p:spPr>
          <a:xfrm>
            <a:off x="2245214" y="2044798"/>
            <a:ext cx="934492" cy="604530"/>
          </a:xfrm>
          <a:prstGeom prst="rect">
            <a:avLst/>
          </a:prstGeom>
        </p:spPr>
      </p:pic>
      <p:grpSp>
        <p:nvGrpSpPr>
          <p:cNvPr id="58" name="Gruppe 57">
            <a:extLst>
              <a:ext uri="{FF2B5EF4-FFF2-40B4-BE49-F238E27FC236}">
                <a16:creationId xmlns:a16="http://schemas.microsoft.com/office/drawing/2014/main" id="{E860D114-D284-5331-9830-86DC1C3B509C}"/>
              </a:ext>
            </a:extLst>
          </p:cNvPr>
          <p:cNvGrpSpPr/>
          <p:nvPr/>
        </p:nvGrpSpPr>
        <p:grpSpPr>
          <a:xfrm>
            <a:off x="3402518" y="4064887"/>
            <a:ext cx="3352800" cy="2317527"/>
            <a:chOff x="3377251" y="4101401"/>
            <a:chExt cx="3352800" cy="2317527"/>
          </a:xfrm>
        </p:grpSpPr>
        <p:sp>
          <p:nvSpPr>
            <p:cNvPr id="33" name="Bindepunkt 32">
              <a:extLst>
                <a:ext uri="{FF2B5EF4-FFF2-40B4-BE49-F238E27FC236}">
                  <a16:creationId xmlns:a16="http://schemas.microsoft.com/office/drawing/2014/main" id="{7F168837-DD9D-390A-0C8D-5F26086668BE}"/>
                </a:ext>
              </a:extLst>
            </p:cNvPr>
            <p:cNvSpPr/>
            <p:nvPr/>
          </p:nvSpPr>
          <p:spPr>
            <a:xfrm>
              <a:off x="3870119" y="4101401"/>
              <a:ext cx="2355775" cy="2317527"/>
            </a:xfrm>
            <a:prstGeom prst="flowChartConnector">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kstSylinder 6">
              <a:extLst>
                <a:ext uri="{FF2B5EF4-FFF2-40B4-BE49-F238E27FC236}">
                  <a16:creationId xmlns:a16="http://schemas.microsoft.com/office/drawing/2014/main" id="{F2E7A5F9-1BD4-BBD5-EA01-D69DE6BF08B7}"/>
                </a:ext>
              </a:extLst>
            </p:cNvPr>
            <p:cNvSpPr txBox="1"/>
            <p:nvPr/>
          </p:nvSpPr>
          <p:spPr>
            <a:xfrm>
              <a:off x="3377251" y="4753602"/>
              <a:ext cx="3352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Calibri" panose="020F0502020204030204"/>
                  <a:ea typeface="+mn-ea"/>
                  <a:cs typeface="+mn-cs"/>
                </a:rPr>
                <a:t>Nasjonal tilgangsforvalter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FFFFFF"/>
                  </a:solidFill>
                  <a:effectLst/>
                  <a:uLnTx/>
                  <a:uFillTx/>
                  <a:latin typeface="Calibri" panose="020F0502020204030204"/>
                  <a:ea typeface="+mn-ea"/>
                  <a:cs typeface="+mn-cs"/>
                </a:rPr>
                <a:t>og myndighetsutøver</a:t>
              </a:r>
            </a:p>
          </p:txBody>
        </p:sp>
        <p:pic>
          <p:nvPicPr>
            <p:cNvPr id="57" name="Bilde 56" descr="Et bilde som inneholder symbol, sirkel, Grafikk, logo&#10;&#10;Automatisk generert beskrivelse">
              <a:extLst>
                <a:ext uri="{FF2B5EF4-FFF2-40B4-BE49-F238E27FC236}">
                  <a16:creationId xmlns:a16="http://schemas.microsoft.com/office/drawing/2014/main" id="{5DDE20B1-A85B-C096-8E80-2F1B74D2C6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26212" y="5408202"/>
              <a:ext cx="643588" cy="6435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2" name="Bindepunkt utenfor siden 1">
            <a:extLst>
              <a:ext uri="{FF2B5EF4-FFF2-40B4-BE49-F238E27FC236}">
                <a16:creationId xmlns:a16="http://schemas.microsoft.com/office/drawing/2014/main" id="{B9982BFC-2F7C-1EE8-7F6C-F206DB4D928C}"/>
              </a:ext>
            </a:extLst>
          </p:cNvPr>
          <p:cNvSpPr/>
          <p:nvPr/>
        </p:nvSpPr>
        <p:spPr>
          <a:xfrm rot="7509238">
            <a:off x="10295828" y="4106446"/>
            <a:ext cx="375975" cy="1094667"/>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kstSylinder 2">
            <a:extLst>
              <a:ext uri="{FF2B5EF4-FFF2-40B4-BE49-F238E27FC236}">
                <a16:creationId xmlns:a16="http://schemas.microsoft.com/office/drawing/2014/main" id="{D681B9F0-CF58-19BE-1B2C-48FD3C6E68F6}"/>
              </a:ext>
            </a:extLst>
          </p:cNvPr>
          <p:cNvSpPr txBox="1"/>
          <p:nvPr/>
        </p:nvSpPr>
        <p:spPr>
          <a:xfrm rot="2141557">
            <a:off x="10291237" y="4672905"/>
            <a:ext cx="77200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FFFFFF"/>
                </a:solidFill>
                <a:effectLst/>
                <a:uLnTx/>
                <a:uFillTx/>
                <a:latin typeface="Calibri" panose="020F0502020204030204"/>
                <a:ea typeface="+mn-ea"/>
                <a:cs typeface="+mn-cs"/>
              </a:rPr>
              <a:t>50 kilder</a:t>
            </a:r>
          </a:p>
        </p:txBody>
      </p:sp>
      <p:sp>
        <p:nvSpPr>
          <p:cNvPr id="4" name="Bindepunkt utenfor siden 3">
            <a:extLst>
              <a:ext uri="{FF2B5EF4-FFF2-40B4-BE49-F238E27FC236}">
                <a16:creationId xmlns:a16="http://schemas.microsoft.com/office/drawing/2014/main" id="{9197841E-4953-614F-BC2B-2D3EADBF7816}"/>
              </a:ext>
            </a:extLst>
          </p:cNvPr>
          <p:cNvSpPr/>
          <p:nvPr/>
        </p:nvSpPr>
        <p:spPr>
          <a:xfrm rot="7509238">
            <a:off x="7566827" y="4166453"/>
            <a:ext cx="375975" cy="1094667"/>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Bindepunkt utenfor siden 8">
            <a:extLst>
              <a:ext uri="{FF2B5EF4-FFF2-40B4-BE49-F238E27FC236}">
                <a16:creationId xmlns:a16="http://schemas.microsoft.com/office/drawing/2014/main" id="{CD8CCAC4-99CB-D425-3B9B-C9F94DA3315D}"/>
              </a:ext>
            </a:extLst>
          </p:cNvPr>
          <p:cNvSpPr/>
          <p:nvPr/>
        </p:nvSpPr>
        <p:spPr>
          <a:xfrm rot="7509238">
            <a:off x="11097801" y="2157832"/>
            <a:ext cx="375975" cy="1094667"/>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Bindepunkt utenfor siden 11">
            <a:extLst>
              <a:ext uri="{FF2B5EF4-FFF2-40B4-BE49-F238E27FC236}">
                <a16:creationId xmlns:a16="http://schemas.microsoft.com/office/drawing/2014/main" id="{5FA4F6D8-B9A4-373E-9431-D2F8A965B746}"/>
              </a:ext>
            </a:extLst>
          </p:cNvPr>
          <p:cNvSpPr/>
          <p:nvPr/>
        </p:nvSpPr>
        <p:spPr>
          <a:xfrm rot="3210092">
            <a:off x="9118965" y="164735"/>
            <a:ext cx="375975" cy="1094667"/>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kstSylinder 12">
            <a:extLst>
              <a:ext uri="{FF2B5EF4-FFF2-40B4-BE49-F238E27FC236}">
                <a16:creationId xmlns:a16="http://schemas.microsoft.com/office/drawing/2014/main" id="{27FADDFC-96B6-7A96-1E90-2890A9AC5D60}"/>
              </a:ext>
            </a:extLst>
          </p:cNvPr>
          <p:cNvSpPr txBox="1"/>
          <p:nvPr/>
        </p:nvSpPr>
        <p:spPr>
          <a:xfrm rot="2154069">
            <a:off x="7414590" y="4619085"/>
            <a:ext cx="793362"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FFFFFF"/>
                </a:solidFill>
                <a:effectLst/>
                <a:uLnTx/>
                <a:uFillTx/>
                <a:latin typeface="Calibri" panose="020F0502020204030204"/>
                <a:ea typeface="+mn-ea"/>
                <a:cs typeface="+mn-cs"/>
              </a:rPr>
              <a:t>47 kilder</a:t>
            </a:r>
          </a:p>
        </p:txBody>
      </p:sp>
      <p:sp>
        <p:nvSpPr>
          <p:cNvPr id="14" name="TekstSylinder 13">
            <a:extLst>
              <a:ext uri="{FF2B5EF4-FFF2-40B4-BE49-F238E27FC236}">
                <a16:creationId xmlns:a16="http://schemas.microsoft.com/office/drawing/2014/main" id="{2320E5B9-28B5-8416-FF87-EDF208193509}"/>
              </a:ext>
            </a:extLst>
          </p:cNvPr>
          <p:cNvSpPr txBox="1"/>
          <p:nvPr/>
        </p:nvSpPr>
        <p:spPr>
          <a:xfrm rot="2127301">
            <a:off x="11069687" y="2676996"/>
            <a:ext cx="77200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FFFFFF"/>
                </a:solidFill>
                <a:effectLst/>
                <a:uLnTx/>
                <a:uFillTx/>
                <a:latin typeface="Calibri" panose="020F0502020204030204"/>
                <a:ea typeface="+mn-ea"/>
                <a:cs typeface="+mn-cs"/>
              </a:rPr>
              <a:t>PEGA</a:t>
            </a:r>
          </a:p>
        </p:txBody>
      </p:sp>
      <p:sp>
        <p:nvSpPr>
          <p:cNvPr id="16" name="TekstSylinder 15">
            <a:extLst>
              <a:ext uri="{FF2B5EF4-FFF2-40B4-BE49-F238E27FC236}">
                <a16:creationId xmlns:a16="http://schemas.microsoft.com/office/drawing/2014/main" id="{2D37A523-FC99-7E9F-BF76-2C92768E237F}"/>
              </a:ext>
            </a:extLst>
          </p:cNvPr>
          <p:cNvSpPr txBox="1"/>
          <p:nvPr/>
        </p:nvSpPr>
        <p:spPr>
          <a:xfrm rot="19323548">
            <a:off x="9051644" y="485678"/>
            <a:ext cx="772008"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FFFFFF"/>
                </a:solidFill>
                <a:effectLst/>
                <a:uLnTx/>
                <a:uFillTx/>
                <a:latin typeface="Calibri" panose="020F0502020204030204"/>
                <a:ea typeface="+mn-ea"/>
                <a:cs typeface="+mn-cs"/>
              </a:rPr>
              <a:t>100 kilder</a:t>
            </a:r>
          </a:p>
        </p:txBody>
      </p:sp>
      <p:sp>
        <p:nvSpPr>
          <p:cNvPr id="18" name="Bindepunkt utenfor siden 17">
            <a:extLst>
              <a:ext uri="{FF2B5EF4-FFF2-40B4-BE49-F238E27FC236}">
                <a16:creationId xmlns:a16="http://schemas.microsoft.com/office/drawing/2014/main" id="{789E1E0A-191F-D16A-9E20-AB33C7486423}"/>
              </a:ext>
            </a:extLst>
          </p:cNvPr>
          <p:cNvSpPr/>
          <p:nvPr/>
        </p:nvSpPr>
        <p:spPr>
          <a:xfrm rot="7509238">
            <a:off x="6138393" y="5422138"/>
            <a:ext cx="375975" cy="1094667"/>
          </a:xfrm>
          <a:prstGeom prst="flowChartOffpageConnector">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ekstSylinder 19">
            <a:extLst>
              <a:ext uri="{FF2B5EF4-FFF2-40B4-BE49-F238E27FC236}">
                <a16:creationId xmlns:a16="http://schemas.microsoft.com/office/drawing/2014/main" id="{25ABC564-F663-A88E-B558-8FFA49D547E9}"/>
              </a:ext>
            </a:extLst>
          </p:cNvPr>
          <p:cNvSpPr txBox="1"/>
          <p:nvPr/>
        </p:nvSpPr>
        <p:spPr>
          <a:xfrm rot="2154069">
            <a:off x="6040747" y="5903836"/>
            <a:ext cx="7933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FFFFFF"/>
                </a:solidFill>
                <a:effectLst/>
                <a:uLnTx/>
                <a:uFillTx/>
                <a:latin typeface="Calibri" panose="020F0502020204030204"/>
                <a:ea typeface="+mn-ea"/>
                <a:cs typeface="+mn-cs"/>
              </a:rPr>
              <a:t>11 kilder</a:t>
            </a:r>
          </a:p>
        </p:txBody>
      </p:sp>
      <p:sp>
        <p:nvSpPr>
          <p:cNvPr id="22" name="Bindepunkt utenfor siden 21">
            <a:extLst>
              <a:ext uri="{FF2B5EF4-FFF2-40B4-BE49-F238E27FC236}">
                <a16:creationId xmlns:a16="http://schemas.microsoft.com/office/drawing/2014/main" id="{1F1A7A95-5B4D-1B5F-A91C-22827C6C2872}"/>
              </a:ext>
            </a:extLst>
          </p:cNvPr>
          <p:cNvSpPr/>
          <p:nvPr/>
        </p:nvSpPr>
        <p:spPr>
          <a:xfrm rot="3663012">
            <a:off x="4459389" y="2767951"/>
            <a:ext cx="375975" cy="1094667"/>
          </a:xfrm>
          <a:prstGeom prst="flowChartOffpageConnector">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TekstSylinder 23">
            <a:extLst>
              <a:ext uri="{FF2B5EF4-FFF2-40B4-BE49-F238E27FC236}">
                <a16:creationId xmlns:a16="http://schemas.microsoft.com/office/drawing/2014/main" id="{8CED6AE4-DF20-0596-BC7A-1204DE8384E7}"/>
              </a:ext>
            </a:extLst>
          </p:cNvPr>
          <p:cNvSpPr txBox="1"/>
          <p:nvPr/>
        </p:nvSpPr>
        <p:spPr>
          <a:xfrm rot="19885018">
            <a:off x="4407191" y="3109806"/>
            <a:ext cx="79336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000" b="1" i="0" u="none" strike="noStrike" kern="1200" cap="none" spc="0" normalizeH="0" baseline="0" noProof="0">
                <a:ln>
                  <a:noFill/>
                </a:ln>
                <a:solidFill>
                  <a:srgbClr val="FFFFFF"/>
                </a:solidFill>
                <a:effectLst/>
                <a:uLnTx/>
                <a:uFillTx/>
                <a:latin typeface="Calibri" panose="020F0502020204030204"/>
                <a:ea typeface="+mn-ea"/>
                <a:cs typeface="+mn-cs"/>
              </a:rPr>
              <a:t>EHDS</a:t>
            </a:r>
          </a:p>
        </p:txBody>
      </p:sp>
      <p:sp>
        <p:nvSpPr>
          <p:cNvPr id="43" name="TekstSylinder 42">
            <a:extLst>
              <a:ext uri="{FF2B5EF4-FFF2-40B4-BE49-F238E27FC236}">
                <a16:creationId xmlns:a16="http://schemas.microsoft.com/office/drawing/2014/main" id="{17A7CE69-14AD-84AB-5700-51F3BB81A282}"/>
              </a:ext>
            </a:extLst>
          </p:cNvPr>
          <p:cNvSpPr txBox="1"/>
          <p:nvPr/>
        </p:nvSpPr>
        <p:spPr>
          <a:xfrm>
            <a:off x="10416747" y="6363270"/>
            <a:ext cx="157344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1" i="0" u="none" strike="noStrike" kern="1200" cap="none" spc="0" normalizeH="0" baseline="0" noProof="0">
                <a:ln>
                  <a:noFill/>
                </a:ln>
                <a:solidFill>
                  <a:srgbClr val="FFFFFF"/>
                </a:solidFill>
                <a:effectLst/>
                <a:uLnTx/>
                <a:uFillTx/>
                <a:latin typeface="Calibri" panose="020F0502020204030204"/>
                <a:ea typeface="+mn-ea"/>
                <a:cs typeface="+mn-cs"/>
                <a:hlinkClick r:id="rId13">
                  <a:extLst>
                    <a:ext uri="{A12FA001-AC4F-418D-AE19-62706E023703}">
                      <ahyp:hlinkClr xmlns:ahyp="http://schemas.microsoft.com/office/drawing/2018/hyperlinkcolor" val="tx"/>
                    </a:ext>
                  </a:extLst>
                </a:hlinkClick>
              </a:rPr>
              <a:t>service@helsedata.no</a:t>
            </a:r>
            <a:r>
              <a:rPr kumimoji="0" lang="nb-NO" sz="1100" b="1" i="0" u="none" strike="noStrike" kern="1200" cap="none" spc="0" normalizeH="0" baseline="0" noProof="0">
                <a:ln>
                  <a:noFill/>
                </a:ln>
                <a:solidFill>
                  <a:srgbClr val="FFFFFF"/>
                </a:solidFill>
                <a:effectLst/>
                <a:uLnTx/>
                <a:uFillTx/>
                <a:latin typeface="Calibri" panose="020F0502020204030204"/>
                <a:ea typeface="+mn-ea"/>
                <a:cs typeface="+mn-cs"/>
              </a:rPr>
              <a:t>  </a:t>
            </a:r>
          </a:p>
        </p:txBody>
      </p:sp>
      <p:sp>
        <p:nvSpPr>
          <p:cNvPr id="49" name="Bindepunkt utenfor siden 48">
            <a:extLst>
              <a:ext uri="{FF2B5EF4-FFF2-40B4-BE49-F238E27FC236}">
                <a16:creationId xmlns:a16="http://schemas.microsoft.com/office/drawing/2014/main" id="{B45D6DE2-778A-8D43-5B2A-FB75D9335C1E}"/>
              </a:ext>
            </a:extLst>
          </p:cNvPr>
          <p:cNvSpPr/>
          <p:nvPr/>
        </p:nvSpPr>
        <p:spPr>
          <a:xfrm rot="7509238">
            <a:off x="2844351" y="5262180"/>
            <a:ext cx="407397" cy="1550296"/>
          </a:xfrm>
          <a:prstGeom prst="flowChartOffpageConnector">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TekstSylinder 47">
            <a:extLst>
              <a:ext uri="{FF2B5EF4-FFF2-40B4-BE49-F238E27FC236}">
                <a16:creationId xmlns:a16="http://schemas.microsoft.com/office/drawing/2014/main" id="{735DA349-822C-1E66-4F49-29E9112896E4}"/>
              </a:ext>
            </a:extLst>
          </p:cNvPr>
          <p:cNvSpPr txBox="1"/>
          <p:nvPr/>
        </p:nvSpPr>
        <p:spPr>
          <a:xfrm rot="2143876">
            <a:off x="2418412" y="5940217"/>
            <a:ext cx="141246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a:ea typeface="+mn-ea"/>
                <a:cs typeface="Calibri"/>
                <a:hlinkClick r:id="rId10">
                  <a:extLst>
                    <a:ext uri="{A12FA001-AC4F-418D-AE19-62706E023703}">
                      <ahyp:hlinkClr xmlns:ahyp="http://schemas.microsoft.com/office/drawing/2018/hyperlinkcolor" val="tx"/>
                    </a:ext>
                  </a:extLst>
                </a:hlinkClick>
              </a:rPr>
              <a:t>www.helsedata.no</a:t>
            </a:r>
            <a:r>
              <a:rPr kumimoji="0" lang="en-US" sz="1200" b="1" i="0" u="none" strike="noStrike" kern="1200" cap="none" spc="0" normalizeH="0" baseline="0" noProof="0">
                <a:ln>
                  <a:noFill/>
                </a:ln>
                <a:solidFill>
                  <a:srgbClr val="FFFFFF"/>
                </a:solidFill>
                <a:effectLst/>
                <a:uLnTx/>
                <a:uFillTx/>
                <a:latin typeface="Calibri" panose="020F0502020204030204"/>
                <a:ea typeface="+mn-ea"/>
                <a:cs typeface="Calibri"/>
              </a:rPr>
              <a:t> </a:t>
            </a:r>
            <a:endParaRPr kumimoji="0" lang="en-US" sz="1200" b="1"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94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Organisasjon ,Datakilder, delsak ,Søknader ,Delsak opprettet ,slicer ,Datovelger ,Utleveringer ,slicer ,Omsøkte datakilder – HDS-delsaker ,HDS-delsaker ,Type søknad ,Type data ,HDS-delsaker ,HDS-delsaker ,Vedtak ,HDS-delsaker pr.mnd. ,Omsøkte datakilder – søknad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HDS-vedtaksmyndighet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12B1B-A9FF-281C-5F28-178FF9294393}"/>
            </a:ext>
          </a:extLst>
        </p:cNvPr>
        <p:cNvGrpSpPr/>
        <p:nvPr/>
      </p:nvGrpSpPr>
      <p:grpSpPr>
        <a:xfrm>
          <a:off x="0" y="0"/>
          <a:ext cx="0" cy="0"/>
          <a:chOff x="0" y="0"/>
          <a:chExt cx="0" cy="0"/>
        </a:xfrm>
      </p:grpSpPr>
      <p:sp>
        <p:nvSpPr>
          <p:cNvPr id="3" name="TekstSylinder 2">
            <a:extLst>
              <a:ext uri="{FF2B5EF4-FFF2-40B4-BE49-F238E27FC236}">
                <a16:creationId xmlns:a16="http://schemas.microsoft.com/office/drawing/2014/main" id="{C4E5EB24-5EF6-45FB-BC8E-6F212CD55084}"/>
              </a:ext>
            </a:extLst>
          </p:cNvPr>
          <p:cNvSpPr txBox="1"/>
          <p:nvPr/>
        </p:nvSpPr>
        <p:spPr>
          <a:xfrm>
            <a:off x="441627" y="287990"/>
            <a:ext cx="7015316" cy="64171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err="1">
                <a:ln>
                  <a:noFill/>
                </a:ln>
                <a:solidFill>
                  <a:srgbClr val="000000"/>
                </a:solidFill>
                <a:effectLst/>
                <a:uLnTx/>
                <a:uFillTx/>
                <a:latin typeface="Arial"/>
                <a:ea typeface="Calibri"/>
                <a:cs typeface="Arial"/>
              </a:rPr>
              <a:t>Behandlingstid</a:t>
            </a:r>
            <a:r>
              <a:rPr kumimoji="0" lang="en-US" sz="2100" b="1" i="0" u="none" strike="noStrike" kern="1200" cap="none" spc="0" normalizeH="0" baseline="0" noProof="0">
                <a:ln>
                  <a:noFill/>
                </a:ln>
                <a:solidFill>
                  <a:srgbClr val="000000"/>
                </a:solidFill>
                <a:effectLst/>
                <a:uLnTx/>
                <a:uFillTx/>
                <a:latin typeface="Arial"/>
                <a:ea typeface="Calibri"/>
                <a:cs typeface="Arial"/>
              </a:rPr>
              <a:t> og </a:t>
            </a:r>
            <a:r>
              <a:rPr kumimoji="0" lang="en-US" sz="2100" b="1" i="0" u="none" strike="noStrike" kern="1200" cap="none" spc="0" normalizeH="0" baseline="0" noProof="0" err="1">
                <a:ln>
                  <a:noFill/>
                </a:ln>
                <a:solidFill>
                  <a:srgbClr val="000000"/>
                </a:solidFill>
                <a:effectLst/>
                <a:uLnTx/>
                <a:uFillTx/>
                <a:latin typeface="Arial"/>
                <a:ea typeface="Calibri"/>
                <a:cs typeface="Arial"/>
              </a:rPr>
              <a:t>utleveringstid</a:t>
            </a:r>
            <a:endParaRPr kumimoji="0" lang="en-US" sz="1800" b="0" i="0" u="none" strike="noStrike" kern="1200" cap="none" spc="0" normalizeH="0" baseline="0" noProof="0">
              <a:ln>
                <a:noFill/>
              </a:ln>
              <a:solidFill>
                <a:srgbClr val="393C61"/>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100" b="1">
              <a:solidFill>
                <a:srgbClr val="000000"/>
              </a:solidFill>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Open Sans"/>
                <a:ea typeface="Open Sans"/>
                <a:cs typeface="Open Sans"/>
              </a:rPr>
              <a:t>FHI </a:t>
            </a:r>
            <a:r>
              <a:rPr kumimoji="0" lang="en-US" b="0" i="0" u="none" strike="noStrike" kern="1200" cap="none" spc="0" normalizeH="0" baseline="0" noProof="0" err="1">
                <a:ln>
                  <a:noFill/>
                </a:ln>
                <a:solidFill>
                  <a:srgbClr val="000000"/>
                </a:solidFill>
                <a:effectLst/>
                <a:uLnTx/>
                <a:uFillTx/>
                <a:latin typeface="Open Sans"/>
                <a:ea typeface="Open Sans"/>
                <a:cs typeface="Open Sans"/>
              </a:rPr>
              <a:t>hadde</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i</a:t>
            </a:r>
            <a:r>
              <a:rPr kumimoji="0" lang="en-US" b="0" i="0" u="none" strike="noStrike" kern="1200" cap="none" spc="0" normalizeH="0" baseline="0" noProof="0">
                <a:ln>
                  <a:noFill/>
                </a:ln>
                <a:solidFill>
                  <a:srgbClr val="000000"/>
                </a:solidFill>
                <a:effectLst/>
                <a:uLnTx/>
                <a:uFillTx/>
                <a:latin typeface="Open Sans"/>
                <a:ea typeface="Open Sans"/>
                <a:cs typeface="Open Sans"/>
              </a:rPr>
              <a:t> 2024 </a:t>
            </a:r>
            <a:r>
              <a:rPr kumimoji="0" lang="en-US" b="0" i="0" u="none" strike="noStrike" kern="1200" cap="none" spc="0" normalizeH="0" baseline="0" noProof="0" err="1">
                <a:ln>
                  <a:noFill/>
                </a:ln>
                <a:solidFill>
                  <a:srgbClr val="000000"/>
                </a:solidFill>
                <a:effectLst/>
                <a:uLnTx/>
                <a:uFillTx/>
                <a:latin typeface="Open Sans"/>
                <a:ea typeface="Open Sans"/>
                <a:cs typeface="Open Sans"/>
              </a:rPr>
              <a:t>stort</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fokus</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på</a:t>
            </a:r>
            <a:r>
              <a:rPr kumimoji="0" lang="en-US" b="0" i="0" u="none" strike="noStrike" kern="1200" cap="none" spc="0" normalizeH="0" baseline="0" noProof="0">
                <a:ln>
                  <a:noFill/>
                </a:ln>
                <a:solidFill>
                  <a:srgbClr val="000000"/>
                </a:solidFill>
                <a:effectLst/>
                <a:uLnTx/>
                <a:uFillTx/>
                <a:latin typeface="Open Sans"/>
                <a:ea typeface="Open Sans"/>
                <a:cs typeface="Open Sans"/>
              </a:rPr>
              <a:t> å </a:t>
            </a:r>
            <a:r>
              <a:rPr kumimoji="0" lang="en-US" b="0" i="0" u="none" strike="noStrike" kern="1200" cap="none" spc="0" normalizeH="0" baseline="0" noProof="0" err="1">
                <a:ln>
                  <a:noFill/>
                </a:ln>
                <a:solidFill>
                  <a:srgbClr val="000000"/>
                </a:solidFill>
                <a:effectLst/>
                <a:uLnTx/>
                <a:uFillTx/>
                <a:latin typeface="Open Sans"/>
                <a:ea typeface="Open Sans"/>
                <a:cs typeface="Open Sans"/>
              </a:rPr>
              <a:t>få</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ned</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restanser</a:t>
            </a:r>
            <a:r>
              <a:rPr kumimoji="0" lang="en-US" b="0" i="0" u="none" strike="noStrike" kern="1200" cap="none" spc="0" normalizeH="0" baseline="0" noProof="0">
                <a:ln>
                  <a:noFill/>
                </a:ln>
                <a:solidFill>
                  <a:srgbClr val="000000"/>
                </a:solidFill>
                <a:effectLst/>
                <a:uLnTx/>
                <a:uFillTx/>
                <a:latin typeface="Open Sans"/>
                <a:ea typeface="Open Sans"/>
                <a:cs typeface="Open Sans"/>
              </a:rPr>
              <a:t> og </a:t>
            </a:r>
            <a:r>
              <a:rPr kumimoji="0" lang="en-US" b="0" i="0" u="none" strike="noStrike" kern="1200" cap="none" spc="0" normalizeH="0" baseline="0" noProof="0" err="1">
                <a:ln>
                  <a:noFill/>
                </a:ln>
                <a:solidFill>
                  <a:srgbClr val="000000"/>
                </a:solidFill>
                <a:effectLst/>
                <a:uLnTx/>
                <a:uFillTx/>
                <a:latin typeface="Open Sans"/>
                <a:ea typeface="Open Sans"/>
                <a:cs typeface="Open Sans"/>
              </a:rPr>
              <a:t>behandlingstiden</a:t>
            </a:r>
            <a:r>
              <a:rPr kumimoji="0" lang="en-US" b="0" i="0" u="none" strike="noStrike" kern="1200" cap="none" spc="0" normalizeH="0" baseline="0" noProof="0">
                <a:ln>
                  <a:noFill/>
                </a:ln>
                <a:solidFill>
                  <a:srgbClr val="000000"/>
                </a:solidFill>
                <a:effectLst/>
                <a:uLnTx/>
                <a:uFillTx/>
                <a:latin typeface="Open Sans"/>
                <a:ea typeface="Open Sans"/>
                <a:cs typeface="Open Sans"/>
              </a:rPr>
              <a:t> for </a:t>
            </a:r>
            <a:r>
              <a:rPr kumimoji="0" lang="en-US" b="0" i="0" u="none" strike="noStrike" kern="1200" cap="none" spc="0" normalizeH="0" baseline="0" noProof="0" err="1">
                <a:ln>
                  <a:noFill/>
                </a:ln>
                <a:solidFill>
                  <a:srgbClr val="000000"/>
                </a:solidFill>
                <a:effectLst/>
                <a:uLnTx/>
                <a:uFillTx/>
                <a:latin typeface="Open Sans"/>
                <a:ea typeface="Open Sans"/>
                <a:cs typeface="Open Sans"/>
              </a:rPr>
              <a:t>tilgang</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til</a:t>
            </a:r>
            <a:r>
              <a:rPr kumimoji="0" lang="en-US" b="0" i="0" u="none" strike="noStrike" kern="1200" cap="none" spc="0" normalizeH="0" baseline="0" noProof="0">
                <a:ln>
                  <a:noFill/>
                </a:ln>
                <a:solidFill>
                  <a:srgbClr val="000000"/>
                </a:solidFill>
                <a:effectLst/>
                <a:uLnTx/>
                <a:uFillTx/>
                <a:latin typeface="Open Sans"/>
                <a:ea typeface="Open Sans"/>
                <a:cs typeface="Open Sans"/>
              </a:rPr>
              <a:t> data. Dette </a:t>
            </a:r>
            <a:r>
              <a:rPr kumimoji="0" lang="en-US" b="0" i="0" u="none" strike="noStrike" kern="1200" cap="none" spc="0" normalizeH="0" baseline="0" noProof="0" err="1">
                <a:ln>
                  <a:noFill/>
                </a:ln>
                <a:solidFill>
                  <a:srgbClr val="000000"/>
                </a:solidFill>
                <a:effectLst/>
                <a:uLnTx/>
                <a:uFillTx/>
                <a:latin typeface="Open Sans"/>
                <a:ea typeface="Open Sans"/>
                <a:cs typeface="Open Sans"/>
              </a:rPr>
              <a:t>resulterte</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i</a:t>
            </a:r>
            <a:r>
              <a:rPr kumimoji="0" lang="en-US" b="0" i="0" u="none" strike="noStrike" kern="1200" cap="none" spc="0" normalizeH="0" baseline="0" noProof="0">
                <a:ln>
                  <a:noFill/>
                </a:ln>
                <a:solidFill>
                  <a:srgbClr val="000000"/>
                </a:solidFill>
                <a:effectLst/>
                <a:uLnTx/>
                <a:uFillTx/>
                <a:latin typeface="Open Sans"/>
                <a:ea typeface="Open Sans"/>
                <a:cs typeface="Open Sans"/>
              </a:rPr>
              <a:t>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behandlingstiden</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gikk</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fra</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opptil</a:t>
            </a:r>
            <a:r>
              <a:rPr kumimoji="0" lang="en-US" b="0" i="0" u="none" strike="noStrike" kern="1200" cap="none" spc="0" normalizeH="0" baseline="0" noProof="0">
                <a:ln>
                  <a:noFill/>
                </a:ln>
                <a:solidFill>
                  <a:srgbClr val="000000"/>
                </a:solidFill>
                <a:effectLst/>
                <a:uLnTx/>
                <a:uFillTx/>
                <a:latin typeface="Open Sans"/>
                <a:ea typeface="Open Sans"/>
                <a:cs typeface="Open Sans"/>
              </a:rPr>
              <a:t> 2 </a:t>
            </a:r>
            <a:r>
              <a:rPr kumimoji="0" lang="en-US" b="0" i="0" u="none" strike="noStrike" kern="1200" cap="none" spc="0" normalizeH="0" baseline="0" noProof="0" err="1">
                <a:ln>
                  <a:noFill/>
                </a:ln>
                <a:solidFill>
                  <a:srgbClr val="000000"/>
                </a:solidFill>
                <a:effectLst/>
                <a:uLnTx/>
                <a:uFillTx/>
                <a:latin typeface="Open Sans"/>
                <a:ea typeface="Open Sans"/>
                <a:cs typeface="Open Sans"/>
              </a:rPr>
              <a:t>år</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i</a:t>
            </a:r>
            <a:r>
              <a:rPr kumimoji="0" lang="en-US" b="0" i="0" u="none" strike="noStrike" kern="1200" cap="none" spc="0" normalizeH="0" baseline="0" noProof="0">
                <a:ln>
                  <a:noFill/>
                </a:ln>
                <a:solidFill>
                  <a:srgbClr val="000000"/>
                </a:solidFill>
                <a:effectLst/>
                <a:uLnTx/>
                <a:uFillTx/>
                <a:latin typeface="Open Sans"/>
                <a:ea typeface="Open Sans"/>
                <a:cs typeface="Open Sans"/>
              </a:rPr>
              <a:t> 2023 </a:t>
            </a:r>
            <a:r>
              <a:rPr kumimoji="0" lang="en-US" b="0" i="0" u="none" strike="noStrike" kern="1200" cap="none" spc="0" normalizeH="0" baseline="0" noProof="0" err="1">
                <a:ln>
                  <a:noFill/>
                </a:ln>
                <a:solidFill>
                  <a:srgbClr val="000000"/>
                </a:solidFill>
                <a:effectLst/>
                <a:uLnTx/>
                <a:uFillTx/>
                <a:latin typeface="Open Sans"/>
                <a:ea typeface="Open Sans"/>
                <a:cs typeface="Open Sans"/>
              </a:rPr>
              <a:t>til</a:t>
            </a:r>
            <a:r>
              <a:rPr kumimoji="0" lang="en-US" b="0" i="0" u="none" strike="noStrike" kern="1200" cap="none" spc="0" normalizeH="0" baseline="0" noProof="0">
                <a:ln>
                  <a:noFill/>
                </a:ln>
                <a:solidFill>
                  <a:srgbClr val="000000"/>
                </a:solidFill>
                <a:effectLst/>
                <a:uLnTx/>
                <a:uFillTx/>
                <a:latin typeface="Open Sans"/>
                <a:ea typeface="Open Sans"/>
                <a:cs typeface="Open Sans"/>
              </a:rPr>
              <a:t> 5-8 </a:t>
            </a:r>
            <a:r>
              <a:rPr kumimoji="0" lang="en-US" b="0" i="0" u="none" strike="noStrike" kern="1200" cap="none" spc="0" normalizeH="0" baseline="0" noProof="0" err="1">
                <a:ln>
                  <a:noFill/>
                </a:ln>
                <a:solidFill>
                  <a:srgbClr val="000000"/>
                </a:solidFill>
                <a:effectLst/>
                <a:uLnTx/>
                <a:uFillTx/>
                <a:latin typeface="Open Sans"/>
                <a:ea typeface="Open Sans"/>
                <a:cs typeface="Open Sans"/>
              </a:rPr>
              <a:t>måneder</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i</a:t>
            </a:r>
            <a:r>
              <a:rPr kumimoji="0" lang="en-US" b="0" i="0" u="none" strike="noStrike" kern="1200" cap="none" spc="0" normalizeH="0" baseline="0" noProof="0">
                <a:ln>
                  <a:noFill/>
                </a:ln>
                <a:solidFill>
                  <a:srgbClr val="000000"/>
                </a:solidFill>
                <a:effectLst/>
                <a:uLnTx/>
                <a:uFillTx/>
                <a:latin typeface="Open Sans"/>
                <a:ea typeface="Open Sans"/>
                <a:cs typeface="Open Sans"/>
              </a:rPr>
              <a:t>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err="1">
                <a:ln>
                  <a:noFill/>
                </a:ln>
                <a:solidFill>
                  <a:srgbClr val="000000"/>
                </a:solidFill>
                <a:effectLst/>
                <a:uLnTx/>
                <a:uFillTx/>
                <a:latin typeface="Open Sans"/>
                <a:ea typeface="Open Sans"/>
                <a:cs typeface="Open Sans"/>
              </a:rPr>
              <a:t>Til</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tross</a:t>
            </a:r>
            <a:r>
              <a:rPr kumimoji="0" lang="en-US" b="0" i="0" u="none" strike="noStrike" kern="1200" cap="none" spc="0" normalizeH="0" baseline="0" noProof="0">
                <a:ln>
                  <a:noFill/>
                </a:ln>
                <a:solidFill>
                  <a:srgbClr val="000000"/>
                </a:solidFill>
                <a:effectLst/>
                <a:uLnTx/>
                <a:uFillTx/>
                <a:latin typeface="Open Sans"/>
                <a:ea typeface="Open Sans"/>
                <a:cs typeface="Open Sans"/>
              </a:rPr>
              <a:t> for </a:t>
            </a:r>
            <a:r>
              <a:rPr kumimoji="0" lang="en-US" b="0" i="0" u="none" strike="noStrike" kern="1200" cap="none" spc="0" normalizeH="0" baseline="0" noProof="0" err="1">
                <a:ln>
                  <a:noFill/>
                </a:ln>
                <a:solidFill>
                  <a:srgbClr val="000000"/>
                </a:solidFill>
                <a:effectLst/>
                <a:uLnTx/>
                <a:uFillTx/>
                <a:latin typeface="Open Sans"/>
                <a:ea typeface="Open Sans"/>
                <a:cs typeface="Open Sans"/>
              </a:rPr>
              <a:t>en</a:t>
            </a:r>
            <a:r>
              <a:rPr kumimoji="0" lang="en-US" b="0" i="0" u="none" strike="noStrike" kern="1200" cap="none" spc="0" normalizeH="0" baseline="0" noProof="0">
                <a:ln>
                  <a:noFill/>
                </a:ln>
                <a:solidFill>
                  <a:srgbClr val="000000"/>
                </a:solidFill>
                <a:effectLst/>
                <a:uLnTx/>
                <a:uFillTx/>
                <a:latin typeface="Open Sans"/>
                <a:ea typeface="Open Sans"/>
                <a:cs typeface="Open Sans"/>
              </a:rPr>
              <a:t> god start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på</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året</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stagnerte</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progresjonen</a:t>
            </a:r>
            <a:r>
              <a:rPr kumimoji="0" lang="en-US" b="0" i="0" u="none" strike="noStrike" kern="1200" cap="none" spc="0" normalizeH="0" baseline="0" noProof="0">
                <a:ln>
                  <a:noFill/>
                </a:ln>
                <a:solidFill>
                  <a:srgbClr val="000000"/>
                </a:solidFill>
                <a:effectLst/>
                <a:uLnTx/>
                <a:uFillTx/>
                <a:latin typeface="Open Sans"/>
                <a:ea typeface="Open Sans"/>
                <a:cs typeface="Open Sans"/>
              </a:rPr>
              <a:t> og </a:t>
            </a:r>
            <a:r>
              <a:rPr kumimoji="0" lang="en-US" b="0" i="0" u="none" strike="noStrike" kern="1200" cap="none" spc="0" normalizeH="0" baseline="0" noProof="0" err="1">
                <a:ln>
                  <a:noFill/>
                </a:ln>
                <a:solidFill>
                  <a:srgbClr val="000000"/>
                </a:solidFill>
                <a:effectLst/>
                <a:uLnTx/>
                <a:uFillTx/>
                <a:latin typeface="Open Sans"/>
                <a:ea typeface="Open Sans"/>
                <a:cs typeface="Open Sans"/>
              </a:rPr>
              <a:t>situasjonen</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ble</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noe</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forverret</a:t>
            </a:r>
            <a:r>
              <a:rPr kumimoji="0" lang="en-US" b="0" i="0" u="none" strike="noStrike" kern="1200" cap="none" spc="0" normalizeH="0" baseline="0" noProof="0">
                <a:ln>
                  <a:noFill/>
                </a:ln>
                <a:solidFill>
                  <a:srgbClr val="000000"/>
                </a:solidFill>
                <a:effectLst/>
                <a:uLnTx/>
                <a:uFillTx/>
                <a:latin typeface="Open Sans"/>
                <a:ea typeface="Open Sans"/>
                <a:cs typeface="Open Sans"/>
              </a:rPr>
              <a:t> mot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slutten</a:t>
            </a:r>
            <a:r>
              <a:rPr kumimoji="0" lang="en-US" b="0" i="0" u="none" strike="noStrike" kern="1200" cap="none" spc="0" normalizeH="0" baseline="0" noProof="0">
                <a:ln>
                  <a:noFill/>
                </a:ln>
                <a:solidFill>
                  <a:srgbClr val="000000"/>
                </a:solidFill>
                <a:effectLst/>
                <a:uLnTx/>
                <a:uFillTx/>
                <a:latin typeface="Open Sans"/>
                <a:ea typeface="Open Sans"/>
                <a:cs typeface="Open Sans"/>
              </a:rPr>
              <a:t> av 2024. </a:t>
            </a:r>
            <a:r>
              <a:rPr kumimoji="0" lang="en-US" b="0" i="0" u="none" strike="noStrike" kern="1200" cap="none" spc="0" normalizeH="0" baseline="0" noProof="0" err="1">
                <a:ln>
                  <a:noFill/>
                </a:ln>
                <a:solidFill>
                  <a:srgbClr val="000000"/>
                </a:solidFill>
                <a:effectLst/>
                <a:uLnTx/>
                <a:uFillTx/>
                <a:latin typeface="Open Sans"/>
                <a:ea typeface="Open Sans"/>
                <a:cs typeface="Open Sans"/>
              </a:rPr>
              <a:t>Behandlingstiden</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har</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derfor</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økt</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til</a:t>
            </a:r>
            <a:r>
              <a:rPr kumimoji="0" lang="en-US" b="0" i="0" u="none" strike="noStrike" kern="1200" cap="none" spc="0" normalizeH="0" baseline="0" noProof="0">
                <a:ln>
                  <a:noFill/>
                </a:ln>
                <a:solidFill>
                  <a:srgbClr val="000000"/>
                </a:solidFill>
                <a:effectLst/>
                <a:uLnTx/>
                <a:uFillTx/>
                <a:latin typeface="Open Sans"/>
                <a:ea typeface="Open Sans"/>
                <a:cs typeface="Open Sans"/>
              </a:rPr>
              <a:t> 5-12 </a:t>
            </a:r>
            <a:r>
              <a:rPr kumimoji="0" lang="en-US" b="0" i="0" u="none" strike="noStrike" kern="1200" cap="none" spc="0" normalizeH="0" baseline="0" noProof="0" err="1">
                <a:ln>
                  <a:noFill/>
                </a:ln>
                <a:solidFill>
                  <a:srgbClr val="000000"/>
                </a:solidFill>
                <a:effectLst/>
                <a:uLnTx/>
                <a:uFillTx/>
                <a:latin typeface="Open Sans"/>
                <a:ea typeface="Open Sans"/>
                <a:cs typeface="Open Sans"/>
              </a:rPr>
              <a:t>måneder</a:t>
            </a:r>
            <a:r>
              <a:rPr kumimoji="0" lang="en-US" b="0" i="0" u="none" strike="noStrike" kern="1200" cap="none" spc="0" normalizeH="0" baseline="0" noProof="0">
                <a:ln>
                  <a:noFill/>
                </a:ln>
                <a:solidFill>
                  <a:srgbClr val="000000"/>
                </a:solidFill>
                <a:effectLst/>
                <a:uLnTx/>
                <a:uFillTx/>
                <a:latin typeface="Open Sans"/>
                <a:ea typeface="Open Sans"/>
                <a:cs typeface="Open Sans"/>
              </a:rPr>
              <a:t> de </a:t>
            </a:r>
            <a:r>
              <a:rPr kumimoji="0" lang="en-US" b="0" i="0" u="none" strike="noStrike" kern="1200" cap="none" spc="0" normalizeH="0" baseline="0" noProof="0" err="1">
                <a:ln>
                  <a:noFill/>
                </a:ln>
                <a:solidFill>
                  <a:srgbClr val="000000"/>
                </a:solidFill>
                <a:effectLst/>
                <a:uLnTx/>
                <a:uFillTx/>
                <a:latin typeface="Open Sans"/>
                <a:ea typeface="Open Sans"/>
                <a:cs typeface="Open Sans"/>
              </a:rPr>
              <a:t>siste</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månedene</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fra</a:t>
            </a:r>
            <a:r>
              <a:rPr kumimoji="0" lang="en-US" b="0" i="0" u="none" strike="noStrike" kern="1200" cap="none" spc="0" normalizeH="0" baseline="0" noProof="0">
                <a:ln>
                  <a:noFill/>
                </a:ln>
                <a:solidFill>
                  <a:srgbClr val="000000"/>
                </a:solidFill>
                <a:effectLst/>
                <a:uLnTx/>
                <a:uFillTx/>
                <a:latin typeface="Open Sans"/>
                <a:ea typeface="Open Sans"/>
                <a:cs typeface="Open Sans"/>
              </a:rPr>
              <a:t> det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tidspunktet</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en</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fullstendig</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søknad</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mottas</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r>
              <a:rPr kumimoji="0" lang="en-US" b="0" i="0" u="none" strike="noStrike" kern="1200" cap="none" spc="0" normalizeH="0" baseline="0" noProof="0" err="1">
                <a:ln>
                  <a:noFill/>
                </a:ln>
                <a:solidFill>
                  <a:srgbClr val="000000"/>
                </a:solidFill>
                <a:effectLst/>
                <a:uLnTx/>
                <a:uFillTx/>
                <a:latin typeface="Open Sans"/>
                <a:ea typeface="Open Sans"/>
                <a:cs typeface="Open Sans"/>
              </a:rPr>
              <a:t>til</a:t>
            </a:r>
            <a:r>
              <a:rPr kumimoji="0" lang="en-US" b="0" i="0" u="none" strike="noStrike" kern="1200" cap="none" spc="0" normalizeH="0" baseline="0" noProof="0">
                <a:ln>
                  <a:noFill/>
                </a:ln>
                <a:solidFill>
                  <a:srgbClr val="000000"/>
                </a:solidFill>
                <a:effectLst/>
                <a:uLnTx/>
                <a:uFillTx/>
                <a:latin typeface="Open Sans"/>
                <a:ea typeface="Open Sans"/>
                <a:cs typeface="Open Sans"/>
              </a:rPr>
              <a:t> data </a:t>
            </a:r>
            <a:r>
              <a:rPr kumimoji="0" lang="en-US" b="0" i="0" u="none" strike="noStrike" kern="1200" cap="none" spc="0" normalizeH="0" baseline="0" noProof="0" err="1">
                <a:ln>
                  <a:noFill/>
                </a:ln>
                <a:solidFill>
                  <a:srgbClr val="000000"/>
                </a:solidFill>
                <a:effectLst/>
                <a:uLnTx/>
                <a:uFillTx/>
                <a:latin typeface="Open Sans"/>
                <a:ea typeface="Open Sans"/>
                <a:cs typeface="Open Sans"/>
              </a:rPr>
              <a:t>utleveres</a:t>
            </a:r>
            <a:r>
              <a:rPr kumimoji="0" lang="en-US" b="0" i="0" u="none" strike="noStrike" kern="1200" cap="none" spc="0" normalizeH="0" baseline="0" noProof="0">
                <a:ln>
                  <a:noFill/>
                </a:ln>
                <a:solidFill>
                  <a:srgbClr val="000000"/>
                </a:solidFill>
                <a:effectLst/>
                <a:uLnTx/>
                <a:uFillTx/>
                <a:latin typeface="Open Sans"/>
                <a:ea typeface="Open Sans"/>
                <a:cs typeface="Open Sans"/>
              </a:rPr>
              <a:t>.  </a:t>
            </a:r>
            <a:endParaRPr kumimoji="0" lang="en-US"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R="0" lvl="0" algn="l" defTabSz="9144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Open Sans"/>
                <a:ea typeface="Open Sans"/>
                <a:cs typeface="Open Sans"/>
              </a:rPr>
              <a:t>FHI setter nå i verk tiltak for å snu trenden og redusere behandlingstiden ytterligere hos Helsedataservice i 2025. </a:t>
            </a:r>
            <a:endParaRPr kumimoji="0" lang="en-US" sz="24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1" i="0" u="none" strike="noStrike" kern="1200" cap="none" spc="0" normalizeH="0" baseline="0" noProof="0">
              <a:ln>
                <a:noFill/>
              </a:ln>
              <a:solidFill>
                <a:srgbClr val="000000"/>
              </a:solidFill>
              <a:effectLst/>
              <a:uLnTx/>
              <a:uFillTx/>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3C61"/>
              </a:solidFill>
              <a:effectLst/>
              <a:uLnTx/>
              <a:uFillTx/>
              <a:latin typeface="Calibri" panose="020F0502020204030204"/>
              <a:ea typeface="Calibri"/>
              <a:cs typeface="Calibri"/>
            </a:endParaRPr>
          </a:p>
        </p:txBody>
      </p:sp>
      <p:pic>
        <p:nvPicPr>
          <p:cNvPr id="5" name="Bilde 4" descr="Et bilde som inneholder tekst, skjermbilde, Font, nummer&#10;&#10;Innhold generert av kunstig intelligens kan være feil.">
            <a:extLst>
              <a:ext uri="{FF2B5EF4-FFF2-40B4-BE49-F238E27FC236}">
                <a16:creationId xmlns:a16="http://schemas.microsoft.com/office/drawing/2014/main" id="{DD4452E5-09A6-7B05-F4A1-3BCA82BACF20}"/>
              </a:ext>
            </a:extLst>
          </p:cNvPr>
          <p:cNvPicPr>
            <a:picLocks noChangeAspect="1"/>
          </p:cNvPicPr>
          <p:nvPr/>
        </p:nvPicPr>
        <p:blipFill>
          <a:blip r:embed="rId2"/>
          <a:stretch>
            <a:fillRect/>
          </a:stretch>
        </p:blipFill>
        <p:spPr>
          <a:xfrm>
            <a:off x="8189484" y="877824"/>
            <a:ext cx="2652759" cy="4910284"/>
          </a:xfrm>
          <a:prstGeom prst="rect">
            <a:avLst/>
          </a:prstGeom>
        </p:spPr>
      </p:pic>
    </p:spTree>
    <p:extLst>
      <p:ext uri="{BB962C8B-B14F-4D97-AF65-F5344CB8AC3E}">
        <p14:creationId xmlns:p14="http://schemas.microsoft.com/office/powerpoint/2010/main" val="2531521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445B183-00F3-B8A0-4CD5-C64F982546FC}"/>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74CA0918-C05F-DB8A-8881-4DC57C63723C}"/>
              </a:ext>
            </a:extLst>
          </p:cNvPr>
          <p:cNvSpPr>
            <a:spLocks noGrp="1"/>
          </p:cNvSpPr>
          <p:nvPr>
            <p:ph type="body" sz="quarter" idx="14"/>
          </p:nvPr>
        </p:nvSpPr>
        <p:spPr>
          <a:xfrm>
            <a:off x="831850" y="2994161"/>
            <a:ext cx="9234045" cy="1600438"/>
          </a:xfrm>
        </p:spPr>
        <p:txBody>
          <a:bodyPr/>
          <a:lstStyle/>
          <a:p>
            <a:r>
              <a:rPr lang="en-US" sz="5200" err="1">
                <a:ea typeface="Calibri"/>
                <a:cs typeface="Calibri"/>
              </a:rPr>
              <a:t>Eksempler</a:t>
            </a:r>
            <a:r>
              <a:rPr lang="en-US" sz="5200">
                <a:ea typeface="Calibri"/>
                <a:cs typeface="Calibri"/>
              </a:rPr>
              <a:t> på </a:t>
            </a:r>
            <a:r>
              <a:rPr lang="en-US" sz="5200" err="1">
                <a:ea typeface="Calibri"/>
                <a:cs typeface="Calibri"/>
              </a:rPr>
              <a:t>hvordan</a:t>
            </a:r>
            <a:r>
              <a:rPr lang="en-US" sz="5200">
                <a:ea typeface="Calibri"/>
                <a:cs typeface="Calibri"/>
              </a:rPr>
              <a:t> vi </a:t>
            </a:r>
            <a:r>
              <a:rPr lang="en-US" sz="5200" err="1">
                <a:ea typeface="Calibri"/>
                <a:cs typeface="Calibri"/>
              </a:rPr>
              <a:t>henter</a:t>
            </a:r>
            <a:r>
              <a:rPr lang="en-US" sz="5200">
                <a:ea typeface="Calibri"/>
                <a:cs typeface="Calibri"/>
              </a:rPr>
              <a:t> </a:t>
            </a:r>
            <a:r>
              <a:rPr lang="en-US" sz="5200" err="1">
                <a:ea typeface="Calibri"/>
                <a:cs typeface="Calibri"/>
              </a:rPr>
              <a:t>ut</a:t>
            </a:r>
            <a:r>
              <a:rPr lang="en-US" sz="5200">
                <a:ea typeface="Calibri"/>
                <a:cs typeface="Calibri"/>
              </a:rPr>
              <a:t> </a:t>
            </a:r>
            <a:r>
              <a:rPr lang="en-US" sz="5200" err="1">
                <a:ea typeface="Calibri"/>
                <a:cs typeface="Calibri"/>
              </a:rPr>
              <a:t>nytten</a:t>
            </a:r>
            <a:r>
              <a:rPr lang="en-US" sz="5200">
                <a:ea typeface="Calibri"/>
                <a:cs typeface="Calibri"/>
              </a:rPr>
              <a:t> av </a:t>
            </a:r>
            <a:r>
              <a:rPr lang="en-US" sz="5200" err="1">
                <a:ea typeface="Calibri"/>
                <a:cs typeface="Calibri"/>
              </a:rPr>
              <a:t>gode</a:t>
            </a:r>
            <a:r>
              <a:rPr lang="en-US" sz="5200">
                <a:ea typeface="Calibri"/>
                <a:cs typeface="Calibri"/>
              </a:rPr>
              <a:t> </a:t>
            </a:r>
            <a:r>
              <a:rPr lang="en-US" sz="5200" err="1">
                <a:ea typeface="Calibri"/>
                <a:cs typeface="Calibri"/>
              </a:rPr>
              <a:t>helsedata</a:t>
            </a:r>
            <a:endParaRPr lang="en-US"/>
          </a:p>
        </p:txBody>
      </p:sp>
    </p:spTree>
    <p:extLst>
      <p:ext uri="{BB962C8B-B14F-4D97-AF65-F5344CB8AC3E}">
        <p14:creationId xmlns:p14="http://schemas.microsoft.com/office/powerpoint/2010/main" val="175084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FE1D5-56CD-CD90-EABB-A0E70855C41E}"/>
            </a:ext>
          </a:extLst>
        </p:cNvPr>
        <p:cNvGrpSpPr/>
        <p:nvPr/>
      </p:nvGrpSpPr>
      <p:grpSpPr>
        <a:xfrm>
          <a:off x="0" y="0"/>
          <a:ext cx="0" cy="0"/>
          <a:chOff x="0" y="0"/>
          <a:chExt cx="0" cy="0"/>
        </a:xfrm>
      </p:grpSpPr>
      <p:cxnSp>
        <p:nvCxnSpPr>
          <p:cNvPr id="11" name="Rett linje 10">
            <a:extLst>
              <a:ext uri="{FF2B5EF4-FFF2-40B4-BE49-F238E27FC236}">
                <a16:creationId xmlns:a16="http://schemas.microsoft.com/office/drawing/2014/main" id="{3B6FFAEF-CEA9-2A49-AEFC-C1B49907418D}"/>
              </a:ext>
            </a:extLst>
          </p:cNvPr>
          <p:cNvCxnSpPr>
            <a:cxnSpLocks/>
          </p:cNvCxnSpPr>
          <p:nvPr/>
        </p:nvCxnSpPr>
        <p:spPr>
          <a:xfrm flipV="1">
            <a:off x="6663792" y="4281293"/>
            <a:ext cx="4932657" cy="23242"/>
          </a:xfrm>
          <a:prstGeom prst="line">
            <a:avLst/>
          </a:prstGeom>
        </p:spPr>
        <p:style>
          <a:lnRef idx="1">
            <a:schemeClr val="accent1"/>
          </a:lnRef>
          <a:fillRef idx="0">
            <a:schemeClr val="accent1"/>
          </a:fillRef>
          <a:effectRef idx="0">
            <a:schemeClr val="accent1"/>
          </a:effectRef>
          <a:fontRef idx="minor">
            <a:schemeClr val="tx1"/>
          </a:fontRef>
        </p:style>
      </p:cxnSp>
      <p:sp>
        <p:nvSpPr>
          <p:cNvPr id="202" name="TekstSylinder 201">
            <a:extLst>
              <a:ext uri="{FF2B5EF4-FFF2-40B4-BE49-F238E27FC236}">
                <a16:creationId xmlns:a16="http://schemas.microsoft.com/office/drawing/2014/main" id="{9E324D98-EC99-1A2B-AD24-A1CF8C46B0A7}"/>
              </a:ext>
            </a:extLst>
          </p:cNvPr>
          <p:cNvSpPr txBox="1"/>
          <p:nvPr/>
        </p:nvSpPr>
        <p:spPr>
          <a:xfrm>
            <a:off x="7251443" y="3843654"/>
            <a:ext cx="1261361" cy="307777"/>
          </a:xfrm>
          <a:prstGeom prst="rect">
            <a:avLst/>
          </a:prstGeom>
          <a:solidFill>
            <a:schemeClr val="bg1"/>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statistikk.fhi.no</a:t>
            </a:r>
          </a:p>
        </p:txBody>
      </p:sp>
      <p:sp>
        <p:nvSpPr>
          <p:cNvPr id="3" name="Plassholder for tekst 2">
            <a:extLst>
              <a:ext uri="{FF2B5EF4-FFF2-40B4-BE49-F238E27FC236}">
                <a16:creationId xmlns:a16="http://schemas.microsoft.com/office/drawing/2014/main" id="{BCF3EA1E-556D-9D19-ADD4-4A8CAEFE3867}"/>
              </a:ext>
            </a:extLst>
          </p:cNvPr>
          <p:cNvSpPr>
            <a:spLocks noGrp="1"/>
          </p:cNvSpPr>
          <p:nvPr>
            <p:ph type="body" sz="quarter" idx="11"/>
          </p:nvPr>
        </p:nvSpPr>
        <p:spPr>
          <a:xfrm>
            <a:off x="561808" y="938323"/>
            <a:ext cx="10858500" cy="423321"/>
          </a:xfrm>
        </p:spPr>
        <p:txBody>
          <a:bodyPr vert="horz" wrap="square" lIns="0" tIns="0" rIns="0" bIns="0" rtlCol="0">
            <a:spAutoFit/>
          </a:bodyPr>
          <a:lstStyle/>
          <a:p>
            <a:r>
              <a:rPr lang="nb-NO"/>
              <a:t>Aggregert statistikk fra åpent API</a:t>
            </a:r>
          </a:p>
        </p:txBody>
      </p:sp>
      <p:sp>
        <p:nvSpPr>
          <p:cNvPr id="13" name="Tittel 1">
            <a:extLst>
              <a:ext uri="{FF2B5EF4-FFF2-40B4-BE49-F238E27FC236}">
                <a16:creationId xmlns:a16="http://schemas.microsoft.com/office/drawing/2014/main" id="{E9AA3665-E9B8-947E-D918-CF0D219DE49E}"/>
              </a:ext>
            </a:extLst>
          </p:cNvPr>
          <p:cNvSpPr txBox="1">
            <a:spLocks/>
          </p:cNvSpPr>
          <p:nvPr/>
        </p:nvSpPr>
        <p:spPr>
          <a:xfrm>
            <a:off x="591993" y="369132"/>
            <a:ext cx="10858500" cy="498598"/>
          </a:xfrm>
          <a:prstGeom prst="rect">
            <a:avLst/>
          </a:prstGeom>
        </p:spPr>
        <p:txBody>
          <a:bodyPr vert="horz" wrap="square"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pPr marL="0" marR="0" lvl="0" indent="0" algn="l" defTabSz="914446" rtl="0" eaLnBrk="1" fontAlgn="auto" latinLnBrk="0" hangingPunct="1">
              <a:lnSpc>
                <a:spcPct val="90000"/>
              </a:lnSpc>
              <a:spcBef>
                <a:spcPct val="0"/>
              </a:spcBef>
              <a:spcAft>
                <a:spcPts val="0"/>
              </a:spcAft>
              <a:buClrTx/>
              <a:buSzTx/>
              <a:buFontTx/>
              <a:buNone/>
              <a:tabLst/>
              <a:defRPr/>
            </a:pPr>
            <a:r>
              <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rPr>
              <a:t>Nytten av gode helsedata</a:t>
            </a:r>
          </a:p>
        </p:txBody>
      </p:sp>
      <p:sp>
        <p:nvSpPr>
          <p:cNvPr id="5" name="Magnetplate 4">
            <a:extLst>
              <a:ext uri="{FF2B5EF4-FFF2-40B4-BE49-F238E27FC236}">
                <a16:creationId xmlns:a16="http://schemas.microsoft.com/office/drawing/2014/main" id="{C8119230-4035-790F-EA28-EA4F2E7B8DF2}"/>
              </a:ext>
            </a:extLst>
          </p:cNvPr>
          <p:cNvSpPr/>
          <p:nvPr/>
        </p:nvSpPr>
        <p:spPr>
          <a:xfrm>
            <a:off x="890961" y="1521928"/>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t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DÅR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p:txBody>
      </p:sp>
      <p:grpSp>
        <p:nvGrpSpPr>
          <p:cNvPr id="22" name="Gruppe 21">
            <a:extLst>
              <a:ext uri="{FF2B5EF4-FFF2-40B4-BE49-F238E27FC236}">
                <a16:creationId xmlns:a16="http://schemas.microsoft.com/office/drawing/2014/main" id="{EEC2611F-2220-8C20-186E-D01302E364A6}"/>
              </a:ext>
            </a:extLst>
          </p:cNvPr>
          <p:cNvGrpSpPr/>
          <p:nvPr/>
        </p:nvGrpSpPr>
        <p:grpSpPr>
          <a:xfrm>
            <a:off x="1048193" y="1781668"/>
            <a:ext cx="553761" cy="263082"/>
            <a:chOff x="3343605" y="2689738"/>
            <a:chExt cx="788762" cy="428131"/>
          </a:xfrm>
        </p:grpSpPr>
        <p:pic>
          <p:nvPicPr>
            <p:cNvPr id="12" name="Grafikk 11" descr="Kuleramme kontur">
              <a:extLst>
                <a:ext uri="{FF2B5EF4-FFF2-40B4-BE49-F238E27FC236}">
                  <a16:creationId xmlns:a16="http://schemas.microsoft.com/office/drawing/2014/main" id="{8C375601-9151-FD20-CAE7-7D718E06BB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3605" y="2689738"/>
              <a:ext cx="445026" cy="428131"/>
            </a:xfrm>
            <a:prstGeom prst="rect">
              <a:avLst/>
            </a:prstGeom>
          </p:spPr>
        </p:pic>
        <p:pic>
          <p:nvPicPr>
            <p:cNvPr id="14" name="Grafikk 13" descr="Kuleramme kontur">
              <a:extLst>
                <a:ext uri="{FF2B5EF4-FFF2-40B4-BE49-F238E27FC236}">
                  <a16:creationId xmlns:a16="http://schemas.microsoft.com/office/drawing/2014/main" id="{FEC3AC1E-B1F7-DE20-1DC2-B616D46EFD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7342" y="2689739"/>
              <a:ext cx="445025" cy="428130"/>
            </a:xfrm>
            <a:prstGeom prst="rect">
              <a:avLst/>
            </a:prstGeom>
          </p:spPr>
        </p:pic>
      </p:grpSp>
      <p:sp>
        <p:nvSpPr>
          <p:cNvPr id="23" name="Magnetplate 22">
            <a:extLst>
              <a:ext uri="{FF2B5EF4-FFF2-40B4-BE49-F238E27FC236}">
                <a16:creationId xmlns:a16="http://schemas.microsoft.com/office/drawing/2014/main" id="{A1BC9E25-BA93-EF99-FD9C-B1955456632E}"/>
              </a:ext>
            </a:extLst>
          </p:cNvPr>
          <p:cNvSpPr/>
          <p:nvPr/>
        </p:nvSpPr>
        <p:spPr>
          <a:xfrm>
            <a:off x="890961" y="2176924"/>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t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LMR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p:txBody>
      </p:sp>
      <p:sp>
        <p:nvSpPr>
          <p:cNvPr id="27" name="Magnetplate 26">
            <a:extLst>
              <a:ext uri="{FF2B5EF4-FFF2-40B4-BE49-F238E27FC236}">
                <a16:creationId xmlns:a16="http://schemas.microsoft.com/office/drawing/2014/main" id="{5BB5FA84-35F8-350C-9000-9F7A82FB31B9}"/>
              </a:ext>
            </a:extLst>
          </p:cNvPr>
          <p:cNvSpPr/>
          <p:nvPr/>
        </p:nvSpPr>
        <p:spPr>
          <a:xfrm>
            <a:off x="890961" y="2824663"/>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t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MFR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p:txBody>
      </p:sp>
      <p:sp>
        <p:nvSpPr>
          <p:cNvPr id="35" name="Magnetplate 34">
            <a:extLst>
              <a:ext uri="{FF2B5EF4-FFF2-40B4-BE49-F238E27FC236}">
                <a16:creationId xmlns:a16="http://schemas.microsoft.com/office/drawing/2014/main" id="{5649D047-A4B2-E96B-9186-0BF5F5F3943B}"/>
              </a:ext>
            </a:extLst>
          </p:cNvPr>
          <p:cNvSpPr/>
          <p:nvPr/>
        </p:nvSpPr>
        <p:spPr>
          <a:xfrm>
            <a:off x="890961" y="3483888"/>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t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HKR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p:txBody>
      </p:sp>
      <p:sp>
        <p:nvSpPr>
          <p:cNvPr id="39" name="Magnetplate 38">
            <a:extLst>
              <a:ext uri="{FF2B5EF4-FFF2-40B4-BE49-F238E27FC236}">
                <a16:creationId xmlns:a16="http://schemas.microsoft.com/office/drawing/2014/main" id="{6A316DC4-E74D-EE9F-50B1-B00DA647B72C}"/>
              </a:ext>
            </a:extLst>
          </p:cNvPr>
          <p:cNvSpPr/>
          <p:nvPr/>
        </p:nvSpPr>
        <p:spPr>
          <a:xfrm>
            <a:off x="890961" y="4719455"/>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lIns="91440" tIns="1800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solidFill>
                  <a:srgbClr val="3A3B63"/>
                </a:solidFill>
                <a:latin typeface="Calibri" panose="020F0502020204030204"/>
              </a:rPr>
              <a:t>KPR</a:t>
            </a: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p:txBody>
      </p:sp>
      <p:sp>
        <p:nvSpPr>
          <p:cNvPr id="43" name="Magnetplate 42">
            <a:extLst>
              <a:ext uri="{FF2B5EF4-FFF2-40B4-BE49-F238E27FC236}">
                <a16:creationId xmlns:a16="http://schemas.microsoft.com/office/drawing/2014/main" id="{0B4C3E21-E57C-77CD-098C-57A4C13089B2}"/>
              </a:ext>
            </a:extLst>
          </p:cNvPr>
          <p:cNvSpPr/>
          <p:nvPr/>
        </p:nvSpPr>
        <p:spPr>
          <a:xfrm>
            <a:off x="890961" y="5374451"/>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lIns="91440" tIns="1800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solidFill>
                  <a:srgbClr val="3A3B63"/>
                </a:solidFill>
                <a:latin typeface="Calibri" panose="020F0502020204030204"/>
              </a:rPr>
              <a:t>SYSVAK</a:t>
            </a: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p:txBody>
      </p:sp>
      <p:sp>
        <p:nvSpPr>
          <p:cNvPr id="47" name="Magnetplate 46">
            <a:extLst>
              <a:ext uri="{FF2B5EF4-FFF2-40B4-BE49-F238E27FC236}">
                <a16:creationId xmlns:a16="http://schemas.microsoft.com/office/drawing/2014/main" id="{446CD5B1-5277-6A38-11D1-8D8BA7AA9AD6}"/>
              </a:ext>
            </a:extLst>
          </p:cNvPr>
          <p:cNvSpPr/>
          <p:nvPr/>
        </p:nvSpPr>
        <p:spPr>
          <a:xfrm>
            <a:off x="890961" y="6097135"/>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tIns="1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NN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p:txBody>
      </p:sp>
      <p:cxnSp>
        <p:nvCxnSpPr>
          <p:cNvPr id="52" name="Rett linje 51">
            <a:extLst>
              <a:ext uri="{FF2B5EF4-FFF2-40B4-BE49-F238E27FC236}">
                <a16:creationId xmlns:a16="http://schemas.microsoft.com/office/drawing/2014/main" id="{9921EE43-5A91-24BD-8A1F-F47D9A827ECF}"/>
              </a:ext>
            </a:extLst>
          </p:cNvPr>
          <p:cNvCxnSpPr>
            <a:cxnSpLocks/>
            <a:stCxn id="43" idx="3"/>
          </p:cNvCxnSpPr>
          <p:nvPr/>
        </p:nvCxnSpPr>
        <p:spPr>
          <a:xfrm>
            <a:off x="1310061" y="5948528"/>
            <a:ext cx="0" cy="12955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53" name="Rektangel 52">
            <a:extLst>
              <a:ext uri="{FF2B5EF4-FFF2-40B4-BE49-F238E27FC236}">
                <a16:creationId xmlns:a16="http://schemas.microsoft.com/office/drawing/2014/main" id="{03E2B17D-D405-7F63-F6A4-54EBA34793D2}"/>
              </a:ext>
            </a:extLst>
          </p:cNvPr>
          <p:cNvSpPr/>
          <p:nvPr/>
        </p:nvSpPr>
        <p:spPr>
          <a:xfrm>
            <a:off x="2448677" y="2465145"/>
            <a:ext cx="2919314" cy="3436403"/>
          </a:xfrm>
          <a:prstGeom prst="rect">
            <a:avLst/>
          </a:prstGeom>
          <a:no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63" name="Kobling: vinkel 62">
            <a:extLst>
              <a:ext uri="{FF2B5EF4-FFF2-40B4-BE49-F238E27FC236}">
                <a16:creationId xmlns:a16="http://schemas.microsoft.com/office/drawing/2014/main" id="{696CF954-D3F4-F5F3-B2FA-79606C866678}"/>
              </a:ext>
            </a:extLst>
          </p:cNvPr>
          <p:cNvCxnSpPr>
            <a:cxnSpLocks/>
          </p:cNvCxnSpPr>
          <p:nvPr/>
        </p:nvCxnSpPr>
        <p:spPr>
          <a:xfrm>
            <a:off x="1729161" y="1823481"/>
            <a:ext cx="12700" cy="4454557"/>
          </a:xfrm>
          <a:prstGeom prst="bentConnector3">
            <a:avLst>
              <a:gd name="adj1" fmla="val 180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9" name="TekstSylinder 128">
            <a:extLst>
              <a:ext uri="{FF2B5EF4-FFF2-40B4-BE49-F238E27FC236}">
                <a16:creationId xmlns:a16="http://schemas.microsoft.com/office/drawing/2014/main" id="{BE6569B5-9593-9898-D2D6-7FC63A4F2DB1}"/>
              </a:ext>
            </a:extLst>
          </p:cNvPr>
          <p:cNvSpPr txBox="1"/>
          <p:nvPr/>
        </p:nvSpPr>
        <p:spPr>
          <a:xfrm>
            <a:off x="3042755" y="2670048"/>
            <a:ext cx="26978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FHI statistikk </a:t>
            </a:r>
            <a:r>
              <a:rPr kumimoji="0" lang="nb-NO" sz="1400" b="0" i="0" u="none" strike="noStrike" kern="1200" cap="none" spc="0" normalizeH="0" baseline="0" noProof="0" err="1">
                <a:ln>
                  <a:noFill/>
                </a:ln>
                <a:solidFill>
                  <a:prstClr val="white">
                    <a:lumMod val="65000"/>
                  </a:prstClr>
                </a:solidFill>
                <a:effectLst/>
                <a:uLnTx/>
                <a:uFillTx/>
                <a:latin typeface="Calibri" panose="020F0502020204030204"/>
                <a:ea typeface="+mn-ea"/>
                <a:cs typeface="+mn-cs"/>
              </a:rPr>
              <a:t>admin</a:t>
            </a:r>
            <a:endParaRPr kumimoji="0" lang="nb-NO" sz="14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pic>
        <p:nvPicPr>
          <p:cNvPr id="56" name="Grafikk 55" descr="Mappe kontur">
            <a:extLst>
              <a:ext uri="{FF2B5EF4-FFF2-40B4-BE49-F238E27FC236}">
                <a16:creationId xmlns:a16="http://schemas.microsoft.com/office/drawing/2014/main" id="{41C1DFA8-CE1A-0720-890C-D034D031E5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43759" y="2983241"/>
            <a:ext cx="775014" cy="819133"/>
          </a:xfrm>
          <a:prstGeom prst="rect">
            <a:avLst/>
          </a:prstGeom>
        </p:spPr>
      </p:pic>
      <p:pic>
        <p:nvPicPr>
          <p:cNvPr id="57" name="Grafikk 56" descr="Mappe kontur">
            <a:extLst>
              <a:ext uri="{FF2B5EF4-FFF2-40B4-BE49-F238E27FC236}">
                <a16:creationId xmlns:a16="http://schemas.microsoft.com/office/drawing/2014/main" id="{7E20E6FD-78BC-0EB9-0DBE-897E86D537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1600" y="2983241"/>
            <a:ext cx="775014" cy="819133"/>
          </a:xfrm>
          <a:prstGeom prst="rect">
            <a:avLst/>
          </a:prstGeom>
        </p:spPr>
      </p:pic>
      <p:pic>
        <p:nvPicPr>
          <p:cNvPr id="58" name="Grafikk 57" descr="Mappe kontur">
            <a:extLst>
              <a:ext uri="{FF2B5EF4-FFF2-40B4-BE49-F238E27FC236}">
                <a16:creationId xmlns:a16="http://schemas.microsoft.com/office/drawing/2014/main" id="{C9CCA83E-FE2C-A03A-7D1E-2F6F0481D0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7031" y="2983241"/>
            <a:ext cx="775014" cy="819133"/>
          </a:xfrm>
          <a:prstGeom prst="rect">
            <a:avLst/>
          </a:prstGeom>
        </p:spPr>
      </p:pic>
      <p:pic>
        <p:nvPicPr>
          <p:cNvPr id="59" name="Grafikk 58" descr="Mappe kontur">
            <a:extLst>
              <a:ext uri="{FF2B5EF4-FFF2-40B4-BE49-F238E27FC236}">
                <a16:creationId xmlns:a16="http://schemas.microsoft.com/office/drawing/2014/main" id="{91A9CCDF-333D-9E2E-C98E-58D2DD09B5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5924" y="4275841"/>
            <a:ext cx="775014" cy="819133"/>
          </a:xfrm>
          <a:prstGeom prst="rect">
            <a:avLst/>
          </a:prstGeom>
        </p:spPr>
      </p:pic>
      <p:pic>
        <p:nvPicPr>
          <p:cNvPr id="60" name="Grafikk 59" descr="Mappe kontur">
            <a:extLst>
              <a:ext uri="{FF2B5EF4-FFF2-40B4-BE49-F238E27FC236}">
                <a16:creationId xmlns:a16="http://schemas.microsoft.com/office/drawing/2014/main" id="{FE898713-4102-47FB-FA25-56B27C179E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73765" y="4275841"/>
            <a:ext cx="775014" cy="819133"/>
          </a:xfrm>
          <a:prstGeom prst="rect">
            <a:avLst/>
          </a:prstGeom>
        </p:spPr>
      </p:pic>
      <p:pic>
        <p:nvPicPr>
          <p:cNvPr id="61" name="Grafikk 60" descr="Mappe kontur">
            <a:extLst>
              <a:ext uri="{FF2B5EF4-FFF2-40B4-BE49-F238E27FC236}">
                <a16:creationId xmlns:a16="http://schemas.microsoft.com/office/drawing/2014/main" id="{1524231B-F69A-C3F3-F968-8D988A1D65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9196" y="4275841"/>
            <a:ext cx="775014" cy="819133"/>
          </a:xfrm>
          <a:prstGeom prst="rect">
            <a:avLst/>
          </a:prstGeom>
        </p:spPr>
      </p:pic>
      <p:cxnSp>
        <p:nvCxnSpPr>
          <p:cNvPr id="65" name="Rett linje 64">
            <a:extLst>
              <a:ext uri="{FF2B5EF4-FFF2-40B4-BE49-F238E27FC236}">
                <a16:creationId xmlns:a16="http://schemas.microsoft.com/office/drawing/2014/main" id="{6E85B019-5869-D564-B052-04DE8274DD2F}"/>
              </a:ext>
            </a:extLst>
          </p:cNvPr>
          <p:cNvCxnSpPr>
            <a:cxnSpLocks/>
            <a:endCxn id="53" idx="1"/>
          </p:cNvCxnSpPr>
          <p:nvPr/>
        </p:nvCxnSpPr>
        <p:spPr>
          <a:xfrm>
            <a:off x="1992767" y="4183346"/>
            <a:ext cx="455910" cy="1"/>
          </a:xfrm>
          <a:prstGeom prst="line">
            <a:avLst/>
          </a:prstGeom>
          <a:no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cxnSp>
      <p:pic>
        <p:nvPicPr>
          <p:cNvPr id="67" name="Grafikk 66" descr="Tabell kontur">
            <a:extLst>
              <a:ext uri="{FF2B5EF4-FFF2-40B4-BE49-F238E27FC236}">
                <a16:creationId xmlns:a16="http://schemas.microsoft.com/office/drawing/2014/main" id="{166BD8E6-319B-7E68-A624-F158A20910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04243" y="3593004"/>
            <a:ext cx="465787" cy="492302"/>
          </a:xfrm>
          <a:prstGeom prst="rect">
            <a:avLst/>
          </a:prstGeom>
        </p:spPr>
      </p:pic>
      <p:grpSp>
        <p:nvGrpSpPr>
          <p:cNvPr id="70" name="Gruppe 69">
            <a:extLst>
              <a:ext uri="{FF2B5EF4-FFF2-40B4-BE49-F238E27FC236}">
                <a16:creationId xmlns:a16="http://schemas.microsoft.com/office/drawing/2014/main" id="{FF231095-BD46-F725-5DE9-DBA09318387C}"/>
              </a:ext>
            </a:extLst>
          </p:cNvPr>
          <p:cNvGrpSpPr/>
          <p:nvPr/>
        </p:nvGrpSpPr>
        <p:grpSpPr>
          <a:xfrm>
            <a:off x="2782303" y="3664494"/>
            <a:ext cx="465787" cy="492302"/>
            <a:chOff x="7342535" y="2591608"/>
            <a:chExt cx="621225" cy="621225"/>
          </a:xfrm>
        </p:grpSpPr>
        <p:sp>
          <p:nvSpPr>
            <p:cNvPr id="69" name="Rektangel 68">
              <a:extLst>
                <a:ext uri="{FF2B5EF4-FFF2-40B4-BE49-F238E27FC236}">
                  <a16:creationId xmlns:a16="http://schemas.microsoft.com/office/drawing/2014/main" id="{7790DAE1-2DBB-9D97-A810-B66BCCEC4BF9}"/>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 name="Grafikk 67" descr="Tabell kontur">
              <a:extLst>
                <a:ext uri="{FF2B5EF4-FFF2-40B4-BE49-F238E27FC236}">
                  <a16:creationId xmlns:a16="http://schemas.microsoft.com/office/drawing/2014/main" id="{DB0F7608-86EA-71AB-DCD2-D5617201AC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grpSp>
        <p:nvGrpSpPr>
          <p:cNvPr id="71" name="Gruppe 70">
            <a:extLst>
              <a:ext uri="{FF2B5EF4-FFF2-40B4-BE49-F238E27FC236}">
                <a16:creationId xmlns:a16="http://schemas.microsoft.com/office/drawing/2014/main" id="{B1AEE044-2343-020B-D926-41E8078CBE5B}"/>
              </a:ext>
            </a:extLst>
          </p:cNvPr>
          <p:cNvGrpSpPr/>
          <p:nvPr/>
        </p:nvGrpSpPr>
        <p:grpSpPr>
          <a:xfrm>
            <a:off x="2882876" y="3735983"/>
            <a:ext cx="465787" cy="492302"/>
            <a:chOff x="7342535" y="2591608"/>
            <a:chExt cx="621225" cy="621225"/>
          </a:xfrm>
        </p:grpSpPr>
        <p:sp>
          <p:nvSpPr>
            <p:cNvPr id="72" name="Rektangel 71">
              <a:extLst>
                <a:ext uri="{FF2B5EF4-FFF2-40B4-BE49-F238E27FC236}">
                  <a16:creationId xmlns:a16="http://schemas.microsoft.com/office/drawing/2014/main" id="{0B0E7D61-48A9-611E-7240-1CEBA65C4A23}"/>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Grafikk 72" descr="Tabell kontur">
              <a:extLst>
                <a:ext uri="{FF2B5EF4-FFF2-40B4-BE49-F238E27FC236}">
                  <a16:creationId xmlns:a16="http://schemas.microsoft.com/office/drawing/2014/main" id="{524444D3-CE10-8F45-7506-202A5394DE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grpSp>
        <p:nvGrpSpPr>
          <p:cNvPr id="74" name="Gruppe 73">
            <a:extLst>
              <a:ext uri="{FF2B5EF4-FFF2-40B4-BE49-F238E27FC236}">
                <a16:creationId xmlns:a16="http://schemas.microsoft.com/office/drawing/2014/main" id="{76308FCF-BFAA-1A8B-A181-38A4B8DA025A}"/>
              </a:ext>
            </a:extLst>
          </p:cNvPr>
          <p:cNvGrpSpPr/>
          <p:nvPr/>
        </p:nvGrpSpPr>
        <p:grpSpPr>
          <a:xfrm>
            <a:off x="2983450" y="3812461"/>
            <a:ext cx="465787" cy="492302"/>
            <a:chOff x="7342535" y="2591608"/>
            <a:chExt cx="621225" cy="621225"/>
          </a:xfrm>
        </p:grpSpPr>
        <p:sp>
          <p:nvSpPr>
            <p:cNvPr id="75" name="Rektangel 74">
              <a:extLst>
                <a:ext uri="{FF2B5EF4-FFF2-40B4-BE49-F238E27FC236}">
                  <a16:creationId xmlns:a16="http://schemas.microsoft.com/office/drawing/2014/main" id="{9C23F10F-67CB-4946-7D8B-4C67D08A0F0E}"/>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6" name="Grafikk 75" descr="Tabell kontur">
              <a:extLst>
                <a:ext uri="{FF2B5EF4-FFF2-40B4-BE49-F238E27FC236}">
                  <a16:creationId xmlns:a16="http://schemas.microsoft.com/office/drawing/2014/main" id="{697C3E31-145F-4B29-7B4B-CB6ED83A9D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pic>
        <p:nvPicPr>
          <p:cNvPr id="78" name="Grafikk 77" descr="Tabell kontur">
            <a:extLst>
              <a:ext uri="{FF2B5EF4-FFF2-40B4-BE49-F238E27FC236}">
                <a16:creationId xmlns:a16="http://schemas.microsoft.com/office/drawing/2014/main" id="{234C5C73-60B4-832F-0F8A-1807CCEAA0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62639" y="3593004"/>
            <a:ext cx="465787" cy="492302"/>
          </a:xfrm>
          <a:prstGeom prst="rect">
            <a:avLst/>
          </a:prstGeom>
        </p:spPr>
      </p:pic>
      <p:grpSp>
        <p:nvGrpSpPr>
          <p:cNvPr id="79" name="Gruppe 78">
            <a:extLst>
              <a:ext uri="{FF2B5EF4-FFF2-40B4-BE49-F238E27FC236}">
                <a16:creationId xmlns:a16="http://schemas.microsoft.com/office/drawing/2014/main" id="{06F5CB92-254D-525D-63D4-BFD38CDEB53B}"/>
              </a:ext>
            </a:extLst>
          </p:cNvPr>
          <p:cNvGrpSpPr/>
          <p:nvPr/>
        </p:nvGrpSpPr>
        <p:grpSpPr>
          <a:xfrm>
            <a:off x="3640699" y="3664494"/>
            <a:ext cx="465787" cy="492302"/>
            <a:chOff x="7342535" y="2591608"/>
            <a:chExt cx="621225" cy="621225"/>
          </a:xfrm>
        </p:grpSpPr>
        <p:sp>
          <p:nvSpPr>
            <p:cNvPr id="80" name="Rektangel 79">
              <a:extLst>
                <a:ext uri="{FF2B5EF4-FFF2-40B4-BE49-F238E27FC236}">
                  <a16:creationId xmlns:a16="http://schemas.microsoft.com/office/drawing/2014/main" id="{612C4D59-ABB0-D76D-F9A5-216415F2D5A4}"/>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 name="Grafikk 80" descr="Tabell kontur">
              <a:extLst>
                <a:ext uri="{FF2B5EF4-FFF2-40B4-BE49-F238E27FC236}">
                  <a16:creationId xmlns:a16="http://schemas.microsoft.com/office/drawing/2014/main" id="{6C5CE761-F62F-40C6-0BB9-A77B3572BF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grpSp>
        <p:nvGrpSpPr>
          <p:cNvPr id="82" name="Gruppe 81">
            <a:extLst>
              <a:ext uri="{FF2B5EF4-FFF2-40B4-BE49-F238E27FC236}">
                <a16:creationId xmlns:a16="http://schemas.microsoft.com/office/drawing/2014/main" id="{69B68C23-26E5-2539-1E89-3D16AA21862F}"/>
              </a:ext>
            </a:extLst>
          </p:cNvPr>
          <p:cNvGrpSpPr/>
          <p:nvPr/>
        </p:nvGrpSpPr>
        <p:grpSpPr>
          <a:xfrm>
            <a:off x="3741272" y="3735983"/>
            <a:ext cx="465787" cy="492302"/>
            <a:chOff x="7342535" y="2591608"/>
            <a:chExt cx="621225" cy="621225"/>
          </a:xfrm>
        </p:grpSpPr>
        <p:sp>
          <p:nvSpPr>
            <p:cNvPr id="83" name="Rektangel 82">
              <a:extLst>
                <a:ext uri="{FF2B5EF4-FFF2-40B4-BE49-F238E27FC236}">
                  <a16:creationId xmlns:a16="http://schemas.microsoft.com/office/drawing/2014/main" id="{AA917FDC-FD03-BACF-CE65-22BB9C8924AB}"/>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4" name="Grafikk 83" descr="Tabell kontur">
              <a:extLst>
                <a:ext uri="{FF2B5EF4-FFF2-40B4-BE49-F238E27FC236}">
                  <a16:creationId xmlns:a16="http://schemas.microsoft.com/office/drawing/2014/main" id="{037A2E85-8B50-B8E2-D60A-20D71FD6F3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grpSp>
        <p:nvGrpSpPr>
          <p:cNvPr id="85" name="Gruppe 84">
            <a:extLst>
              <a:ext uri="{FF2B5EF4-FFF2-40B4-BE49-F238E27FC236}">
                <a16:creationId xmlns:a16="http://schemas.microsoft.com/office/drawing/2014/main" id="{4A8048F8-6D48-4045-4E68-54B353F260D2}"/>
              </a:ext>
            </a:extLst>
          </p:cNvPr>
          <p:cNvGrpSpPr/>
          <p:nvPr/>
        </p:nvGrpSpPr>
        <p:grpSpPr>
          <a:xfrm>
            <a:off x="3841846" y="3812461"/>
            <a:ext cx="465787" cy="492302"/>
            <a:chOff x="7342535" y="2591608"/>
            <a:chExt cx="621225" cy="621225"/>
          </a:xfrm>
        </p:grpSpPr>
        <p:sp>
          <p:nvSpPr>
            <p:cNvPr id="86" name="Rektangel 85">
              <a:extLst>
                <a:ext uri="{FF2B5EF4-FFF2-40B4-BE49-F238E27FC236}">
                  <a16:creationId xmlns:a16="http://schemas.microsoft.com/office/drawing/2014/main" id="{1CEF32E3-D1B5-8AEB-3DA1-871FB422BF6B}"/>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7" name="Grafikk 86" descr="Tabell kontur">
              <a:extLst>
                <a:ext uri="{FF2B5EF4-FFF2-40B4-BE49-F238E27FC236}">
                  <a16:creationId xmlns:a16="http://schemas.microsoft.com/office/drawing/2014/main" id="{B66AFC2E-974D-4E91-0CBF-ED402EE8C9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pic>
        <p:nvPicPr>
          <p:cNvPr id="89" name="Grafikk 88" descr="Tabell kontur">
            <a:extLst>
              <a:ext uri="{FF2B5EF4-FFF2-40B4-BE49-F238E27FC236}">
                <a16:creationId xmlns:a16="http://schemas.microsoft.com/office/drawing/2014/main" id="{A8FB8423-D68D-575C-85B4-CE6118A9C8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17965" y="3593004"/>
            <a:ext cx="465787" cy="492302"/>
          </a:xfrm>
          <a:prstGeom prst="rect">
            <a:avLst/>
          </a:prstGeom>
        </p:spPr>
      </p:pic>
      <p:grpSp>
        <p:nvGrpSpPr>
          <p:cNvPr id="90" name="Gruppe 89">
            <a:extLst>
              <a:ext uri="{FF2B5EF4-FFF2-40B4-BE49-F238E27FC236}">
                <a16:creationId xmlns:a16="http://schemas.microsoft.com/office/drawing/2014/main" id="{1DEF2AF3-89B1-BCC9-C6CC-CD9727477012}"/>
              </a:ext>
            </a:extLst>
          </p:cNvPr>
          <p:cNvGrpSpPr/>
          <p:nvPr/>
        </p:nvGrpSpPr>
        <p:grpSpPr>
          <a:xfrm>
            <a:off x="4496024" y="3664494"/>
            <a:ext cx="465787" cy="492302"/>
            <a:chOff x="7342535" y="2591608"/>
            <a:chExt cx="621225" cy="621225"/>
          </a:xfrm>
        </p:grpSpPr>
        <p:sp>
          <p:nvSpPr>
            <p:cNvPr id="91" name="Rektangel 90">
              <a:extLst>
                <a:ext uri="{FF2B5EF4-FFF2-40B4-BE49-F238E27FC236}">
                  <a16:creationId xmlns:a16="http://schemas.microsoft.com/office/drawing/2014/main" id="{B663AC49-EE7D-DEA7-F568-BBCFBF9AD780}"/>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 name="Grafikk 91" descr="Tabell kontur">
              <a:extLst>
                <a:ext uri="{FF2B5EF4-FFF2-40B4-BE49-F238E27FC236}">
                  <a16:creationId xmlns:a16="http://schemas.microsoft.com/office/drawing/2014/main" id="{4D1A521C-0851-9434-3723-9532BC0C6B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grpSp>
        <p:nvGrpSpPr>
          <p:cNvPr id="93" name="Gruppe 92">
            <a:extLst>
              <a:ext uri="{FF2B5EF4-FFF2-40B4-BE49-F238E27FC236}">
                <a16:creationId xmlns:a16="http://schemas.microsoft.com/office/drawing/2014/main" id="{D939B444-2001-5D65-4678-57EEFB6DE9AF}"/>
              </a:ext>
            </a:extLst>
          </p:cNvPr>
          <p:cNvGrpSpPr/>
          <p:nvPr/>
        </p:nvGrpSpPr>
        <p:grpSpPr>
          <a:xfrm>
            <a:off x="4596598" y="3735983"/>
            <a:ext cx="465787" cy="492302"/>
            <a:chOff x="7342535" y="2591608"/>
            <a:chExt cx="621225" cy="621225"/>
          </a:xfrm>
        </p:grpSpPr>
        <p:sp>
          <p:nvSpPr>
            <p:cNvPr id="94" name="Rektangel 93">
              <a:extLst>
                <a:ext uri="{FF2B5EF4-FFF2-40B4-BE49-F238E27FC236}">
                  <a16:creationId xmlns:a16="http://schemas.microsoft.com/office/drawing/2014/main" id="{CC64960F-05D3-BAB6-B30A-FEFB67975E1F}"/>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5" name="Grafikk 94" descr="Tabell kontur">
              <a:extLst>
                <a:ext uri="{FF2B5EF4-FFF2-40B4-BE49-F238E27FC236}">
                  <a16:creationId xmlns:a16="http://schemas.microsoft.com/office/drawing/2014/main" id="{CB80ABBF-BF73-51B5-9284-2C4F89BAC7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grpSp>
        <p:nvGrpSpPr>
          <p:cNvPr id="96" name="Gruppe 95">
            <a:extLst>
              <a:ext uri="{FF2B5EF4-FFF2-40B4-BE49-F238E27FC236}">
                <a16:creationId xmlns:a16="http://schemas.microsoft.com/office/drawing/2014/main" id="{5EF542F7-0CF7-1090-3350-F99EED5E2689}"/>
              </a:ext>
            </a:extLst>
          </p:cNvPr>
          <p:cNvGrpSpPr/>
          <p:nvPr/>
        </p:nvGrpSpPr>
        <p:grpSpPr>
          <a:xfrm>
            <a:off x="4697171" y="3812461"/>
            <a:ext cx="465787" cy="492302"/>
            <a:chOff x="7342535" y="2591608"/>
            <a:chExt cx="621225" cy="621225"/>
          </a:xfrm>
        </p:grpSpPr>
        <p:sp>
          <p:nvSpPr>
            <p:cNvPr id="97" name="Rektangel 96">
              <a:extLst>
                <a:ext uri="{FF2B5EF4-FFF2-40B4-BE49-F238E27FC236}">
                  <a16:creationId xmlns:a16="http://schemas.microsoft.com/office/drawing/2014/main" id="{91938F03-F894-195A-E5F3-E4084343AEB9}"/>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8" name="Grafikk 97" descr="Tabell kontur">
              <a:extLst>
                <a:ext uri="{FF2B5EF4-FFF2-40B4-BE49-F238E27FC236}">
                  <a16:creationId xmlns:a16="http://schemas.microsoft.com/office/drawing/2014/main" id="{9E803713-5755-B938-0C67-FCBF9F89D9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pic>
        <p:nvPicPr>
          <p:cNvPr id="99" name="Grafikk 98" descr="Tabell kontur">
            <a:extLst>
              <a:ext uri="{FF2B5EF4-FFF2-40B4-BE49-F238E27FC236}">
                <a16:creationId xmlns:a16="http://schemas.microsoft.com/office/drawing/2014/main" id="{87C047C1-9AAD-B6D7-D6CD-E8CBE9716B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6408" y="4962881"/>
            <a:ext cx="465787" cy="492302"/>
          </a:xfrm>
          <a:prstGeom prst="rect">
            <a:avLst/>
          </a:prstGeom>
        </p:spPr>
      </p:pic>
      <p:grpSp>
        <p:nvGrpSpPr>
          <p:cNvPr id="100" name="Gruppe 99">
            <a:extLst>
              <a:ext uri="{FF2B5EF4-FFF2-40B4-BE49-F238E27FC236}">
                <a16:creationId xmlns:a16="http://schemas.microsoft.com/office/drawing/2014/main" id="{5077BCBA-E892-795A-0DA2-0F823E5D38D3}"/>
              </a:ext>
            </a:extLst>
          </p:cNvPr>
          <p:cNvGrpSpPr/>
          <p:nvPr/>
        </p:nvGrpSpPr>
        <p:grpSpPr>
          <a:xfrm>
            <a:off x="2774468" y="5034370"/>
            <a:ext cx="465787" cy="492302"/>
            <a:chOff x="7342535" y="2591608"/>
            <a:chExt cx="621225" cy="621225"/>
          </a:xfrm>
        </p:grpSpPr>
        <p:sp>
          <p:nvSpPr>
            <p:cNvPr id="101" name="Rektangel 100">
              <a:extLst>
                <a:ext uri="{FF2B5EF4-FFF2-40B4-BE49-F238E27FC236}">
                  <a16:creationId xmlns:a16="http://schemas.microsoft.com/office/drawing/2014/main" id="{53552D89-4C07-1146-C2DA-37CD7AEC3DBE}"/>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 name="Grafikk 101" descr="Tabell kontur">
              <a:extLst>
                <a:ext uri="{FF2B5EF4-FFF2-40B4-BE49-F238E27FC236}">
                  <a16:creationId xmlns:a16="http://schemas.microsoft.com/office/drawing/2014/main" id="{F98EE2D5-285F-7FD7-6E4F-D4DD660237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grpSp>
        <p:nvGrpSpPr>
          <p:cNvPr id="103" name="Gruppe 102">
            <a:extLst>
              <a:ext uri="{FF2B5EF4-FFF2-40B4-BE49-F238E27FC236}">
                <a16:creationId xmlns:a16="http://schemas.microsoft.com/office/drawing/2014/main" id="{29706985-73B5-0EEF-D22D-66D3827758C4}"/>
              </a:ext>
            </a:extLst>
          </p:cNvPr>
          <p:cNvGrpSpPr/>
          <p:nvPr/>
        </p:nvGrpSpPr>
        <p:grpSpPr>
          <a:xfrm>
            <a:off x="2875041" y="5105860"/>
            <a:ext cx="465787" cy="492302"/>
            <a:chOff x="7342535" y="2591608"/>
            <a:chExt cx="621225" cy="621225"/>
          </a:xfrm>
        </p:grpSpPr>
        <p:sp>
          <p:nvSpPr>
            <p:cNvPr id="104" name="Rektangel 103">
              <a:extLst>
                <a:ext uri="{FF2B5EF4-FFF2-40B4-BE49-F238E27FC236}">
                  <a16:creationId xmlns:a16="http://schemas.microsoft.com/office/drawing/2014/main" id="{E92E1E19-4C40-F393-AFD5-61BD8F9B5CC7}"/>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 name="Grafikk 104" descr="Tabell kontur">
              <a:extLst>
                <a:ext uri="{FF2B5EF4-FFF2-40B4-BE49-F238E27FC236}">
                  <a16:creationId xmlns:a16="http://schemas.microsoft.com/office/drawing/2014/main" id="{80C5B3CA-A490-60C6-618C-B2F1723D2F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grpSp>
        <p:nvGrpSpPr>
          <p:cNvPr id="106" name="Gruppe 105">
            <a:extLst>
              <a:ext uri="{FF2B5EF4-FFF2-40B4-BE49-F238E27FC236}">
                <a16:creationId xmlns:a16="http://schemas.microsoft.com/office/drawing/2014/main" id="{76115AA3-6E24-944B-38FD-C9A2BC6E3B7E}"/>
              </a:ext>
            </a:extLst>
          </p:cNvPr>
          <p:cNvGrpSpPr/>
          <p:nvPr/>
        </p:nvGrpSpPr>
        <p:grpSpPr>
          <a:xfrm>
            <a:off x="2975615" y="5182338"/>
            <a:ext cx="465787" cy="492302"/>
            <a:chOff x="7342535" y="2591608"/>
            <a:chExt cx="621225" cy="621225"/>
          </a:xfrm>
        </p:grpSpPr>
        <p:sp>
          <p:nvSpPr>
            <p:cNvPr id="107" name="Rektangel 106">
              <a:extLst>
                <a:ext uri="{FF2B5EF4-FFF2-40B4-BE49-F238E27FC236}">
                  <a16:creationId xmlns:a16="http://schemas.microsoft.com/office/drawing/2014/main" id="{A9052EEA-784A-5C27-EE17-2B6C5C4A1F7C}"/>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8" name="Grafikk 107" descr="Tabell kontur">
              <a:extLst>
                <a:ext uri="{FF2B5EF4-FFF2-40B4-BE49-F238E27FC236}">
                  <a16:creationId xmlns:a16="http://schemas.microsoft.com/office/drawing/2014/main" id="{4605851D-B955-5386-3355-FD6F2BC633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pic>
        <p:nvPicPr>
          <p:cNvPr id="109" name="Grafikk 108" descr="Tabell kontur">
            <a:extLst>
              <a:ext uri="{FF2B5EF4-FFF2-40B4-BE49-F238E27FC236}">
                <a16:creationId xmlns:a16="http://schemas.microsoft.com/office/drawing/2014/main" id="{A3AECCC0-6E04-5CCA-530B-EAC394DA49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54804" y="4962881"/>
            <a:ext cx="465787" cy="492302"/>
          </a:xfrm>
          <a:prstGeom prst="rect">
            <a:avLst/>
          </a:prstGeom>
        </p:spPr>
      </p:pic>
      <p:grpSp>
        <p:nvGrpSpPr>
          <p:cNvPr id="110" name="Gruppe 109">
            <a:extLst>
              <a:ext uri="{FF2B5EF4-FFF2-40B4-BE49-F238E27FC236}">
                <a16:creationId xmlns:a16="http://schemas.microsoft.com/office/drawing/2014/main" id="{A9929D4B-9952-FDE2-2FCE-A1AF6FAC2204}"/>
              </a:ext>
            </a:extLst>
          </p:cNvPr>
          <p:cNvGrpSpPr/>
          <p:nvPr/>
        </p:nvGrpSpPr>
        <p:grpSpPr>
          <a:xfrm>
            <a:off x="3632864" y="5034370"/>
            <a:ext cx="465787" cy="492302"/>
            <a:chOff x="7342535" y="2591608"/>
            <a:chExt cx="621225" cy="621225"/>
          </a:xfrm>
        </p:grpSpPr>
        <p:sp>
          <p:nvSpPr>
            <p:cNvPr id="111" name="Rektangel 110">
              <a:extLst>
                <a:ext uri="{FF2B5EF4-FFF2-40B4-BE49-F238E27FC236}">
                  <a16:creationId xmlns:a16="http://schemas.microsoft.com/office/drawing/2014/main" id="{211A9943-C036-5775-E1A3-0073421A24A1}"/>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 name="Grafikk 111" descr="Tabell kontur">
              <a:extLst>
                <a:ext uri="{FF2B5EF4-FFF2-40B4-BE49-F238E27FC236}">
                  <a16:creationId xmlns:a16="http://schemas.microsoft.com/office/drawing/2014/main" id="{3EAE0EBF-FB2C-ECA8-803B-CBAB1C3F1C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grpSp>
        <p:nvGrpSpPr>
          <p:cNvPr id="113" name="Gruppe 112">
            <a:extLst>
              <a:ext uri="{FF2B5EF4-FFF2-40B4-BE49-F238E27FC236}">
                <a16:creationId xmlns:a16="http://schemas.microsoft.com/office/drawing/2014/main" id="{4FB6C438-E8B1-A5AC-4D55-6B3CB0ECACBE}"/>
              </a:ext>
            </a:extLst>
          </p:cNvPr>
          <p:cNvGrpSpPr/>
          <p:nvPr/>
        </p:nvGrpSpPr>
        <p:grpSpPr>
          <a:xfrm>
            <a:off x="3733437" y="5105860"/>
            <a:ext cx="465787" cy="492302"/>
            <a:chOff x="7342535" y="2591608"/>
            <a:chExt cx="621225" cy="621225"/>
          </a:xfrm>
        </p:grpSpPr>
        <p:sp>
          <p:nvSpPr>
            <p:cNvPr id="114" name="Rektangel 113">
              <a:extLst>
                <a:ext uri="{FF2B5EF4-FFF2-40B4-BE49-F238E27FC236}">
                  <a16:creationId xmlns:a16="http://schemas.microsoft.com/office/drawing/2014/main" id="{A6AA2D26-D2B7-E3FE-F6CB-29074CF8280E}"/>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5" name="Grafikk 114" descr="Tabell kontur">
              <a:extLst>
                <a:ext uri="{FF2B5EF4-FFF2-40B4-BE49-F238E27FC236}">
                  <a16:creationId xmlns:a16="http://schemas.microsoft.com/office/drawing/2014/main" id="{D3E55893-A588-4687-C20E-E0CC7096DB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grpSp>
        <p:nvGrpSpPr>
          <p:cNvPr id="116" name="Gruppe 115">
            <a:extLst>
              <a:ext uri="{FF2B5EF4-FFF2-40B4-BE49-F238E27FC236}">
                <a16:creationId xmlns:a16="http://schemas.microsoft.com/office/drawing/2014/main" id="{0C3F37FA-631B-EED2-5D38-538C24CA598C}"/>
              </a:ext>
            </a:extLst>
          </p:cNvPr>
          <p:cNvGrpSpPr/>
          <p:nvPr/>
        </p:nvGrpSpPr>
        <p:grpSpPr>
          <a:xfrm>
            <a:off x="3834011" y="5182338"/>
            <a:ext cx="465787" cy="492302"/>
            <a:chOff x="7342535" y="2591608"/>
            <a:chExt cx="621225" cy="621225"/>
          </a:xfrm>
        </p:grpSpPr>
        <p:sp>
          <p:nvSpPr>
            <p:cNvPr id="117" name="Rektangel 116">
              <a:extLst>
                <a:ext uri="{FF2B5EF4-FFF2-40B4-BE49-F238E27FC236}">
                  <a16:creationId xmlns:a16="http://schemas.microsoft.com/office/drawing/2014/main" id="{58099F8B-A5FB-F536-051B-729EF24BEBBF}"/>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8" name="Grafikk 117" descr="Tabell kontur">
              <a:extLst>
                <a:ext uri="{FF2B5EF4-FFF2-40B4-BE49-F238E27FC236}">
                  <a16:creationId xmlns:a16="http://schemas.microsoft.com/office/drawing/2014/main" id="{5F80B0A4-040E-EC53-5747-D549E87488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pic>
        <p:nvPicPr>
          <p:cNvPr id="119" name="Grafikk 118" descr="Tabell kontur">
            <a:extLst>
              <a:ext uri="{FF2B5EF4-FFF2-40B4-BE49-F238E27FC236}">
                <a16:creationId xmlns:a16="http://schemas.microsoft.com/office/drawing/2014/main" id="{C03F40A9-714E-B2F5-3EE2-F99935C191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10130" y="4962881"/>
            <a:ext cx="465787" cy="492302"/>
          </a:xfrm>
          <a:prstGeom prst="rect">
            <a:avLst/>
          </a:prstGeom>
        </p:spPr>
      </p:pic>
      <p:grpSp>
        <p:nvGrpSpPr>
          <p:cNvPr id="120" name="Gruppe 119">
            <a:extLst>
              <a:ext uri="{FF2B5EF4-FFF2-40B4-BE49-F238E27FC236}">
                <a16:creationId xmlns:a16="http://schemas.microsoft.com/office/drawing/2014/main" id="{64A72B6E-63D9-2F4F-0716-66189D144A66}"/>
              </a:ext>
            </a:extLst>
          </p:cNvPr>
          <p:cNvGrpSpPr/>
          <p:nvPr/>
        </p:nvGrpSpPr>
        <p:grpSpPr>
          <a:xfrm>
            <a:off x="4488189" y="5034370"/>
            <a:ext cx="465787" cy="492302"/>
            <a:chOff x="7342535" y="2591608"/>
            <a:chExt cx="621225" cy="621225"/>
          </a:xfrm>
        </p:grpSpPr>
        <p:sp>
          <p:nvSpPr>
            <p:cNvPr id="121" name="Rektangel 120">
              <a:extLst>
                <a:ext uri="{FF2B5EF4-FFF2-40B4-BE49-F238E27FC236}">
                  <a16:creationId xmlns:a16="http://schemas.microsoft.com/office/drawing/2014/main" id="{739F4357-315F-2DD5-13F9-A3FCD2F239CE}"/>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2" name="Grafikk 121" descr="Tabell kontur">
              <a:extLst>
                <a:ext uri="{FF2B5EF4-FFF2-40B4-BE49-F238E27FC236}">
                  <a16:creationId xmlns:a16="http://schemas.microsoft.com/office/drawing/2014/main" id="{273940EE-916A-7CA7-CA35-2110B3C33D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grpSp>
        <p:nvGrpSpPr>
          <p:cNvPr id="123" name="Gruppe 122">
            <a:extLst>
              <a:ext uri="{FF2B5EF4-FFF2-40B4-BE49-F238E27FC236}">
                <a16:creationId xmlns:a16="http://schemas.microsoft.com/office/drawing/2014/main" id="{95EC9F52-7C8A-C398-A949-9B903A26EC40}"/>
              </a:ext>
            </a:extLst>
          </p:cNvPr>
          <p:cNvGrpSpPr/>
          <p:nvPr/>
        </p:nvGrpSpPr>
        <p:grpSpPr>
          <a:xfrm>
            <a:off x="4588763" y="5105860"/>
            <a:ext cx="465787" cy="492302"/>
            <a:chOff x="7342535" y="2591608"/>
            <a:chExt cx="621225" cy="621225"/>
          </a:xfrm>
        </p:grpSpPr>
        <p:sp>
          <p:nvSpPr>
            <p:cNvPr id="124" name="Rektangel 123">
              <a:extLst>
                <a:ext uri="{FF2B5EF4-FFF2-40B4-BE49-F238E27FC236}">
                  <a16:creationId xmlns:a16="http://schemas.microsoft.com/office/drawing/2014/main" id="{2C27CA3D-D5C1-A062-896A-548EA5CF509B}"/>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5" name="Grafikk 124" descr="Tabell kontur">
              <a:extLst>
                <a:ext uri="{FF2B5EF4-FFF2-40B4-BE49-F238E27FC236}">
                  <a16:creationId xmlns:a16="http://schemas.microsoft.com/office/drawing/2014/main" id="{08CAC743-B7EA-223B-F460-1EF900172E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grpSp>
        <p:nvGrpSpPr>
          <p:cNvPr id="126" name="Gruppe 125">
            <a:extLst>
              <a:ext uri="{FF2B5EF4-FFF2-40B4-BE49-F238E27FC236}">
                <a16:creationId xmlns:a16="http://schemas.microsoft.com/office/drawing/2014/main" id="{75500D69-E6CE-C27C-D1AB-5458DD2E480C}"/>
              </a:ext>
            </a:extLst>
          </p:cNvPr>
          <p:cNvGrpSpPr/>
          <p:nvPr/>
        </p:nvGrpSpPr>
        <p:grpSpPr>
          <a:xfrm>
            <a:off x="4689336" y="5182338"/>
            <a:ext cx="465787" cy="492302"/>
            <a:chOff x="7342535" y="2591608"/>
            <a:chExt cx="621225" cy="621225"/>
          </a:xfrm>
        </p:grpSpPr>
        <p:sp>
          <p:nvSpPr>
            <p:cNvPr id="127" name="Rektangel 126">
              <a:extLst>
                <a:ext uri="{FF2B5EF4-FFF2-40B4-BE49-F238E27FC236}">
                  <a16:creationId xmlns:a16="http://schemas.microsoft.com/office/drawing/2014/main" id="{87278CBF-4604-156B-5923-F47E8EF50F92}"/>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8" name="Grafikk 127" descr="Tabell kontur">
              <a:extLst>
                <a:ext uri="{FF2B5EF4-FFF2-40B4-BE49-F238E27FC236}">
                  <a16:creationId xmlns:a16="http://schemas.microsoft.com/office/drawing/2014/main" id="{7650ED0D-1F13-1FB8-5E44-F2DDADC8FA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42535" y="2591608"/>
              <a:ext cx="621225" cy="621225"/>
            </a:xfrm>
            <a:prstGeom prst="rect">
              <a:avLst/>
            </a:prstGeom>
          </p:spPr>
        </p:pic>
      </p:grpSp>
      <p:sp>
        <p:nvSpPr>
          <p:cNvPr id="130" name="TekstSylinder 129">
            <a:extLst>
              <a:ext uri="{FF2B5EF4-FFF2-40B4-BE49-F238E27FC236}">
                <a16:creationId xmlns:a16="http://schemas.microsoft.com/office/drawing/2014/main" id="{DD923A97-BABF-8D96-8572-CF8B04159E7D}"/>
              </a:ext>
            </a:extLst>
          </p:cNvPr>
          <p:cNvSpPr txBox="1"/>
          <p:nvPr/>
        </p:nvSpPr>
        <p:spPr>
          <a:xfrm>
            <a:off x="2699712" y="3284795"/>
            <a:ext cx="6614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DÅR</a:t>
            </a:r>
          </a:p>
        </p:txBody>
      </p:sp>
      <p:sp>
        <p:nvSpPr>
          <p:cNvPr id="131" name="TekstSylinder 130">
            <a:extLst>
              <a:ext uri="{FF2B5EF4-FFF2-40B4-BE49-F238E27FC236}">
                <a16:creationId xmlns:a16="http://schemas.microsoft.com/office/drawing/2014/main" id="{90880AAD-BA5C-3ACD-C60F-BF47E4F41745}"/>
              </a:ext>
            </a:extLst>
          </p:cNvPr>
          <p:cNvSpPr txBox="1"/>
          <p:nvPr/>
        </p:nvSpPr>
        <p:spPr>
          <a:xfrm>
            <a:off x="3532097" y="3298557"/>
            <a:ext cx="6614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LMR</a:t>
            </a:r>
          </a:p>
        </p:txBody>
      </p:sp>
      <p:sp>
        <p:nvSpPr>
          <p:cNvPr id="132" name="TekstSylinder 131">
            <a:extLst>
              <a:ext uri="{FF2B5EF4-FFF2-40B4-BE49-F238E27FC236}">
                <a16:creationId xmlns:a16="http://schemas.microsoft.com/office/drawing/2014/main" id="{1310FEB9-ABC2-B6C0-4B29-6CD0ED8733FD}"/>
              </a:ext>
            </a:extLst>
          </p:cNvPr>
          <p:cNvSpPr txBox="1"/>
          <p:nvPr/>
        </p:nvSpPr>
        <p:spPr>
          <a:xfrm>
            <a:off x="4393657" y="3312319"/>
            <a:ext cx="6614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MFR</a:t>
            </a:r>
          </a:p>
        </p:txBody>
      </p:sp>
      <p:sp>
        <p:nvSpPr>
          <p:cNvPr id="133" name="TekstSylinder 132">
            <a:extLst>
              <a:ext uri="{FF2B5EF4-FFF2-40B4-BE49-F238E27FC236}">
                <a16:creationId xmlns:a16="http://schemas.microsoft.com/office/drawing/2014/main" id="{728B1C8A-F75D-69D2-7424-1383425F2755}"/>
              </a:ext>
            </a:extLst>
          </p:cNvPr>
          <p:cNvSpPr txBox="1"/>
          <p:nvPr/>
        </p:nvSpPr>
        <p:spPr>
          <a:xfrm>
            <a:off x="2691877" y="4577795"/>
            <a:ext cx="6614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HKR</a:t>
            </a:r>
          </a:p>
        </p:txBody>
      </p:sp>
      <p:sp>
        <p:nvSpPr>
          <p:cNvPr id="134" name="TekstSylinder 133">
            <a:extLst>
              <a:ext uri="{FF2B5EF4-FFF2-40B4-BE49-F238E27FC236}">
                <a16:creationId xmlns:a16="http://schemas.microsoft.com/office/drawing/2014/main" id="{F639C11B-0C37-AEBB-DA50-8AE687B95505}"/>
              </a:ext>
            </a:extLst>
          </p:cNvPr>
          <p:cNvSpPr txBox="1"/>
          <p:nvPr/>
        </p:nvSpPr>
        <p:spPr>
          <a:xfrm>
            <a:off x="3524262" y="4591557"/>
            <a:ext cx="6614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NPR</a:t>
            </a:r>
          </a:p>
        </p:txBody>
      </p:sp>
      <p:sp>
        <p:nvSpPr>
          <p:cNvPr id="135" name="TekstSylinder 134">
            <a:extLst>
              <a:ext uri="{FF2B5EF4-FFF2-40B4-BE49-F238E27FC236}">
                <a16:creationId xmlns:a16="http://schemas.microsoft.com/office/drawing/2014/main" id="{CDB2D6E3-F386-D008-8A55-E9171150A9A3}"/>
              </a:ext>
            </a:extLst>
          </p:cNvPr>
          <p:cNvSpPr txBox="1"/>
          <p:nvPr/>
        </p:nvSpPr>
        <p:spPr>
          <a:xfrm>
            <a:off x="4385822" y="4605319"/>
            <a:ext cx="66149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KPR</a:t>
            </a:r>
          </a:p>
        </p:txBody>
      </p:sp>
      <p:pic>
        <p:nvPicPr>
          <p:cNvPr id="138" name="Grafikk 137" descr="Lege hunn kontur">
            <a:extLst>
              <a:ext uri="{FF2B5EF4-FFF2-40B4-BE49-F238E27FC236}">
                <a16:creationId xmlns:a16="http://schemas.microsoft.com/office/drawing/2014/main" id="{F02AF8EF-6C2B-890E-F61A-40BEAF55D80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52799" y="4520277"/>
            <a:ext cx="847500" cy="847500"/>
          </a:xfrm>
          <a:prstGeom prst="rect">
            <a:avLst/>
          </a:prstGeom>
        </p:spPr>
      </p:pic>
      <p:pic>
        <p:nvPicPr>
          <p:cNvPr id="144" name="Grafikk 143" descr="Styreledere kontur">
            <a:extLst>
              <a:ext uri="{FF2B5EF4-FFF2-40B4-BE49-F238E27FC236}">
                <a16:creationId xmlns:a16="http://schemas.microsoft.com/office/drawing/2014/main" id="{E478EEA9-2B1C-8E57-5BE7-7304A63FDA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31310" y="2793189"/>
            <a:ext cx="914400" cy="914400"/>
          </a:xfrm>
          <a:prstGeom prst="rect">
            <a:avLst/>
          </a:prstGeom>
        </p:spPr>
      </p:pic>
      <p:pic>
        <p:nvPicPr>
          <p:cNvPr id="152" name="Grafikk 151" descr="Avis kontur">
            <a:extLst>
              <a:ext uri="{FF2B5EF4-FFF2-40B4-BE49-F238E27FC236}">
                <a16:creationId xmlns:a16="http://schemas.microsoft.com/office/drawing/2014/main" id="{49634FA4-7FF3-A4B6-75CC-0A233A0F7C2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62153" y="4461120"/>
            <a:ext cx="1026195" cy="1026195"/>
          </a:xfrm>
          <a:prstGeom prst="rect">
            <a:avLst/>
          </a:prstGeom>
        </p:spPr>
      </p:pic>
      <p:pic>
        <p:nvPicPr>
          <p:cNvPr id="160" name="Grafikk 159" descr="Familie med to barn kontur">
            <a:extLst>
              <a:ext uri="{FF2B5EF4-FFF2-40B4-BE49-F238E27FC236}">
                <a16:creationId xmlns:a16="http://schemas.microsoft.com/office/drawing/2014/main" id="{48604A46-A29B-A920-E5E6-52FBEE8474B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429199" y="4542007"/>
            <a:ext cx="884722" cy="884722"/>
          </a:xfrm>
          <a:prstGeom prst="rect">
            <a:avLst/>
          </a:prstGeom>
        </p:spPr>
      </p:pic>
      <p:pic>
        <p:nvPicPr>
          <p:cNvPr id="162" name="Grafikk 161" descr="Presentasjon med sektordiagram kontur">
            <a:extLst>
              <a:ext uri="{FF2B5EF4-FFF2-40B4-BE49-F238E27FC236}">
                <a16:creationId xmlns:a16="http://schemas.microsoft.com/office/drawing/2014/main" id="{3D4140B3-FAF1-9872-3DDC-92563C00D03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535053" y="2764769"/>
            <a:ext cx="1036432" cy="1036432"/>
          </a:xfrm>
          <a:prstGeom prst="rect">
            <a:avLst/>
          </a:prstGeom>
        </p:spPr>
      </p:pic>
      <p:pic>
        <p:nvPicPr>
          <p:cNvPr id="168" name="Grafikk 167" descr="Dokument kontur">
            <a:extLst>
              <a:ext uri="{FF2B5EF4-FFF2-40B4-BE49-F238E27FC236}">
                <a16:creationId xmlns:a16="http://schemas.microsoft.com/office/drawing/2014/main" id="{349A55D4-35E6-F925-44FD-0A7FB41EC372}"/>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885388" y="4441747"/>
            <a:ext cx="914400" cy="914400"/>
          </a:xfrm>
          <a:prstGeom prst="rect">
            <a:avLst/>
          </a:prstGeom>
        </p:spPr>
      </p:pic>
      <p:pic>
        <p:nvPicPr>
          <p:cNvPr id="176" name="Grafikk 175" descr="Bærbar datamaskin kontur">
            <a:extLst>
              <a:ext uri="{FF2B5EF4-FFF2-40B4-BE49-F238E27FC236}">
                <a16:creationId xmlns:a16="http://schemas.microsoft.com/office/drawing/2014/main" id="{79D6B9BC-23B1-9D19-A0E2-255CB649A93A}"/>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865826" y="2573618"/>
            <a:ext cx="1460373" cy="1460373"/>
          </a:xfrm>
          <a:prstGeom prst="rect">
            <a:avLst/>
          </a:prstGeom>
        </p:spPr>
      </p:pic>
      <p:pic>
        <p:nvPicPr>
          <p:cNvPr id="178" name="Grafikk 177" descr="Smarttelefon kontur">
            <a:extLst>
              <a:ext uri="{FF2B5EF4-FFF2-40B4-BE49-F238E27FC236}">
                <a16:creationId xmlns:a16="http://schemas.microsoft.com/office/drawing/2014/main" id="{E90F1CAE-AAC7-D6F4-1AEB-2E84A339E92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241567" y="2850041"/>
            <a:ext cx="914400" cy="914400"/>
          </a:xfrm>
          <a:prstGeom prst="rect">
            <a:avLst/>
          </a:prstGeom>
        </p:spPr>
      </p:pic>
      <p:pic>
        <p:nvPicPr>
          <p:cNvPr id="179" name="Grafikk 178" descr="Stolpediagram kontur">
            <a:extLst>
              <a:ext uri="{FF2B5EF4-FFF2-40B4-BE49-F238E27FC236}">
                <a16:creationId xmlns:a16="http://schemas.microsoft.com/office/drawing/2014/main" id="{6C763A8A-86C6-5636-A808-679C8FC189E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522058" y="2999607"/>
            <a:ext cx="370349" cy="370349"/>
          </a:xfrm>
          <a:prstGeom prst="rect">
            <a:avLst/>
          </a:prstGeom>
        </p:spPr>
      </p:pic>
      <p:pic>
        <p:nvPicPr>
          <p:cNvPr id="180" name="Grafikk 179" descr="Tabell kontur">
            <a:extLst>
              <a:ext uri="{FF2B5EF4-FFF2-40B4-BE49-F238E27FC236}">
                <a16:creationId xmlns:a16="http://schemas.microsoft.com/office/drawing/2014/main" id="{5D73D8E5-D1F1-3C2A-6C20-D73E3C105A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55854" y="3327341"/>
            <a:ext cx="295994" cy="295994"/>
          </a:xfrm>
          <a:prstGeom prst="rect">
            <a:avLst/>
          </a:prstGeom>
        </p:spPr>
      </p:pic>
      <p:sp>
        <p:nvSpPr>
          <p:cNvPr id="181" name="Rektangel 180">
            <a:extLst>
              <a:ext uri="{FF2B5EF4-FFF2-40B4-BE49-F238E27FC236}">
                <a16:creationId xmlns:a16="http://schemas.microsoft.com/office/drawing/2014/main" id="{FFECD2C7-B857-C823-AE42-0132E49C408B}"/>
              </a:ext>
            </a:extLst>
          </p:cNvPr>
          <p:cNvSpPr/>
          <p:nvPr/>
        </p:nvSpPr>
        <p:spPr>
          <a:xfrm>
            <a:off x="10764682" y="3006577"/>
            <a:ext cx="577174" cy="3882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2" name="Grafikk 181" descr="Stolpediagram kontur">
            <a:extLst>
              <a:ext uri="{FF2B5EF4-FFF2-40B4-BE49-F238E27FC236}">
                <a16:creationId xmlns:a16="http://schemas.microsoft.com/office/drawing/2014/main" id="{F54F657C-DC37-01FD-8201-1514A0E9503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718721" y="3016317"/>
            <a:ext cx="370349" cy="370349"/>
          </a:xfrm>
          <a:prstGeom prst="rect">
            <a:avLst/>
          </a:prstGeom>
        </p:spPr>
      </p:pic>
      <p:pic>
        <p:nvPicPr>
          <p:cNvPr id="183" name="Grafikk 182" descr="Tabell kontur">
            <a:extLst>
              <a:ext uri="{FF2B5EF4-FFF2-40B4-BE49-F238E27FC236}">
                <a16:creationId xmlns:a16="http://schemas.microsoft.com/office/drawing/2014/main" id="{5D1F7097-494E-3EBD-A2F4-04A943F8214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042832" y="3061861"/>
            <a:ext cx="320552" cy="320552"/>
          </a:xfrm>
          <a:prstGeom prst="rect">
            <a:avLst/>
          </a:prstGeom>
        </p:spPr>
      </p:pic>
      <p:grpSp>
        <p:nvGrpSpPr>
          <p:cNvPr id="192" name="Gruppe 191">
            <a:extLst>
              <a:ext uri="{FF2B5EF4-FFF2-40B4-BE49-F238E27FC236}">
                <a16:creationId xmlns:a16="http://schemas.microsoft.com/office/drawing/2014/main" id="{604A1D18-9EE4-DFFA-3447-D704F668B539}"/>
              </a:ext>
            </a:extLst>
          </p:cNvPr>
          <p:cNvGrpSpPr/>
          <p:nvPr/>
        </p:nvGrpSpPr>
        <p:grpSpPr>
          <a:xfrm>
            <a:off x="8111859" y="4852104"/>
            <a:ext cx="290077" cy="290077"/>
            <a:chOff x="11325829" y="3983966"/>
            <a:chExt cx="290077" cy="290077"/>
          </a:xfrm>
        </p:grpSpPr>
        <p:sp>
          <p:nvSpPr>
            <p:cNvPr id="193" name="Rektangel 192">
              <a:extLst>
                <a:ext uri="{FF2B5EF4-FFF2-40B4-BE49-F238E27FC236}">
                  <a16:creationId xmlns:a16="http://schemas.microsoft.com/office/drawing/2014/main" id="{58737F40-243D-918F-E423-ED420FDD7533}"/>
                </a:ext>
              </a:extLst>
            </p:cNvPr>
            <p:cNvSpPr/>
            <p:nvPr/>
          </p:nvSpPr>
          <p:spPr>
            <a:xfrm>
              <a:off x="11344276" y="4007644"/>
              <a:ext cx="247650" cy="2442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4" name="Grafikk 193" descr="Stolpediagram kontur">
              <a:extLst>
                <a:ext uri="{FF2B5EF4-FFF2-40B4-BE49-F238E27FC236}">
                  <a16:creationId xmlns:a16="http://schemas.microsoft.com/office/drawing/2014/main" id="{3019C009-F16C-8EAC-EC8D-76D51B6C50A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1325829" y="3983966"/>
              <a:ext cx="290077" cy="290077"/>
            </a:xfrm>
            <a:prstGeom prst="rect">
              <a:avLst/>
            </a:prstGeom>
          </p:spPr>
        </p:pic>
      </p:grpSp>
      <p:grpSp>
        <p:nvGrpSpPr>
          <p:cNvPr id="195" name="Gruppe 194">
            <a:extLst>
              <a:ext uri="{FF2B5EF4-FFF2-40B4-BE49-F238E27FC236}">
                <a16:creationId xmlns:a16="http://schemas.microsoft.com/office/drawing/2014/main" id="{5CFEB89E-5AFC-9C14-F913-AC16AC5C1632}"/>
              </a:ext>
            </a:extLst>
          </p:cNvPr>
          <p:cNvGrpSpPr/>
          <p:nvPr/>
        </p:nvGrpSpPr>
        <p:grpSpPr>
          <a:xfrm>
            <a:off x="10785651" y="4958739"/>
            <a:ext cx="290077" cy="290077"/>
            <a:chOff x="11325829" y="3983966"/>
            <a:chExt cx="290077" cy="290077"/>
          </a:xfrm>
        </p:grpSpPr>
        <p:sp>
          <p:nvSpPr>
            <p:cNvPr id="196" name="Rektangel 195">
              <a:extLst>
                <a:ext uri="{FF2B5EF4-FFF2-40B4-BE49-F238E27FC236}">
                  <a16:creationId xmlns:a16="http://schemas.microsoft.com/office/drawing/2014/main" id="{6870A0E0-F492-BAD4-CD68-EF3A1779A52A}"/>
                </a:ext>
              </a:extLst>
            </p:cNvPr>
            <p:cNvSpPr/>
            <p:nvPr/>
          </p:nvSpPr>
          <p:spPr>
            <a:xfrm>
              <a:off x="11344276" y="4007644"/>
              <a:ext cx="247650" cy="2442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7" name="Grafikk 196" descr="Stolpediagram kontur">
              <a:extLst>
                <a:ext uri="{FF2B5EF4-FFF2-40B4-BE49-F238E27FC236}">
                  <a16:creationId xmlns:a16="http://schemas.microsoft.com/office/drawing/2014/main" id="{591437E3-2D96-A48F-1C3C-8EACD377056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1325829" y="3983966"/>
              <a:ext cx="290077" cy="290077"/>
            </a:xfrm>
            <a:prstGeom prst="rect">
              <a:avLst/>
            </a:prstGeom>
          </p:spPr>
        </p:pic>
      </p:grpSp>
      <p:sp>
        <p:nvSpPr>
          <p:cNvPr id="198" name="Rektangel 197">
            <a:extLst>
              <a:ext uri="{FF2B5EF4-FFF2-40B4-BE49-F238E27FC236}">
                <a16:creationId xmlns:a16="http://schemas.microsoft.com/office/drawing/2014/main" id="{1047843B-B19F-4699-1B84-4EFDAEB48B24}"/>
              </a:ext>
            </a:extLst>
          </p:cNvPr>
          <p:cNvSpPr/>
          <p:nvPr/>
        </p:nvSpPr>
        <p:spPr>
          <a:xfrm>
            <a:off x="6663792" y="2430924"/>
            <a:ext cx="4932657" cy="3480248"/>
          </a:xfrm>
          <a:prstGeom prst="rect">
            <a:avLst/>
          </a:prstGeom>
          <a:no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1" name="Rektangel 200">
            <a:extLst>
              <a:ext uri="{FF2B5EF4-FFF2-40B4-BE49-F238E27FC236}">
                <a16:creationId xmlns:a16="http://schemas.microsoft.com/office/drawing/2014/main" id="{193E5178-8857-13B4-C2F2-3E1FD50015FA}"/>
              </a:ext>
            </a:extLst>
          </p:cNvPr>
          <p:cNvSpPr/>
          <p:nvPr/>
        </p:nvSpPr>
        <p:spPr>
          <a:xfrm>
            <a:off x="6539655" y="3409650"/>
            <a:ext cx="305672" cy="16518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3" name="Grafikk 172" descr="Filtrer kontur">
            <a:extLst>
              <a:ext uri="{FF2B5EF4-FFF2-40B4-BE49-F238E27FC236}">
                <a16:creationId xmlns:a16="http://schemas.microsoft.com/office/drawing/2014/main" id="{8AD87C24-D805-BFA4-A197-895F74CFD29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rot="5400000">
            <a:off x="4953865" y="3306835"/>
            <a:ext cx="2219126" cy="1879497"/>
          </a:xfrm>
          <a:prstGeom prst="rect">
            <a:avLst/>
          </a:prstGeom>
        </p:spPr>
      </p:pic>
      <p:pic>
        <p:nvPicPr>
          <p:cNvPr id="15" name="Grafikk 14" descr="Stolpediagram kontur">
            <a:extLst>
              <a:ext uri="{FF2B5EF4-FFF2-40B4-BE49-F238E27FC236}">
                <a16:creationId xmlns:a16="http://schemas.microsoft.com/office/drawing/2014/main" id="{EBC74E3C-9ED8-8F3F-5473-942460537C8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228193" y="3097759"/>
            <a:ext cx="370349" cy="370349"/>
          </a:xfrm>
          <a:prstGeom prst="rect">
            <a:avLst/>
          </a:prstGeom>
        </p:spPr>
      </p:pic>
      <p:pic>
        <p:nvPicPr>
          <p:cNvPr id="20" name="Grafikk 19" descr="Tabell kontur">
            <a:extLst>
              <a:ext uri="{FF2B5EF4-FFF2-40B4-BE49-F238E27FC236}">
                <a16:creationId xmlns:a16="http://schemas.microsoft.com/office/drawing/2014/main" id="{598F7013-AB79-864D-6B22-D230BCF729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03527" y="3133047"/>
            <a:ext cx="370349" cy="370349"/>
          </a:xfrm>
          <a:prstGeom prst="rect">
            <a:avLst/>
          </a:prstGeom>
        </p:spPr>
      </p:pic>
      <p:sp>
        <p:nvSpPr>
          <p:cNvPr id="174" name="Rektangel 173">
            <a:extLst>
              <a:ext uri="{FF2B5EF4-FFF2-40B4-BE49-F238E27FC236}">
                <a16:creationId xmlns:a16="http://schemas.microsoft.com/office/drawing/2014/main" id="{1A2CB37D-A70A-6839-4642-FCB5D23B2B62}"/>
              </a:ext>
            </a:extLst>
          </p:cNvPr>
          <p:cNvSpPr/>
          <p:nvPr/>
        </p:nvSpPr>
        <p:spPr>
          <a:xfrm>
            <a:off x="5226650" y="3933901"/>
            <a:ext cx="537654" cy="609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6" name="Grafikk 145" descr="USB kontur">
            <a:extLst>
              <a:ext uri="{FF2B5EF4-FFF2-40B4-BE49-F238E27FC236}">
                <a16:creationId xmlns:a16="http://schemas.microsoft.com/office/drawing/2014/main" id="{D85C6AD7-85B4-D525-6E69-6C11481103E2}"/>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rot="16200000">
            <a:off x="5202146" y="3972875"/>
            <a:ext cx="547416" cy="547416"/>
          </a:xfrm>
          <a:prstGeom prst="rect">
            <a:avLst/>
          </a:prstGeom>
        </p:spPr>
      </p:pic>
      <p:sp>
        <p:nvSpPr>
          <p:cNvPr id="4" name="TekstSylinder 3">
            <a:extLst>
              <a:ext uri="{FF2B5EF4-FFF2-40B4-BE49-F238E27FC236}">
                <a16:creationId xmlns:a16="http://schemas.microsoft.com/office/drawing/2014/main" id="{28365FA5-3C06-C9ED-F3D0-0B7F8DDF6E33}"/>
              </a:ext>
            </a:extLst>
          </p:cNvPr>
          <p:cNvSpPr txBox="1"/>
          <p:nvPr/>
        </p:nvSpPr>
        <p:spPr>
          <a:xfrm>
            <a:off x="5526327" y="3040318"/>
            <a:ext cx="893228" cy="73866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FHI statistikk åpent API</a:t>
            </a:r>
          </a:p>
        </p:txBody>
      </p:sp>
      <p:sp>
        <p:nvSpPr>
          <p:cNvPr id="6" name="TekstSylinder 5">
            <a:extLst>
              <a:ext uri="{FF2B5EF4-FFF2-40B4-BE49-F238E27FC236}">
                <a16:creationId xmlns:a16="http://schemas.microsoft.com/office/drawing/2014/main" id="{3E444B36-2018-8199-5994-144BC9FF1AC0}"/>
              </a:ext>
            </a:extLst>
          </p:cNvPr>
          <p:cNvSpPr txBox="1"/>
          <p:nvPr/>
        </p:nvSpPr>
        <p:spPr>
          <a:xfrm>
            <a:off x="6869367" y="5412883"/>
            <a:ext cx="2221341" cy="307777"/>
          </a:xfrm>
          <a:prstGeom prst="rect">
            <a:avLst/>
          </a:prstGeom>
          <a:solidFill>
            <a:schemeClr val="bg1"/>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Oppdatert helsepersonell</a:t>
            </a:r>
          </a:p>
        </p:txBody>
      </p:sp>
      <p:sp>
        <p:nvSpPr>
          <p:cNvPr id="7" name="TekstSylinder 6">
            <a:extLst>
              <a:ext uri="{FF2B5EF4-FFF2-40B4-BE49-F238E27FC236}">
                <a16:creationId xmlns:a16="http://schemas.microsoft.com/office/drawing/2014/main" id="{6C420DD9-2F64-2DF5-528B-A9BF526E60CF}"/>
              </a:ext>
            </a:extLst>
          </p:cNvPr>
          <p:cNvSpPr txBox="1"/>
          <p:nvPr/>
        </p:nvSpPr>
        <p:spPr>
          <a:xfrm>
            <a:off x="9327718" y="5412883"/>
            <a:ext cx="2221341" cy="307777"/>
          </a:xfrm>
          <a:prstGeom prst="rect">
            <a:avLst/>
          </a:prstGeom>
          <a:solidFill>
            <a:schemeClr val="bg1"/>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Opplyst befolkning</a:t>
            </a:r>
          </a:p>
        </p:txBody>
      </p:sp>
      <p:sp>
        <p:nvSpPr>
          <p:cNvPr id="8" name="TekstSylinder 7">
            <a:extLst>
              <a:ext uri="{FF2B5EF4-FFF2-40B4-BE49-F238E27FC236}">
                <a16:creationId xmlns:a16="http://schemas.microsoft.com/office/drawing/2014/main" id="{47E7DF8A-2058-8A1C-FC60-7E4510C78CBE}"/>
              </a:ext>
            </a:extLst>
          </p:cNvPr>
          <p:cNvSpPr txBox="1"/>
          <p:nvPr/>
        </p:nvSpPr>
        <p:spPr>
          <a:xfrm>
            <a:off x="9302754" y="3823417"/>
            <a:ext cx="2221341" cy="307777"/>
          </a:xfrm>
          <a:prstGeom prst="rect">
            <a:avLst/>
          </a:prstGeom>
          <a:solidFill>
            <a:schemeClr val="bg1"/>
          </a:solidFill>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solidFill>
                  <a:srgbClr val="3A3B63"/>
                </a:solidFill>
                <a:latin typeface="Calibri" panose="020F0502020204030204"/>
              </a:rPr>
              <a:t>Faktabaserte beslutninger</a:t>
            </a: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p:txBody>
      </p:sp>
      <p:cxnSp>
        <p:nvCxnSpPr>
          <p:cNvPr id="10" name="Rett linje 9">
            <a:extLst>
              <a:ext uri="{FF2B5EF4-FFF2-40B4-BE49-F238E27FC236}">
                <a16:creationId xmlns:a16="http://schemas.microsoft.com/office/drawing/2014/main" id="{279B43C9-C05E-679B-4D09-A59ECA1F5E9D}"/>
              </a:ext>
            </a:extLst>
          </p:cNvPr>
          <p:cNvCxnSpPr>
            <a:cxnSpLocks/>
          </p:cNvCxnSpPr>
          <p:nvPr/>
        </p:nvCxnSpPr>
        <p:spPr>
          <a:xfrm>
            <a:off x="9162546" y="2430924"/>
            <a:ext cx="0" cy="34802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0E3DFDB2-FE5B-FD7C-B17B-BB3E6A46943E}"/>
              </a:ext>
            </a:extLst>
          </p:cNvPr>
          <p:cNvSpPr/>
          <p:nvPr/>
        </p:nvSpPr>
        <p:spPr>
          <a:xfrm>
            <a:off x="8707601" y="1841736"/>
            <a:ext cx="914399" cy="718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5" name="Grafikk 184" descr="Stoppeklokke kontur">
            <a:extLst>
              <a:ext uri="{FF2B5EF4-FFF2-40B4-BE49-F238E27FC236}">
                <a16:creationId xmlns:a16="http://schemas.microsoft.com/office/drawing/2014/main" id="{2D8B2B50-8AF2-05BF-689B-E1880FC23FAF}"/>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8707871" y="1697315"/>
            <a:ext cx="914400" cy="914400"/>
          </a:xfrm>
          <a:prstGeom prst="rect">
            <a:avLst/>
          </a:prstGeom>
        </p:spPr>
      </p:pic>
      <p:grpSp>
        <p:nvGrpSpPr>
          <p:cNvPr id="9" name="Gruppe 8">
            <a:extLst>
              <a:ext uri="{FF2B5EF4-FFF2-40B4-BE49-F238E27FC236}">
                <a16:creationId xmlns:a16="http://schemas.microsoft.com/office/drawing/2014/main" id="{9B0E0C05-589F-442D-8677-1749A7FB6420}"/>
              </a:ext>
            </a:extLst>
          </p:cNvPr>
          <p:cNvGrpSpPr/>
          <p:nvPr/>
        </p:nvGrpSpPr>
        <p:grpSpPr>
          <a:xfrm>
            <a:off x="1041556" y="2430812"/>
            <a:ext cx="556399" cy="926591"/>
            <a:chOff x="3343605" y="2689738"/>
            <a:chExt cx="792519" cy="1507903"/>
          </a:xfrm>
        </p:grpSpPr>
        <p:pic>
          <p:nvPicPr>
            <p:cNvPr id="18" name="Grafikk 17" descr="Kuleramme kontur">
              <a:extLst>
                <a:ext uri="{FF2B5EF4-FFF2-40B4-BE49-F238E27FC236}">
                  <a16:creationId xmlns:a16="http://schemas.microsoft.com/office/drawing/2014/main" id="{4839D902-B405-7827-1DE2-D021B4FEA0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3605" y="2689738"/>
              <a:ext cx="445026" cy="428131"/>
            </a:xfrm>
            <a:prstGeom prst="rect">
              <a:avLst/>
            </a:prstGeom>
          </p:spPr>
        </p:pic>
        <p:pic>
          <p:nvPicPr>
            <p:cNvPr id="19" name="Grafikk 18" descr="Kuleramme kontur">
              <a:extLst>
                <a:ext uri="{FF2B5EF4-FFF2-40B4-BE49-F238E27FC236}">
                  <a16:creationId xmlns:a16="http://schemas.microsoft.com/office/drawing/2014/main" id="{B2374919-A5F0-5369-C43E-7A7984C230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7342" y="2689739"/>
              <a:ext cx="445025" cy="428130"/>
            </a:xfrm>
            <a:prstGeom prst="rect">
              <a:avLst/>
            </a:prstGeom>
          </p:spPr>
        </p:pic>
        <p:pic>
          <p:nvPicPr>
            <p:cNvPr id="21" name="Grafikk 20" descr="Kuleramme kontur">
              <a:extLst>
                <a:ext uri="{FF2B5EF4-FFF2-40B4-BE49-F238E27FC236}">
                  <a16:creationId xmlns:a16="http://schemas.microsoft.com/office/drawing/2014/main" id="{CB0EED3E-C31C-07A7-701B-E3FFD646AD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7362" y="3769510"/>
              <a:ext cx="445026" cy="428131"/>
            </a:xfrm>
            <a:prstGeom prst="rect">
              <a:avLst/>
            </a:prstGeom>
          </p:spPr>
        </p:pic>
        <p:pic>
          <p:nvPicPr>
            <p:cNvPr id="25" name="Grafikk 24" descr="Kuleramme kontur">
              <a:extLst>
                <a:ext uri="{FF2B5EF4-FFF2-40B4-BE49-F238E27FC236}">
                  <a16:creationId xmlns:a16="http://schemas.microsoft.com/office/drawing/2014/main" id="{DD740E53-4CF9-F206-F79A-EF7CFC132C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91099" y="3769510"/>
              <a:ext cx="445025" cy="428129"/>
            </a:xfrm>
            <a:prstGeom prst="rect">
              <a:avLst/>
            </a:prstGeom>
          </p:spPr>
        </p:pic>
      </p:grpSp>
      <p:grpSp>
        <p:nvGrpSpPr>
          <p:cNvPr id="26" name="Gruppe 25">
            <a:extLst>
              <a:ext uri="{FF2B5EF4-FFF2-40B4-BE49-F238E27FC236}">
                <a16:creationId xmlns:a16="http://schemas.microsoft.com/office/drawing/2014/main" id="{583FD03B-85F4-92E5-C8BE-5D9AF997CAA5}"/>
              </a:ext>
            </a:extLst>
          </p:cNvPr>
          <p:cNvGrpSpPr/>
          <p:nvPr/>
        </p:nvGrpSpPr>
        <p:grpSpPr>
          <a:xfrm>
            <a:off x="1031846" y="5623003"/>
            <a:ext cx="553761" cy="263082"/>
            <a:chOff x="3343605" y="2689738"/>
            <a:chExt cx="788762" cy="428131"/>
          </a:xfrm>
        </p:grpSpPr>
        <p:pic>
          <p:nvPicPr>
            <p:cNvPr id="28" name="Grafikk 27" descr="Kuleramme kontur">
              <a:extLst>
                <a:ext uri="{FF2B5EF4-FFF2-40B4-BE49-F238E27FC236}">
                  <a16:creationId xmlns:a16="http://schemas.microsoft.com/office/drawing/2014/main" id="{1D8AFFED-9643-73D2-0683-B990FEDCBA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3605" y="2689738"/>
              <a:ext cx="445026" cy="428131"/>
            </a:xfrm>
            <a:prstGeom prst="rect">
              <a:avLst/>
            </a:prstGeom>
          </p:spPr>
        </p:pic>
        <p:pic>
          <p:nvPicPr>
            <p:cNvPr id="31" name="Grafikk 30" descr="Kuleramme kontur">
              <a:extLst>
                <a:ext uri="{FF2B5EF4-FFF2-40B4-BE49-F238E27FC236}">
                  <a16:creationId xmlns:a16="http://schemas.microsoft.com/office/drawing/2014/main" id="{31C2027D-FB14-F0A6-6BE8-5F1EA53C64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7342" y="2689739"/>
              <a:ext cx="445025" cy="428130"/>
            </a:xfrm>
            <a:prstGeom prst="rect">
              <a:avLst/>
            </a:prstGeom>
          </p:spPr>
        </p:pic>
      </p:grpSp>
      <p:grpSp>
        <p:nvGrpSpPr>
          <p:cNvPr id="32" name="Gruppe 31">
            <a:extLst>
              <a:ext uri="{FF2B5EF4-FFF2-40B4-BE49-F238E27FC236}">
                <a16:creationId xmlns:a16="http://schemas.microsoft.com/office/drawing/2014/main" id="{06CA80CA-E0BF-F30C-8B82-BC60DB7074B8}"/>
              </a:ext>
            </a:extLst>
          </p:cNvPr>
          <p:cNvGrpSpPr/>
          <p:nvPr/>
        </p:nvGrpSpPr>
        <p:grpSpPr>
          <a:xfrm>
            <a:off x="1028840" y="4960953"/>
            <a:ext cx="553761" cy="263082"/>
            <a:chOff x="3343605" y="2689738"/>
            <a:chExt cx="788762" cy="428131"/>
          </a:xfrm>
        </p:grpSpPr>
        <p:pic>
          <p:nvPicPr>
            <p:cNvPr id="33" name="Grafikk 32" descr="Kuleramme kontur">
              <a:extLst>
                <a:ext uri="{FF2B5EF4-FFF2-40B4-BE49-F238E27FC236}">
                  <a16:creationId xmlns:a16="http://schemas.microsoft.com/office/drawing/2014/main" id="{BDAE4295-E8D7-53F6-0523-D28D8DB7BC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3605" y="2689738"/>
              <a:ext cx="445026" cy="428131"/>
            </a:xfrm>
            <a:prstGeom prst="rect">
              <a:avLst/>
            </a:prstGeom>
          </p:spPr>
        </p:pic>
        <p:pic>
          <p:nvPicPr>
            <p:cNvPr id="34" name="Grafikk 33" descr="Kuleramme kontur">
              <a:extLst>
                <a:ext uri="{FF2B5EF4-FFF2-40B4-BE49-F238E27FC236}">
                  <a16:creationId xmlns:a16="http://schemas.microsoft.com/office/drawing/2014/main" id="{904E5EDE-835C-1B3E-3264-419D65B65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7342" y="2689739"/>
              <a:ext cx="445025" cy="428130"/>
            </a:xfrm>
            <a:prstGeom prst="rect">
              <a:avLst/>
            </a:prstGeom>
          </p:spPr>
        </p:pic>
      </p:grpSp>
      <p:grpSp>
        <p:nvGrpSpPr>
          <p:cNvPr id="36" name="Gruppe 35">
            <a:extLst>
              <a:ext uri="{FF2B5EF4-FFF2-40B4-BE49-F238E27FC236}">
                <a16:creationId xmlns:a16="http://schemas.microsoft.com/office/drawing/2014/main" id="{B3A6AA48-901C-F9CF-AF03-FE503705DB91}"/>
              </a:ext>
            </a:extLst>
          </p:cNvPr>
          <p:cNvGrpSpPr/>
          <p:nvPr/>
        </p:nvGrpSpPr>
        <p:grpSpPr>
          <a:xfrm>
            <a:off x="1043496" y="3744261"/>
            <a:ext cx="553761" cy="263082"/>
            <a:chOff x="3343605" y="2689738"/>
            <a:chExt cx="788762" cy="428131"/>
          </a:xfrm>
        </p:grpSpPr>
        <p:pic>
          <p:nvPicPr>
            <p:cNvPr id="40" name="Grafikk 39" descr="Kuleramme kontur">
              <a:extLst>
                <a:ext uri="{FF2B5EF4-FFF2-40B4-BE49-F238E27FC236}">
                  <a16:creationId xmlns:a16="http://schemas.microsoft.com/office/drawing/2014/main" id="{09CE50EC-6062-EAA1-8C5A-9139963FEB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3605" y="2689738"/>
              <a:ext cx="445026" cy="428131"/>
            </a:xfrm>
            <a:prstGeom prst="rect">
              <a:avLst/>
            </a:prstGeom>
          </p:spPr>
        </p:pic>
        <p:pic>
          <p:nvPicPr>
            <p:cNvPr id="44" name="Grafikk 43" descr="Kuleramme kontur">
              <a:extLst>
                <a:ext uri="{FF2B5EF4-FFF2-40B4-BE49-F238E27FC236}">
                  <a16:creationId xmlns:a16="http://schemas.microsoft.com/office/drawing/2014/main" id="{C495CF59-1E56-5254-2AC9-85E8808CF5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7342" y="2689739"/>
              <a:ext cx="445025" cy="428130"/>
            </a:xfrm>
            <a:prstGeom prst="rect">
              <a:avLst/>
            </a:prstGeom>
          </p:spPr>
        </p:pic>
      </p:grpSp>
      <p:grpSp>
        <p:nvGrpSpPr>
          <p:cNvPr id="48" name="Gruppe 47">
            <a:extLst>
              <a:ext uri="{FF2B5EF4-FFF2-40B4-BE49-F238E27FC236}">
                <a16:creationId xmlns:a16="http://schemas.microsoft.com/office/drawing/2014/main" id="{12980B7B-641F-BFB6-98DD-23E64D6C26F3}"/>
              </a:ext>
            </a:extLst>
          </p:cNvPr>
          <p:cNvGrpSpPr/>
          <p:nvPr/>
        </p:nvGrpSpPr>
        <p:grpSpPr>
          <a:xfrm>
            <a:off x="1022345" y="6360042"/>
            <a:ext cx="553761" cy="263082"/>
            <a:chOff x="3343605" y="2689738"/>
            <a:chExt cx="788762" cy="428131"/>
          </a:xfrm>
        </p:grpSpPr>
        <p:pic>
          <p:nvPicPr>
            <p:cNvPr id="51" name="Grafikk 50" descr="Kuleramme kontur">
              <a:extLst>
                <a:ext uri="{FF2B5EF4-FFF2-40B4-BE49-F238E27FC236}">
                  <a16:creationId xmlns:a16="http://schemas.microsoft.com/office/drawing/2014/main" id="{48B228D3-7ACB-DEF8-30B0-03F39D3639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3605" y="2689738"/>
              <a:ext cx="445026" cy="428131"/>
            </a:xfrm>
            <a:prstGeom prst="rect">
              <a:avLst/>
            </a:prstGeom>
          </p:spPr>
        </p:pic>
        <p:pic>
          <p:nvPicPr>
            <p:cNvPr id="54" name="Grafikk 53" descr="Kuleramme kontur">
              <a:extLst>
                <a:ext uri="{FF2B5EF4-FFF2-40B4-BE49-F238E27FC236}">
                  <a16:creationId xmlns:a16="http://schemas.microsoft.com/office/drawing/2014/main" id="{C11DC8EB-9AEF-2B19-012F-B77C77C700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7342" y="2689739"/>
              <a:ext cx="445025" cy="428130"/>
            </a:xfrm>
            <a:prstGeom prst="rect">
              <a:avLst/>
            </a:prstGeom>
          </p:spPr>
        </p:pic>
      </p:grpSp>
      <p:sp>
        <p:nvSpPr>
          <p:cNvPr id="38" name="Magnetplate 34">
            <a:extLst>
              <a:ext uri="{FF2B5EF4-FFF2-40B4-BE49-F238E27FC236}">
                <a16:creationId xmlns:a16="http://schemas.microsoft.com/office/drawing/2014/main" id="{1BB5AB1D-017C-1F6C-3F07-0F087E8FC5C6}"/>
              </a:ext>
            </a:extLst>
          </p:cNvPr>
          <p:cNvSpPr/>
          <p:nvPr/>
        </p:nvSpPr>
        <p:spPr>
          <a:xfrm>
            <a:off x="898217" y="4108001"/>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lIns="91440" tIns="1800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solidFill>
                  <a:srgbClr val="3A3B63"/>
                </a:solidFill>
                <a:latin typeface="Calibri" panose="020F0502020204030204"/>
              </a:rPr>
              <a:t>NPR</a:t>
            </a: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p:txBody>
      </p:sp>
      <p:grpSp>
        <p:nvGrpSpPr>
          <p:cNvPr id="42" name="Gruppe 35">
            <a:extLst>
              <a:ext uri="{FF2B5EF4-FFF2-40B4-BE49-F238E27FC236}">
                <a16:creationId xmlns:a16="http://schemas.microsoft.com/office/drawing/2014/main" id="{D72FDE5B-C614-9358-01A6-0BEC27D8E42D}"/>
              </a:ext>
            </a:extLst>
          </p:cNvPr>
          <p:cNvGrpSpPr/>
          <p:nvPr/>
        </p:nvGrpSpPr>
        <p:grpSpPr>
          <a:xfrm>
            <a:off x="1043500" y="4332088"/>
            <a:ext cx="553762" cy="263082"/>
            <a:chOff x="3343605" y="2689738"/>
            <a:chExt cx="788762" cy="428131"/>
          </a:xfrm>
        </p:grpSpPr>
        <p:pic>
          <p:nvPicPr>
            <p:cNvPr id="45" name="Grafikk 39" descr="Kuleramme kontur">
              <a:extLst>
                <a:ext uri="{FF2B5EF4-FFF2-40B4-BE49-F238E27FC236}">
                  <a16:creationId xmlns:a16="http://schemas.microsoft.com/office/drawing/2014/main" id="{4E1FE0B5-4C39-3816-9FD0-D20FA136A4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3605" y="2689738"/>
              <a:ext cx="445026" cy="428131"/>
            </a:xfrm>
            <a:prstGeom prst="rect">
              <a:avLst/>
            </a:prstGeom>
          </p:spPr>
        </p:pic>
        <p:pic>
          <p:nvPicPr>
            <p:cNvPr id="46" name="Grafikk 43" descr="Kuleramme kontur">
              <a:extLst>
                <a:ext uri="{FF2B5EF4-FFF2-40B4-BE49-F238E27FC236}">
                  <a16:creationId xmlns:a16="http://schemas.microsoft.com/office/drawing/2014/main" id="{A70A4681-4AD8-D3E5-F321-D7F5A6D7C0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87342" y="2689739"/>
              <a:ext cx="445025" cy="428130"/>
            </a:xfrm>
            <a:prstGeom prst="rect">
              <a:avLst/>
            </a:prstGeom>
          </p:spPr>
        </p:pic>
      </p:grpSp>
    </p:spTree>
    <p:extLst>
      <p:ext uri="{BB962C8B-B14F-4D97-AF65-F5344CB8AC3E}">
        <p14:creationId xmlns:p14="http://schemas.microsoft.com/office/powerpoint/2010/main" val="301998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fikk 41" descr="Bærbar datamaskin kontur">
            <a:extLst>
              <a:ext uri="{FF2B5EF4-FFF2-40B4-BE49-F238E27FC236}">
                <a16:creationId xmlns:a16="http://schemas.microsoft.com/office/drawing/2014/main" id="{AB0EF917-F7AC-63E5-AC58-5025B4C176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1662" y="2343700"/>
            <a:ext cx="2725119" cy="2577474"/>
          </a:xfrm>
          <a:prstGeom prst="rect">
            <a:avLst/>
          </a:prstGeom>
        </p:spPr>
      </p:pic>
      <p:sp>
        <p:nvSpPr>
          <p:cNvPr id="3" name="Plassholder for tekst 2">
            <a:extLst>
              <a:ext uri="{FF2B5EF4-FFF2-40B4-BE49-F238E27FC236}">
                <a16:creationId xmlns:a16="http://schemas.microsoft.com/office/drawing/2014/main" id="{C9006F84-CEE6-F539-77CB-C98D3457C09F}"/>
              </a:ext>
            </a:extLst>
          </p:cNvPr>
          <p:cNvSpPr>
            <a:spLocks noGrp="1"/>
          </p:cNvSpPr>
          <p:nvPr>
            <p:ph type="body" sz="quarter" idx="11"/>
          </p:nvPr>
        </p:nvSpPr>
        <p:spPr>
          <a:xfrm>
            <a:off x="591993" y="938494"/>
            <a:ext cx="10858500" cy="423321"/>
          </a:xfrm>
        </p:spPr>
        <p:txBody>
          <a:bodyPr/>
          <a:lstStyle/>
          <a:p>
            <a:r>
              <a:rPr lang="nb-NO" err="1"/>
              <a:t>Tilbakedeling</a:t>
            </a:r>
            <a:r>
              <a:rPr lang="nb-NO"/>
              <a:t> av data om </a:t>
            </a:r>
            <a:r>
              <a:rPr lang="nb-NO" err="1"/>
              <a:t>antibiotikaforskrivning</a:t>
            </a:r>
            <a:r>
              <a:rPr lang="nb-NO"/>
              <a:t> til fastleger </a:t>
            </a:r>
          </a:p>
        </p:txBody>
      </p:sp>
      <p:sp>
        <p:nvSpPr>
          <p:cNvPr id="13" name="Tittel 1">
            <a:extLst>
              <a:ext uri="{FF2B5EF4-FFF2-40B4-BE49-F238E27FC236}">
                <a16:creationId xmlns:a16="http://schemas.microsoft.com/office/drawing/2014/main" id="{DAC9F79C-ECCC-899D-8A39-5BE3B70307F7}"/>
              </a:ext>
            </a:extLst>
          </p:cNvPr>
          <p:cNvSpPr txBox="1">
            <a:spLocks/>
          </p:cNvSpPr>
          <p:nvPr/>
        </p:nvSpPr>
        <p:spPr>
          <a:xfrm>
            <a:off x="591993" y="369132"/>
            <a:ext cx="10858500" cy="498598"/>
          </a:xfrm>
          <a:prstGeom prst="rect">
            <a:avLst/>
          </a:prstGeom>
        </p:spPr>
        <p:txBody>
          <a:bodyPr vert="horz" wrap="square"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pPr marL="0" marR="0" lvl="0" indent="0" algn="l" defTabSz="914446" rtl="0" eaLnBrk="1" fontAlgn="auto" latinLnBrk="0" hangingPunct="1">
              <a:lnSpc>
                <a:spcPct val="90000"/>
              </a:lnSpc>
              <a:spcBef>
                <a:spcPct val="0"/>
              </a:spcBef>
              <a:spcAft>
                <a:spcPts val="0"/>
              </a:spcAft>
              <a:buClrTx/>
              <a:buSzTx/>
              <a:buFontTx/>
              <a:buNone/>
              <a:tabLst/>
              <a:defRPr/>
            </a:pPr>
            <a:r>
              <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rPr>
              <a:t>Nytten av gode helsedata</a:t>
            </a:r>
          </a:p>
        </p:txBody>
      </p:sp>
      <p:pic>
        <p:nvPicPr>
          <p:cNvPr id="4" name="Grafikk 3" descr="bakterie kontur">
            <a:extLst>
              <a:ext uri="{FF2B5EF4-FFF2-40B4-BE49-F238E27FC236}">
                <a16:creationId xmlns:a16="http://schemas.microsoft.com/office/drawing/2014/main" id="{C8CFF5AD-2FDA-1E74-1308-12C1D49CF2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5294" y="5122656"/>
            <a:ext cx="837734" cy="837734"/>
          </a:xfrm>
          <a:prstGeom prst="rect">
            <a:avLst/>
          </a:prstGeom>
        </p:spPr>
      </p:pic>
      <p:pic>
        <p:nvPicPr>
          <p:cNvPr id="8" name="Grafikk 7" descr="Eksponentiell graf kontur">
            <a:extLst>
              <a:ext uri="{FF2B5EF4-FFF2-40B4-BE49-F238E27FC236}">
                <a16:creationId xmlns:a16="http://schemas.microsoft.com/office/drawing/2014/main" id="{03ACB0FC-5E30-DD56-F874-0940D581D3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3484" y="4081923"/>
            <a:ext cx="1015018" cy="1015018"/>
          </a:xfrm>
          <a:prstGeom prst="rect">
            <a:avLst/>
          </a:prstGeom>
        </p:spPr>
      </p:pic>
      <p:pic>
        <p:nvPicPr>
          <p:cNvPr id="11" name="Grafikk 10" descr="Klasserom kontur">
            <a:extLst>
              <a:ext uri="{FF2B5EF4-FFF2-40B4-BE49-F238E27FC236}">
                <a16:creationId xmlns:a16="http://schemas.microsoft.com/office/drawing/2014/main" id="{2C9845BC-BC7E-12D2-43DA-C8880FAF3D5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59566" y="2714503"/>
            <a:ext cx="970739" cy="970739"/>
          </a:xfrm>
          <a:prstGeom prst="rect">
            <a:avLst/>
          </a:prstGeom>
        </p:spPr>
      </p:pic>
      <p:pic>
        <p:nvPicPr>
          <p:cNvPr id="15" name="Grafikk 14" descr="Stolpediagram med nedadgående trend kontur">
            <a:extLst>
              <a:ext uri="{FF2B5EF4-FFF2-40B4-BE49-F238E27FC236}">
                <a16:creationId xmlns:a16="http://schemas.microsoft.com/office/drawing/2014/main" id="{E4D5110F-A8FA-82C0-8AA0-3CFDDB2AAE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59566" y="4944859"/>
            <a:ext cx="970739" cy="821254"/>
          </a:xfrm>
          <a:prstGeom prst="rect">
            <a:avLst/>
          </a:prstGeom>
        </p:spPr>
      </p:pic>
      <p:pic>
        <p:nvPicPr>
          <p:cNvPr id="17" name="Grafikk 16" descr="Brukere kontur">
            <a:extLst>
              <a:ext uri="{FF2B5EF4-FFF2-40B4-BE49-F238E27FC236}">
                <a16:creationId xmlns:a16="http://schemas.microsoft.com/office/drawing/2014/main" id="{1EDE7E83-10F3-97B9-D61D-EBDA37A01E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26798" y="4140548"/>
            <a:ext cx="871718" cy="871718"/>
          </a:xfrm>
          <a:prstGeom prst="rect">
            <a:avLst/>
          </a:prstGeom>
        </p:spPr>
      </p:pic>
      <p:pic>
        <p:nvPicPr>
          <p:cNvPr id="23" name="Grafikk 22" descr="Stolpediagram kontur">
            <a:extLst>
              <a:ext uri="{FF2B5EF4-FFF2-40B4-BE49-F238E27FC236}">
                <a16:creationId xmlns:a16="http://schemas.microsoft.com/office/drawing/2014/main" id="{F958020B-200E-4B30-A620-3F3875CC6F2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67137" y="3419773"/>
            <a:ext cx="554436" cy="554436"/>
          </a:xfrm>
          <a:prstGeom prst="rect">
            <a:avLst/>
          </a:prstGeom>
        </p:spPr>
      </p:pic>
      <p:pic>
        <p:nvPicPr>
          <p:cNvPr id="25" name="Grafikk 24" descr="Sektordiagram kontur">
            <a:extLst>
              <a:ext uri="{FF2B5EF4-FFF2-40B4-BE49-F238E27FC236}">
                <a16:creationId xmlns:a16="http://schemas.microsoft.com/office/drawing/2014/main" id="{35FF1811-6B3C-8852-DECB-8C98FBF13DB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597491" y="3518290"/>
            <a:ext cx="392547" cy="392547"/>
          </a:xfrm>
          <a:prstGeom prst="rect">
            <a:avLst/>
          </a:prstGeom>
        </p:spPr>
      </p:pic>
      <p:pic>
        <p:nvPicPr>
          <p:cNvPr id="29" name="Grafikk 28" descr="Normalfordeling kontur">
            <a:extLst>
              <a:ext uri="{FF2B5EF4-FFF2-40B4-BE49-F238E27FC236}">
                <a16:creationId xmlns:a16="http://schemas.microsoft.com/office/drawing/2014/main" id="{2BB78BFF-2BBE-CDE2-1AE8-2B9D69F24DD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010196" y="3454704"/>
            <a:ext cx="473703" cy="473703"/>
          </a:xfrm>
          <a:prstGeom prst="rect">
            <a:avLst/>
          </a:prstGeom>
        </p:spPr>
      </p:pic>
      <p:pic>
        <p:nvPicPr>
          <p:cNvPr id="33" name="Grafikk 32" descr="Lege mann med heldekkende fyll">
            <a:extLst>
              <a:ext uri="{FF2B5EF4-FFF2-40B4-BE49-F238E27FC236}">
                <a16:creationId xmlns:a16="http://schemas.microsoft.com/office/drawing/2014/main" id="{47B0A6FC-960B-0900-89A1-F17990D0194D}"/>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105331" y="2646453"/>
            <a:ext cx="566604" cy="566604"/>
          </a:xfrm>
          <a:prstGeom prst="rect">
            <a:avLst/>
          </a:prstGeom>
        </p:spPr>
      </p:pic>
      <p:pic>
        <p:nvPicPr>
          <p:cNvPr id="35" name="Grafikk 34" descr="Lege hunn med heldekkende fyll">
            <a:extLst>
              <a:ext uri="{FF2B5EF4-FFF2-40B4-BE49-F238E27FC236}">
                <a16:creationId xmlns:a16="http://schemas.microsoft.com/office/drawing/2014/main" id="{09FA22FC-54B8-54F9-9F04-806D907A4A1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133733" y="5394489"/>
            <a:ext cx="566604" cy="566604"/>
          </a:xfrm>
          <a:prstGeom prst="rect">
            <a:avLst/>
          </a:prstGeom>
        </p:spPr>
      </p:pic>
      <p:pic>
        <p:nvPicPr>
          <p:cNvPr id="39" name="Grafikk 38" descr="Lege mann kontur">
            <a:extLst>
              <a:ext uri="{FF2B5EF4-FFF2-40B4-BE49-F238E27FC236}">
                <a16:creationId xmlns:a16="http://schemas.microsoft.com/office/drawing/2014/main" id="{369C666B-4BD8-70DC-2303-12FCC44204B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162048" y="4546023"/>
            <a:ext cx="509887" cy="509887"/>
          </a:xfrm>
          <a:prstGeom prst="rect">
            <a:avLst/>
          </a:prstGeom>
        </p:spPr>
      </p:pic>
      <p:pic>
        <p:nvPicPr>
          <p:cNvPr id="41" name="Grafikk 40" descr="Medisin kontur">
            <a:extLst>
              <a:ext uri="{FF2B5EF4-FFF2-40B4-BE49-F238E27FC236}">
                <a16:creationId xmlns:a16="http://schemas.microsoft.com/office/drawing/2014/main" id="{49B7E111-2706-1E19-89AB-69A6E1A813B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51536" y="2667480"/>
            <a:ext cx="1168214" cy="1168214"/>
          </a:xfrm>
          <a:prstGeom prst="rect">
            <a:avLst/>
          </a:prstGeom>
        </p:spPr>
      </p:pic>
      <p:grpSp>
        <p:nvGrpSpPr>
          <p:cNvPr id="147" name="Gruppe 146">
            <a:extLst>
              <a:ext uri="{FF2B5EF4-FFF2-40B4-BE49-F238E27FC236}">
                <a16:creationId xmlns:a16="http://schemas.microsoft.com/office/drawing/2014/main" id="{4BBCABBC-75BE-2027-9CF0-E18AA05EFB90}"/>
              </a:ext>
            </a:extLst>
          </p:cNvPr>
          <p:cNvGrpSpPr/>
          <p:nvPr/>
        </p:nvGrpSpPr>
        <p:grpSpPr>
          <a:xfrm>
            <a:off x="1955826" y="5166666"/>
            <a:ext cx="2933778" cy="914400"/>
            <a:chOff x="868851" y="4154657"/>
            <a:chExt cx="2129673" cy="650783"/>
          </a:xfrm>
        </p:grpSpPr>
        <p:pic>
          <p:nvPicPr>
            <p:cNvPr id="131" name="Grafikk 130" descr="Gruppe kontur">
              <a:extLst>
                <a:ext uri="{FF2B5EF4-FFF2-40B4-BE49-F238E27FC236}">
                  <a16:creationId xmlns:a16="http://schemas.microsoft.com/office/drawing/2014/main" id="{933F6332-CBA4-0EAC-03B5-F5563DB6C9B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68851" y="4154657"/>
              <a:ext cx="646331" cy="646331"/>
            </a:xfrm>
            <a:prstGeom prst="rect">
              <a:avLst/>
            </a:prstGeom>
          </p:spPr>
        </p:pic>
        <p:pic>
          <p:nvPicPr>
            <p:cNvPr id="132" name="Grafikk 131" descr="Gruppe kontur">
              <a:extLst>
                <a:ext uri="{FF2B5EF4-FFF2-40B4-BE49-F238E27FC236}">
                  <a16:creationId xmlns:a16="http://schemas.microsoft.com/office/drawing/2014/main" id="{6D587F5F-D512-0AA8-CA9D-E21E0463F6A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609074" y="4159109"/>
              <a:ext cx="646331" cy="646331"/>
            </a:xfrm>
            <a:prstGeom prst="rect">
              <a:avLst/>
            </a:prstGeom>
          </p:spPr>
        </p:pic>
        <p:pic>
          <p:nvPicPr>
            <p:cNvPr id="133" name="Grafikk 132" descr="Kvinne kontur">
              <a:extLst>
                <a:ext uri="{FF2B5EF4-FFF2-40B4-BE49-F238E27FC236}">
                  <a16:creationId xmlns:a16="http://schemas.microsoft.com/office/drawing/2014/main" id="{63BFD74D-661D-B981-416A-CC55A6589913}"/>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127536" y="4285480"/>
              <a:ext cx="351806" cy="395970"/>
            </a:xfrm>
            <a:prstGeom prst="rect">
              <a:avLst/>
            </a:prstGeom>
          </p:spPr>
        </p:pic>
        <p:pic>
          <p:nvPicPr>
            <p:cNvPr id="134" name="Grafikk 133" descr="Mann kontur">
              <a:extLst>
                <a:ext uri="{FF2B5EF4-FFF2-40B4-BE49-F238E27FC236}">
                  <a16:creationId xmlns:a16="http://schemas.microsoft.com/office/drawing/2014/main" id="{C215DDBF-60A5-A378-23D6-5E12DB430529}"/>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386453" y="4283099"/>
              <a:ext cx="353921" cy="398351"/>
            </a:xfrm>
            <a:prstGeom prst="rect">
              <a:avLst/>
            </a:prstGeom>
          </p:spPr>
        </p:pic>
        <p:pic>
          <p:nvPicPr>
            <p:cNvPr id="135" name="Grafikk 134" descr="Gruppe kontur">
              <a:extLst>
                <a:ext uri="{FF2B5EF4-FFF2-40B4-BE49-F238E27FC236}">
                  <a16:creationId xmlns:a16="http://schemas.microsoft.com/office/drawing/2014/main" id="{C2A37978-4607-55CB-1C8B-0AC5D3958AB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flipH="1">
              <a:off x="2352193" y="4156728"/>
              <a:ext cx="646331" cy="646331"/>
            </a:xfrm>
            <a:prstGeom prst="rect">
              <a:avLst/>
            </a:prstGeom>
          </p:spPr>
        </p:pic>
      </p:grpSp>
      <p:sp>
        <p:nvSpPr>
          <p:cNvPr id="136" name="Magnetplate 135">
            <a:extLst>
              <a:ext uri="{FF2B5EF4-FFF2-40B4-BE49-F238E27FC236}">
                <a16:creationId xmlns:a16="http://schemas.microsoft.com/office/drawing/2014/main" id="{AD8BE243-746C-9A2A-D042-85FA8A9BA6BE}"/>
              </a:ext>
            </a:extLst>
          </p:cNvPr>
          <p:cNvSpPr/>
          <p:nvPr/>
        </p:nvSpPr>
        <p:spPr>
          <a:xfrm>
            <a:off x="6245154" y="3618139"/>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3A3B63"/>
                </a:solidFill>
                <a:effectLst/>
                <a:uLnTx/>
                <a:uFillTx/>
                <a:latin typeface="Calibri" panose="020F0502020204030204"/>
                <a:ea typeface="+mn-ea"/>
                <a:cs typeface="+mn-cs"/>
              </a:rPr>
              <a:t>LMR</a:t>
            </a:r>
          </a:p>
        </p:txBody>
      </p:sp>
      <p:grpSp>
        <p:nvGrpSpPr>
          <p:cNvPr id="151" name="Gruppe 150">
            <a:extLst>
              <a:ext uri="{FF2B5EF4-FFF2-40B4-BE49-F238E27FC236}">
                <a16:creationId xmlns:a16="http://schemas.microsoft.com/office/drawing/2014/main" id="{56DAA378-7085-530E-2A52-FFD7F8B06AE7}"/>
              </a:ext>
            </a:extLst>
          </p:cNvPr>
          <p:cNvGrpSpPr/>
          <p:nvPr/>
        </p:nvGrpSpPr>
        <p:grpSpPr>
          <a:xfrm>
            <a:off x="1848709" y="2426597"/>
            <a:ext cx="3152138" cy="908146"/>
            <a:chOff x="800766" y="3296686"/>
            <a:chExt cx="2288184" cy="646332"/>
          </a:xfrm>
        </p:grpSpPr>
        <p:pic>
          <p:nvPicPr>
            <p:cNvPr id="44" name="Grafikk 43" descr="Gruppe kontur">
              <a:extLst>
                <a:ext uri="{FF2B5EF4-FFF2-40B4-BE49-F238E27FC236}">
                  <a16:creationId xmlns:a16="http://schemas.microsoft.com/office/drawing/2014/main" id="{F988CDC5-2192-529C-E1D7-55D526E3D15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168059" y="3296687"/>
              <a:ext cx="646331" cy="646331"/>
            </a:xfrm>
            <a:prstGeom prst="rect">
              <a:avLst/>
            </a:prstGeom>
          </p:spPr>
        </p:pic>
        <p:pic>
          <p:nvPicPr>
            <p:cNvPr id="45" name="Grafikk 44" descr="Kvinne kontur">
              <a:extLst>
                <a:ext uri="{FF2B5EF4-FFF2-40B4-BE49-F238E27FC236}">
                  <a16:creationId xmlns:a16="http://schemas.microsoft.com/office/drawing/2014/main" id="{16BD6CB1-1EB2-207C-7362-0B60C7D8628B}"/>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00766" y="3425440"/>
              <a:ext cx="351806" cy="395970"/>
            </a:xfrm>
            <a:prstGeom prst="rect">
              <a:avLst/>
            </a:prstGeom>
          </p:spPr>
        </p:pic>
        <p:pic>
          <p:nvPicPr>
            <p:cNvPr id="46" name="Grafikk 45" descr="Mann kontur">
              <a:extLst>
                <a:ext uri="{FF2B5EF4-FFF2-40B4-BE49-F238E27FC236}">
                  <a16:creationId xmlns:a16="http://schemas.microsoft.com/office/drawing/2014/main" id="{9CE6F5E9-B7EF-C0C7-643E-130BCB4900D2}"/>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940676" y="3420677"/>
              <a:ext cx="353921" cy="398351"/>
            </a:xfrm>
            <a:prstGeom prst="rect">
              <a:avLst/>
            </a:prstGeom>
          </p:spPr>
        </p:pic>
        <p:pic>
          <p:nvPicPr>
            <p:cNvPr id="56" name="Grafikk 55" descr="Gruppe kontur">
              <a:extLst>
                <a:ext uri="{FF2B5EF4-FFF2-40B4-BE49-F238E27FC236}">
                  <a16:creationId xmlns:a16="http://schemas.microsoft.com/office/drawing/2014/main" id="{186313DA-FEB8-04A7-D042-B13AC563CED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768963" y="3296686"/>
              <a:ext cx="646331" cy="646331"/>
            </a:xfrm>
            <a:prstGeom prst="rect">
              <a:avLst/>
            </a:prstGeom>
          </p:spPr>
        </p:pic>
        <p:pic>
          <p:nvPicPr>
            <p:cNvPr id="62" name="Grafikk 61" descr="Mann kontur">
              <a:extLst>
                <a:ext uri="{FF2B5EF4-FFF2-40B4-BE49-F238E27FC236}">
                  <a16:creationId xmlns:a16="http://schemas.microsoft.com/office/drawing/2014/main" id="{4D147033-2C2E-B0A4-8F4B-775CC11C7EAF}"/>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286565" y="3425128"/>
              <a:ext cx="353921" cy="398351"/>
            </a:xfrm>
            <a:prstGeom prst="rect">
              <a:avLst/>
            </a:prstGeom>
          </p:spPr>
        </p:pic>
        <p:pic>
          <p:nvPicPr>
            <p:cNvPr id="137" name="Grafikk 136" descr="Mann kontur">
              <a:extLst>
                <a:ext uri="{FF2B5EF4-FFF2-40B4-BE49-F238E27FC236}">
                  <a16:creationId xmlns:a16="http://schemas.microsoft.com/office/drawing/2014/main" id="{72D15B60-8E07-55E2-36DD-D105553DA879}"/>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443235" y="3425354"/>
              <a:ext cx="353921" cy="398351"/>
            </a:xfrm>
            <a:prstGeom prst="rect">
              <a:avLst/>
            </a:prstGeom>
          </p:spPr>
        </p:pic>
        <p:pic>
          <p:nvPicPr>
            <p:cNvPr id="138" name="Grafikk 137" descr="Kvinne kontur">
              <a:extLst>
                <a:ext uri="{FF2B5EF4-FFF2-40B4-BE49-F238E27FC236}">
                  <a16:creationId xmlns:a16="http://schemas.microsoft.com/office/drawing/2014/main" id="{98A580B9-C84A-F5F4-73F8-7BF0E4C2A375}"/>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595119" y="3432016"/>
              <a:ext cx="351806" cy="395970"/>
            </a:xfrm>
            <a:prstGeom prst="rect">
              <a:avLst/>
            </a:prstGeom>
          </p:spPr>
        </p:pic>
        <p:pic>
          <p:nvPicPr>
            <p:cNvPr id="139" name="Grafikk 138" descr="Mann kontur">
              <a:extLst>
                <a:ext uri="{FF2B5EF4-FFF2-40B4-BE49-F238E27FC236}">
                  <a16:creationId xmlns:a16="http://schemas.microsoft.com/office/drawing/2014/main" id="{45B53308-21C2-9771-B174-D2A9246BA9A7}"/>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735029" y="3427253"/>
              <a:ext cx="353921" cy="398351"/>
            </a:xfrm>
            <a:prstGeom prst="rect">
              <a:avLst/>
            </a:prstGeom>
          </p:spPr>
        </p:pic>
      </p:grpSp>
      <p:grpSp>
        <p:nvGrpSpPr>
          <p:cNvPr id="149" name="Gruppe 148">
            <a:extLst>
              <a:ext uri="{FF2B5EF4-FFF2-40B4-BE49-F238E27FC236}">
                <a16:creationId xmlns:a16="http://schemas.microsoft.com/office/drawing/2014/main" id="{76BBB608-D692-90E8-BEA6-905750AEB039}"/>
              </a:ext>
            </a:extLst>
          </p:cNvPr>
          <p:cNvGrpSpPr/>
          <p:nvPr/>
        </p:nvGrpSpPr>
        <p:grpSpPr>
          <a:xfrm>
            <a:off x="1847050" y="4275797"/>
            <a:ext cx="3153797" cy="911490"/>
            <a:chOff x="798176" y="3724166"/>
            <a:chExt cx="2289388" cy="648712"/>
          </a:xfrm>
        </p:grpSpPr>
        <p:pic>
          <p:nvPicPr>
            <p:cNvPr id="52" name="Grafikk 51" descr="Gruppe kontur">
              <a:extLst>
                <a:ext uri="{FF2B5EF4-FFF2-40B4-BE49-F238E27FC236}">
                  <a16:creationId xmlns:a16="http://schemas.microsoft.com/office/drawing/2014/main" id="{400630C5-AAE4-981F-C8FF-04D1D4059F4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020797" y="3726547"/>
              <a:ext cx="646331" cy="646331"/>
            </a:xfrm>
            <a:prstGeom prst="rect">
              <a:avLst/>
            </a:prstGeom>
          </p:spPr>
        </p:pic>
        <p:pic>
          <p:nvPicPr>
            <p:cNvPr id="53" name="Grafikk 52" descr="Kvinne kontur">
              <a:extLst>
                <a:ext uri="{FF2B5EF4-FFF2-40B4-BE49-F238E27FC236}">
                  <a16:creationId xmlns:a16="http://schemas.microsoft.com/office/drawing/2014/main" id="{2A7A349E-FBE6-0135-6B0F-EAC387BC4A2E}"/>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539259" y="3852918"/>
              <a:ext cx="351806" cy="395970"/>
            </a:xfrm>
            <a:prstGeom prst="rect">
              <a:avLst/>
            </a:prstGeom>
          </p:spPr>
        </p:pic>
        <p:pic>
          <p:nvPicPr>
            <p:cNvPr id="54" name="Grafikk 53" descr="Mann kontur">
              <a:extLst>
                <a:ext uri="{FF2B5EF4-FFF2-40B4-BE49-F238E27FC236}">
                  <a16:creationId xmlns:a16="http://schemas.microsoft.com/office/drawing/2014/main" id="{8CE4AEB0-1EAB-B5C2-9F25-7A5AD65FA70E}"/>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98176" y="3850537"/>
              <a:ext cx="353921" cy="398351"/>
            </a:xfrm>
            <a:prstGeom prst="rect">
              <a:avLst/>
            </a:prstGeom>
          </p:spPr>
        </p:pic>
        <p:pic>
          <p:nvPicPr>
            <p:cNvPr id="57" name="Grafikk 56" descr="Gruppe kontur">
              <a:extLst>
                <a:ext uri="{FF2B5EF4-FFF2-40B4-BE49-F238E27FC236}">
                  <a16:creationId xmlns:a16="http://schemas.microsoft.com/office/drawing/2014/main" id="{89E0A0AD-073A-D07F-1BF4-3A4E76E750F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flipH="1">
              <a:off x="1763916" y="3724166"/>
              <a:ext cx="646331" cy="646331"/>
            </a:xfrm>
            <a:prstGeom prst="rect">
              <a:avLst/>
            </a:prstGeom>
          </p:spPr>
        </p:pic>
        <p:pic>
          <p:nvPicPr>
            <p:cNvPr id="58" name="Grafikk 57" descr="Mann kontur">
              <a:extLst>
                <a:ext uri="{FF2B5EF4-FFF2-40B4-BE49-F238E27FC236}">
                  <a16:creationId xmlns:a16="http://schemas.microsoft.com/office/drawing/2014/main" id="{1A045E5D-F0B6-070E-5BA6-D4C6BDC14A8D}"/>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286565" y="3850537"/>
              <a:ext cx="353921" cy="398351"/>
            </a:xfrm>
            <a:prstGeom prst="rect">
              <a:avLst/>
            </a:prstGeom>
          </p:spPr>
        </p:pic>
        <p:pic>
          <p:nvPicPr>
            <p:cNvPr id="60" name="Grafikk 59" descr="Kvinne kontur">
              <a:extLst>
                <a:ext uri="{FF2B5EF4-FFF2-40B4-BE49-F238E27FC236}">
                  <a16:creationId xmlns:a16="http://schemas.microsoft.com/office/drawing/2014/main" id="{602C4B20-844E-6CD6-D1BC-25016851DA87}"/>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438449" y="3857199"/>
              <a:ext cx="351806" cy="395970"/>
            </a:xfrm>
            <a:prstGeom prst="rect">
              <a:avLst/>
            </a:prstGeom>
          </p:spPr>
        </p:pic>
        <p:pic>
          <p:nvPicPr>
            <p:cNvPr id="61" name="Grafikk 60" descr="Mann kontur">
              <a:extLst>
                <a:ext uri="{FF2B5EF4-FFF2-40B4-BE49-F238E27FC236}">
                  <a16:creationId xmlns:a16="http://schemas.microsoft.com/office/drawing/2014/main" id="{772F445E-4F55-F28F-1FA5-60A9414BF162}"/>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578359" y="3852436"/>
              <a:ext cx="353921" cy="398351"/>
            </a:xfrm>
            <a:prstGeom prst="rect">
              <a:avLst/>
            </a:prstGeom>
          </p:spPr>
        </p:pic>
        <p:pic>
          <p:nvPicPr>
            <p:cNvPr id="144" name="Grafikk 143" descr="Kvinne kontur">
              <a:extLst>
                <a:ext uri="{FF2B5EF4-FFF2-40B4-BE49-F238E27FC236}">
                  <a16:creationId xmlns:a16="http://schemas.microsoft.com/office/drawing/2014/main" id="{1DFA71D9-D5E4-8E69-5091-E60A613E9C79}"/>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735758" y="3852918"/>
              <a:ext cx="351806" cy="395970"/>
            </a:xfrm>
            <a:prstGeom prst="rect">
              <a:avLst/>
            </a:prstGeom>
          </p:spPr>
        </p:pic>
      </p:grpSp>
      <p:grpSp>
        <p:nvGrpSpPr>
          <p:cNvPr id="152" name="Gruppe 151">
            <a:extLst>
              <a:ext uri="{FF2B5EF4-FFF2-40B4-BE49-F238E27FC236}">
                <a16:creationId xmlns:a16="http://schemas.microsoft.com/office/drawing/2014/main" id="{8BAA2CA4-E893-18C4-D6FC-FF2D5BBBFAB7}"/>
              </a:ext>
            </a:extLst>
          </p:cNvPr>
          <p:cNvGrpSpPr/>
          <p:nvPr/>
        </p:nvGrpSpPr>
        <p:grpSpPr>
          <a:xfrm>
            <a:off x="1944410" y="3307562"/>
            <a:ext cx="3056437" cy="908145"/>
            <a:chOff x="868851" y="2873972"/>
            <a:chExt cx="2218713" cy="646331"/>
          </a:xfrm>
        </p:grpSpPr>
        <p:pic>
          <p:nvPicPr>
            <p:cNvPr id="43" name="Grafikk 42" descr="Gruppe kontur">
              <a:extLst>
                <a:ext uri="{FF2B5EF4-FFF2-40B4-BE49-F238E27FC236}">
                  <a16:creationId xmlns:a16="http://schemas.microsoft.com/office/drawing/2014/main" id="{29652CF8-C1DD-0296-EC9F-580E865274D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68851" y="2873972"/>
              <a:ext cx="646331" cy="646331"/>
            </a:xfrm>
            <a:prstGeom prst="rect">
              <a:avLst/>
            </a:prstGeom>
          </p:spPr>
        </p:pic>
        <p:pic>
          <p:nvPicPr>
            <p:cNvPr id="55" name="Grafikk 54" descr="Kvinne kontur">
              <a:extLst>
                <a:ext uri="{FF2B5EF4-FFF2-40B4-BE49-F238E27FC236}">
                  <a16:creationId xmlns:a16="http://schemas.microsoft.com/office/drawing/2014/main" id="{16BB942F-BB93-C96D-3E22-280337129BC5}"/>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385997" y="3003914"/>
              <a:ext cx="351806" cy="395970"/>
            </a:xfrm>
            <a:prstGeom prst="rect">
              <a:avLst/>
            </a:prstGeom>
          </p:spPr>
        </p:pic>
        <p:pic>
          <p:nvPicPr>
            <p:cNvPr id="128" name="Grafikk 127" descr="Mann kontur">
              <a:extLst>
                <a:ext uri="{FF2B5EF4-FFF2-40B4-BE49-F238E27FC236}">
                  <a16:creationId xmlns:a16="http://schemas.microsoft.com/office/drawing/2014/main" id="{2ECADD46-6429-95CF-611B-228B7C03E682}"/>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138548" y="3006929"/>
              <a:ext cx="353921" cy="398351"/>
            </a:xfrm>
            <a:prstGeom prst="rect">
              <a:avLst/>
            </a:prstGeom>
          </p:spPr>
        </p:pic>
        <p:pic>
          <p:nvPicPr>
            <p:cNvPr id="129" name="Grafikk 128" descr="Kvinne kontur">
              <a:extLst>
                <a:ext uri="{FF2B5EF4-FFF2-40B4-BE49-F238E27FC236}">
                  <a16:creationId xmlns:a16="http://schemas.microsoft.com/office/drawing/2014/main" id="{B811DBAC-562A-A9C3-AE2B-FA379D4C43D9}"/>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290432" y="3013591"/>
              <a:ext cx="351806" cy="395970"/>
            </a:xfrm>
            <a:prstGeom prst="rect">
              <a:avLst/>
            </a:prstGeom>
          </p:spPr>
        </p:pic>
        <p:pic>
          <p:nvPicPr>
            <p:cNvPr id="130" name="Grafikk 129" descr="Mann kontur">
              <a:extLst>
                <a:ext uri="{FF2B5EF4-FFF2-40B4-BE49-F238E27FC236}">
                  <a16:creationId xmlns:a16="http://schemas.microsoft.com/office/drawing/2014/main" id="{5B846C44-A372-E527-F2B3-1900FE59F671}"/>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430342" y="3008828"/>
              <a:ext cx="353921" cy="398351"/>
            </a:xfrm>
            <a:prstGeom prst="rect">
              <a:avLst/>
            </a:prstGeom>
          </p:spPr>
        </p:pic>
        <p:pic>
          <p:nvPicPr>
            <p:cNvPr id="140" name="Grafikk 139" descr="Mann kontur">
              <a:extLst>
                <a:ext uri="{FF2B5EF4-FFF2-40B4-BE49-F238E27FC236}">
                  <a16:creationId xmlns:a16="http://schemas.microsoft.com/office/drawing/2014/main" id="{FEA58600-AA89-F539-CFAF-36220A07CE04}"/>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540211" y="2997594"/>
              <a:ext cx="353921" cy="398351"/>
            </a:xfrm>
            <a:prstGeom prst="rect">
              <a:avLst/>
            </a:prstGeom>
          </p:spPr>
        </p:pic>
        <p:pic>
          <p:nvPicPr>
            <p:cNvPr id="141" name="Grafikk 140" descr="Mann kontur">
              <a:extLst>
                <a:ext uri="{FF2B5EF4-FFF2-40B4-BE49-F238E27FC236}">
                  <a16:creationId xmlns:a16="http://schemas.microsoft.com/office/drawing/2014/main" id="{9485B459-7119-EF23-5711-BFC66CD774DE}"/>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696881" y="2997820"/>
              <a:ext cx="353921" cy="398351"/>
            </a:xfrm>
            <a:prstGeom prst="rect">
              <a:avLst/>
            </a:prstGeom>
          </p:spPr>
        </p:pic>
        <p:pic>
          <p:nvPicPr>
            <p:cNvPr id="142" name="Grafikk 141" descr="Kvinne kontur">
              <a:extLst>
                <a:ext uri="{FF2B5EF4-FFF2-40B4-BE49-F238E27FC236}">
                  <a16:creationId xmlns:a16="http://schemas.microsoft.com/office/drawing/2014/main" id="{E81F6584-AA4A-32E7-3483-0906301DEB3D}"/>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848765" y="3004482"/>
              <a:ext cx="351806" cy="395970"/>
            </a:xfrm>
            <a:prstGeom prst="rect">
              <a:avLst/>
            </a:prstGeom>
          </p:spPr>
        </p:pic>
        <p:pic>
          <p:nvPicPr>
            <p:cNvPr id="143" name="Grafikk 142" descr="Mann kontur">
              <a:extLst>
                <a:ext uri="{FF2B5EF4-FFF2-40B4-BE49-F238E27FC236}">
                  <a16:creationId xmlns:a16="http://schemas.microsoft.com/office/drawing/2014/main" id="{44FD043F-CBBA-9D0C-CF17-0F70BEEC60BC}"/>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988675" y="2999719"/>
              <a:ext cx="353921" cy="398351"/>
            </a:xfrm>
            <a:prstGeom prst="rect">
              <a:avLst/>
            </a:prstGeom>
          </p:spPr>
        </p:pic>
        <p:pic>
          <p:nvPicPr>
            <p:cNvPr id="145" name="Grafikk 144" descr="Mann kontur">
              <a:extLst>
                <a:ext uri="{FF2B5EF4-FFF2-40B4-BE49-F238E27FC236}">
                  <a16:creationId xmlns:a16="http://schemas.microsoft.com/office/drawing/2014/main" id="{EA3EBA06-B778-B44C-E48C-6615E23F64F6}"/>
                </a:ext>
              </a:extLst>
            </p:cNvPr>
            <p:cNvPicPr>
              <a:picLocks noChangeAspect="1"/>
            </p:cNvPicPr>
            <p:nvPr/>
          </p:nvPicPr>
          <p:blipFill>
            <a:blip r:embed="rId35" cstate="print">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2585979" y="3012626"/>
              <a:ext cx="353921" cy="398351"/>
            </a:xfrm>
            <a:prstGeom prst="rect">
              <a:avLst/>
            </a:prstGeom>
          </p:spPr>
        </p:pic>
        <p:pic>
          <p:nvPicPr>
            <p:cNvPr id="146" name="Grafikk 145" descr="Kvinne kontur">
              <a:extLst>
                <a:ext uri="{FF2B5EF4-FFF2-40B4-BE49-F238E27FC236}">
                  <a16:creationId xmlns:a16="http://schemas.microsoft.com/office/drawing/2014/main" id="{D68AD974-FA43-321B-4B76-4B90293DD739}"/>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735758" y="3013108"/>
              <a:ext cx="351806" cy="395970"/>
            </a:xfrm>
            <a:prstGeom prst="rect">
              <a:avLst/>
            </a:prstGeom>
          </p:spPr>
        </p:pic>
      </p:grpSp>
      <p:sp>
        <p:nvSpPr>
          <p:cNvPr id="154" name="TekstSylinder 153">
            <a:extLst>
              <a:ext uri="{FF2B5EF4-FFF2-40B4-BE49-F238E27FC236}">
                <a16:creationId xmlns:a16="http://schemas.microsoft.com/office/drawing/2014/main" id="{92471559-A6A0-D2C1-355B-BDDEC88142C4}"/>
              </a:ext>
            </a:extLst>
          </p:cNvPr>
          <p:cNvSpPr txBox="1"/>
          <p:nvPr/>
        </p:nvSpPr>
        <p:spPr>
          <a:xfrm>
            <a:off x="713765" y="3748431"/>
            <a:ext cx="113641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EE756A"/>
                </a:solidFill>
                <a:effectLst/>
                <a:uLnTx/>
                <a:uFillTx/>
                <a:latin typeface="Calibri" panose="020F0502020204030204"/>
                <a:ea typeface="+mn-ea"/>
                <a:cs typeface="+mn-cs"/>
              </a:rPr>
              <a:t>Antibiotika</a:t>
            </a:r>
          </a:p>
        </p:txBody>
      </p:sp>
      <p:cxnSp>
        <p:nvCxnSpPr>
          <p:cNvPr id="158" name="Rett linje 157">
            <a:extLst>
              <a:ext uri="{FF2B5EF4-FFF2-40B4-BE49-F238E27FC236}">
                <a16:creationId xmlns:a16="http://schemas.microsoft.com/office/drawing/2014/main" id="{1AC595EF-8187-4C3F-CD82-918F74187C3F}"/>
              </a:ext>
            </a:extLst>
          </p:cNvPr>
          <p:cNvCxnSpPr>
            <a:cxnSpLocks/>
          </p:cNvCxnSpPr>
          <p:nvPr/>
        </p:nvCxnSpPr>
        <p:spPr>
          <a:xfrm flipV="1">
            <a:off x="1944410" y="3292779"/>
            <a:ext cx="3668083" cy="16046"/>
          </a:xfrm>
          <a:prstGeom prst="line">
            <a:avLst/>
          </a:prstGeom>
        </p:spPr>
        <p:style>
          <a:lnRef idx="1">
            <a:schemeClr val="accent1"/>
          </a:lnRef>
          <a:fillRef idx="0">
            <a:schemeClr val="accent1"/>
          </a:fillRef>
          <a:effectRef idx="0">
            <a:schemeClr val="accent1"/>
          </a:effectRef>
          <a:fontRef idx="minor">
            <a:schemeClr val="tx1"/>
          </a:fontRef>
        </p:style>
      </p:cxnSp>
      <p:pic>
        <p:nvPicPr>
          <p:cNvPr id="161" name="Grafikk 160" descr="Sirene kontur">
            <a:extLst>
              <a:ext uri="{FF2B5EF4-FFF2-40B4-BE49-F238E27FC236}">
                <a16:creationId xmlns:a16="http://schemas.microsoft.com/office/drawing/2014/main" id="{97C1EB32-5728-0F52-474A-E3FE7617778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882367" y="4184412"/>
            <a:ext cx="465106" cy="465106"/>
          </a:xfrm>
          <a:prstGeom prst="rect">
            <a:avLst/>
          </a:prstGeom>
        </p:spPr>
      </p:pic>
      <p:cxnSp>
        <p:nvCxnSpPr>
          <p:cNvPr id="163" name="Kobling: vinkel 162">
            <a:extLst>
              <a:ext uri="{FF2B5EF4-FFF2-40B4-BE49-F238E27FC236}">
                <a16:creationId xmlns:a16="http://schemas.microsoft.com/office/drawing/2014/main" id="{53349C1A-6187-D3F9-155B-169B2F490199}"/>
              </a:ext>
            </a:extLst>
          </p:cNvPr>
          <p:cNvCxnSpPr>
            <a:cxnSpLocks/>
          </p:cNvCxnSpPr>
          <p:nvPr/>
        </p:nvCxnSpPr>
        <p:spPr>
          <a:xfrm>
            <a:off x="5665541" y="2929755"/>
            <a:ext cx="28402" cy="2748036"/>
          </a:xfrm>
          <a:prstGeom prst="bentConnector3">
            <a:avLst>
              <a:gd name="adj1" fmla="val 1039958"/>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7" name="Rett linje 166">
            <a:extLst>
              <a:ext uri="{FF2B5EF4-FFF2-40B4-BE49-F238E27FC236}">
                <a16:creationId xmlns:a16="http://schemas.microsoft.com/office/drawing/2014/main" id="{601D9AF9-F51B-1F8E-DB59-ABC4602F3080}"/>
              </a:ext>
            </a:extLst>
          </p:cNvPr>
          <p:cNvCxnSpPr>
            <a:cxnSpLocks/>
          </p:cNvCxnSpPr>
          <p:nvPr/>
        </p:nvCxnSpPr>
        <p:spPr>
          <a:xfrm flipV="1">
            <a:off x="1944410" y="4269349"/>
            <a:ext cx="3668083" cy="16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Rett linje 167">
            <a:extLst>
              <a:ext uri="{FF2B5EF4-FFF2-40B4-BE49-F238E27FC236}">
                <a16:creationId xmlns:a16="http://schemas.microsoft.com/office/drawing/2014/main" id="{18D71B3E-2828-0155-1B48-60D18E9021FC}"/>
              </a:ext>
            </a:extLst>
          </p:cNvPr>
          <p:cNvCxnSpPr>
            <a:cxnSpLocks/>
          </p:cNvCxnSpPr>
          <p:nvPr/>
        </p:nvCxnSpPr>
        <p:spPr>
          <a:xfrm flipV="1">
            <a:off x="1944410" y="5214080"/>
            <a:ext cx="3668083" cy="16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Kobling: vinkel 172">
            <a:extLst>
              <a:ext uri="{FF2B5EF4-FFF2-40B4-BE49-F238E27FC236}">
                <a16:creationId xmlns:a16="http://schemas.microsoft.com/office/drawing/2014/main" id="{98A9FD58-C48C-9115-E7FC-9B3F685821D4}"/>
              </a:ext>
            </a:extLst>
          </p:cNvPr>
          <p:cNvCxnSpPr>
            <a:cxnSpLocks/>
          </p:cNvCxnSpPr>
          <p:nvPr/>
        </p:nvCxnSpPr>
        <p:spPr>
          <a:xfrm>
            <a:off x="5693958" y="3683894"/>
            <a:ext cx="558457" cy="221284"/>
          </a:xfrm>
          <a:prstGeom prst="bentConnector3">
            <a:avLst>
              <a:gd name="adj1" fmla="val 48855"/>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Kobling: vinkel 175">
            <a:extLst>
              <a:ext uri="{FF2B5EF4-FFF2-40B4-BE49-F238E27FC236}">
                <a16:creationId xmlns:a16="http://schemas.microsoft.com/office/drawing/2014/main" id="{A2319BF5-8087-4473-ED65-E13518644F25}"/>
              </a:ext>
            </a:extLst>
          </p:cNvPr>
          <p:cNvCxnSpPr>
            <a:cxnSpLocks/>
          </p:cNvCxnSpPr>
          <p:nvPr/>
        </p:nvCxnSpPr>
        <p:spPr>
          <a:xfrm flipV="1">
            <a:off x="5671935" y="4560718"/>
            <a:ext cx="581337" cy="240249"/>
          </a:xfrm>
          <a:prstGeom prst="bentConnector3">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7" name="Grafikk 36" descr="Lege hunn kontur">
            <a:extLst>
              <a:ext uri="{FF2B5EF4-FFF2-40B4-BE49-F238E27FC236}">
                <a16:creationId xmlns:a16="http://schemas.microsoft.com/office/drawing/2014/main" id="{237D388E-3662-DBE4-3907-19F0E6B7672F}"/>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5105332" y="3551636"/>
            <a:ext cx="566603" cy="566603"/>
          </a:xfrm>
          <a:prstGeom prst="rect">
            <a:avLst/>
          </a:prstGeom>
        </p:spPr>
      </p:pic>
      <p:cxnSp>
        <p:nvCxnSpPr>
          <p:cNvPr id="193" name="Rett linje 192">
            <a:extLst>
              <a:ext uri="{FF2B5EF4-FFF2-40B4-BE49-F238E27FC236}">
                <a16:creationId xmlns:a16="http://schemas.microsoft.com/office/drawing/2014/main" id="{92E7AE99-6A43-3C87-7631-7DB3A9474E8C}"/>
              </a:ext>
            </a:extLst>
          </p:cNvPr>
          <p:cNvCxnSpPr>
            <a:cxnSpLocks/>
          </p:cNvCxnSpPr>
          <p:nvPr/>
        </p:nvCxnSpPr>
        <p:spPr>
          <a:xfrm>
            <a:off x="6002765" y="2057400"/>
            <a:ext cx="5773015" cy="0"/>
          </a:xfrm>
          <a:prstGeom prst="line">
            <a:avLst/>
          </a:prstGeom>
          <a:ln w="28575">
            <a:solidFill>
              <a:srgbClr val="97CFAA"/>
            </a:solidFill>
            <a:prstDash val="sysDot"/>
          </a:ln>
        </p:spPr>
        <p:style>
          <a:lnRef idx="1">
            <a:schemeClr val="accent1"/>
          </a:lnRef>
          <a:fillRef idx="0">
            <a:schemeClr val="accent1"/>
          </a:fillRef>
          <a:effectRef idx="0">
            <a:schemeClr val="accent1"/>
          </a:effectRef>
          <a:fontRef idx="minor">
            <a:schemeClr val="tx1"/>
          </a:fontRef>
        </p:style>
      </p:cxnSp>
      <p:cxnSp>
        <p:nvCxnSpPr>
          <p:cNvPr id="196" name="Rett linje 195">
            <a:extLst>
              <a:ext uri="{FF2B5EF4-FFF2-40B4-BE49-F238E27FC236}">
                <a16:creationId xmlns:a16="http://schemas.microsoft.com/office/drawing/2014/main" id="{AD5411C3-EFFD-2621-A7AA-98554D766EDB}"/>
              </a:ext>
            </a:extLst>
          </p:cNvPr>
          <p:cNvCxnSpPr>
            <a:cxnSpLocks/>
          </p:cNvCxnSpPr>
          <p:nvPr/>
        </p:nvCxnSpPr>
        <p:spPr>
          <a:xfrm>
            <a:off x="809347" y="2056419"/>
            <a:ext cx="5193418" cy="0"/>
          </a:xfrm>
          <a:prstGeom prst="line">
            <a:avLst/>
          </a:prstGeom>
          <a:ln w="28575">
            <a:solidFill>
              <a:srgbClr val="F7B665"/>
            </a:solidFill>
            <a:prstDash val="sysDot"/>
          </a:ln>
        </p:spPr>
        <p:style>
          <a:lnRef idx="1">
            <a:schemeClr val="accent1"/>
          </a:lnRef>
          <a:fillRef idx="0">
            <a:schemeClr val="accent1"/>
          </a:fillRef>
          <a:effectRef idx="0">
            <a:schemeClr val="accent1"/>
          </a:effectRef>
          <a:fontRef idx="minor">
            <a:schemeClr val="tx1"/>
          </a:fontRef>
        </p:style>
      </p:cxnSp>
      <p:sp>
        <p:nvSpPr>
          <p:cNvPr id="197" name="Ellipse 196">
            <a:extLst>
              <a:ext uri="{FF2B5EF4-FFF2-40B4-BE49-F238E27FC236}">
                <a16:creationId xmlns:a16="http://schemas.microsoft.com/office/drawing/2014/main" id="{E5C7984B-1078-61DB-F81C-4144603D0742}"/>
              </a:ext>
            </a:extLst>
          </p:cNvPr>
          <p:cNvSpPr/>
          <p:nvPr/>
        </p:nvSpPr>
        <p:spPr>
          <a:xfrm>
            <a:off x="3053640" y="1704686"/>
            <a:ext cx="859302" cy="716719"/>
          </a:xfrm>
          <a:prstGeom prst="ellipse">
            <a:avLst/>
          </a:prstGeom>
          <a:solidFill>
            <a:schemeClr val="bg1"/>
          </a:solidFill>
          <a:ln w="19050">
            <a:solidFill>
              <a:srgbClr val="F7B66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Ingen innsikt</a:t>
            </a:r>
          </a:p>
        </p:txBody>
      </p:sp>
      <p:sp>
        <p:nvSpPr>
          <p:cNvPr id="200" name="Ellipse 199">
            <a:extLst>
              <a:ext uri="{FF2B5EF4-FFF2-40B4-BE49-F238E27FC236}">
                <a16:creationId xmlns:a16="http://schemas.microsoft.com/office/drawing/2014/main" id="{6454DA0C-1251-7CBD-270D-B7A5FA5B5497}"/>
              </a:ext>
            </a:extLst>
          </p:cNvPr>
          <p:cNvSpPr/>
          <p:nvPr/>
        </p:nvSpPr>
        <p:spPr>
          <a:xfrm>
            <a:off x="8343364" y="1704686"/>
            <a:ext cx="859302" cy="716719"/>
          </a:xfrm>
          <a:prstGeom prst="ellipse">
            <a:avLst/>
          </a:prstGeom>
          <a:solidFill>
            <a:schemeClr val="bg1"/>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Oversikt</a:t>
            </a:r>
          </a:p>
        </p:txBody>
      </p:sp>
      <p:pic>
        <p:nvPicPr>
          <p:cNvPr id="201" name="Grafikk 200" descr="Lege hunn kontur">
            <a:extLst>
              <a:ext uri="{FF2B5EF4-FFF2-40B4-BE49-F238E27FC236}">
                <a16:creationId xmlns:a16="http://schemas.microsoft.com/office/drawing/2014/main" id="{4EAB1B40-182B-95BF-6E89-45EC0436984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8192004" y="4484724"/>
            <a:ext cx="1224433" cy="1224433"/>
          </a:xfrm>
          <a:prstGeom prst="rect">
            <a:avLst/>
          </a:prstGeom>
        </p:spPr>
      </p:pic>
      <p:sp>
        <p:nvSpPr>
          <p:cNvPr id="202" name="TekstSylinder 201">
            <a:extLst>
              <a:ext uri="{FF2B5EF4-FFF2-40B4-BE49-F238E27FC236}">
                <a16:creationId xmlns:a16="http://schemas.microsoft.com/office/drawing/2014/main" id="{A6412E62-E96D-7D9A-714F-224FC00FC2B7}"/>
              </a:ext>
            </a:extLst>
          </p:cNvPr>
          <p:cNvSpPr txBox="1"/>
          <p:nvPr/>
        </p:nvSpPr>
        <p:spPr>
          <a:xfrm>
            <a:off x="8052375" y="3111996"/>
            <a:ext cx="168490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err="1">
                <a:ln>
                  <a:noFill/>
                </a:ln>
                <a:solidFill>
                  <a:srgbClr val="00B050"/>
                </a:solidFill>
                <a:effectLst/>
                <a:uLnTx/>
                <a:uFillTx/>
                <a:latin typeface="Calibri" panose="020F0502020204030204"/>
                <a:ea typeface="+mn-ea"/>
                <a:cs typeface="+mn-cs"/>
              </a:rPr>
              <a:t>Antibiotikarapport</a:t>
            </a:r>
            <a:endParaRPr kumimoji="0" lang="nb-NO" sz="1400" b="0" i="0" u="none" strike="noStrike" kern="1200" cap="none" spc="0" normalizeH="0" baseline="0" noProof="0">
              <a:ln>
                <a:noFill/>
              </a:ln>
              <a:solidFill>
                <a:srgbClr val="00B050"/>
              </a:solidFill>
              <a:effectLst/>
              <a:uLnTx/>
              <a:uFillTx/>
              <a:latin typeface="Calibri" panose="020F0502020204030204"/>
              <a:ea typeface="+mn-ea"/>
              <a:cs typeface="+mn-cs"/>
            </a:endParaRPr>
          </a:p>
        </p:txBody>
      </p:sp>
      <p:cxnSp>
        <p:nvCxnSpPr>
          <p:cNvPr id="205" name="Kobling: vinkel 204">
            <a:extLst>
              <a:ext uri="{FF2B5EF4-FFF2-40B4-BE49-F238E27FC236}">
                <a16:creationId xmlns:a16="http://schemas.microsoft.com/office/drawing/2014/main" id="{09BA15FD-D9CD-5C01-FA33-4F43152A9308}"/>
              </a:ext>
            </a:extLst>
          </p:cNvPr>
          <p:cNvCxnSpPr>
            <a:cxnSpLocks/>
            <a:stCxn id="136" idx="1"/>
          </p:cNvCxnSpPr>
          <p:nvPr/>
        </p:nvCxnSpPr>
        <p:spPr>
          <a:xfrm rot="5400000" flipH="1" flipV="1">
            <a:off x="6882968" y="2865543"/>
            <a:ext cx="533882" cy="971310"/>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08" name="Gruppe 207">
            <a:extLst>
              <a:ext uri="{FF2B5EF4-FFF2-40B4-BE49-F238E27FC236}">
                <a16:creationId xmlns:a16="http://schemas.microsoft.com/office/drawing/2014/main" id="{7C38FDF3-10AC-81B3-0C86-9CACC3EFC055}"/>
              </a:ext>
            </a:extLst>
          </p:cNvPr>
          <p:cNvGrpSpPr/>
          <p:nvPr/>
        </p:nvGrpSpPr>
        <p:grpSpPr>
          <a:xfrm>
            <a:off x="6911572" y="2854923"/>
            <a:ext cx="603201" cy="574077"/>
            <a:chOff x="6667832" y="2451096"/>
            <a:chExt cx="914400" cy="914400"/>
          </a:xfrm>
        </p:grpSpPr>
        <p:sp>
          <p:nvSpPr>
            <p:cNvPr id="203" name="Rektangel 202">
              <a:extLst>
                <a:ext uri="{FF2B5EF4-FFF2-40B4-BE49-F238E27FC236}">
                  <a16:creationId xmlns:a16="http://schemas.microsoft.com/office/drawing/2014/main" id="{92F1E27B-8E7A-6030-EDA5-6CBED6A1592C}"/>
                </a:ext>
              </a:extLst>
            </p:cNvPr>
            <p:cNvSpPr/>
            <p:nvPr/>
          </p:nvSpPr>
          <p:spPr>
            <a:xfrm>
              <a:off x="6721154" y="2608295"/>
              <a:ext cx="756158" cy="713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fikk 18" descr="Lås kontur">
              <a:extLst>
                <a:ext uri="{FF2B5EF4-FFF2-40B4-BE49-F238E27FC236}">
                  <a16:creationId xmlns:a16="http://schemas.microsoft.com/office/drawing/2014/main" id="{8B9630A7-0365-AAB7-5A00-E349B601B8F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6667832" y="2451096"/>
              <a:ext cx="914400" cy="914400"/>
            </a:xfrm>
            <a:prstGeom prst="rect">
              <a:avLst/>
            </a:prstGeom>
          </p:spPr>
        </p:pic>
      </p:grpSp>
      <p:pic>
        <p:nvPicPr>
          <p:cNvPr id="210" name="Grafikk 209" descr="Chat kontur">
            <a:extLst>
              <a:ext uri="{FF2B5EF4-FFF2-40B4-BE49-F238E27FC236}">
                <a16:creationId xmlns:a16="http://schemas.microsoft.com/office/drawing/2014/main" id="{187B9E48-5639-3E61-60F6-6853762A1480}"/>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10685217" y="3764729"/>
            <a:ext cx="685152" cy="685152"/>
          </a:xfrm>
          <a:prstGeom prst="rect">
            <a:avLst/>
          </a:prstGeom>
        </p:spPr>
      </p:pic>
      <p:sp>
        <p:nvSpPr>
          <p:cNvPr id="211" name="Ellipse 210">
            <a:extLst>
              <a:ext uri="{FF2B5EF4-FFF2-40B4-BE49-F238E27FC236}">
                <a16:creationId xmlns:a16="http://schemas.microsoft.com/office/drawing/2014/main" id="{D4BDDC48-92C0-42BB-C6E4-07BE7D31B78D}"/>
              </a:ext>
            </a:extLst>
          </p:cNvPr>
          <p:cNvSpPr/>
          <p:nvPr/>
        </p:nvSpPr>
        <p:spPr>
          <a:xfrm>
            <a:off x="10639214" y="1704686"/>
            <a:ext cx="859302" cy="716719"/>
          </a:xfrm>
          <a:prstGeom prst="ellipse">
            <a:avLst/>
          </a:prstGeom>
          <a:solidFill>
            <a:schemeClr val="bg1"/>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Kvalitet i praksis</a:t>
            </a:r>
          </a:p>
        </p:txBody>
      </p:sp>
      <p:sp>
        <p:nvSpPr>
          <p:cNvPr id="2" name="Magnetplate 1">
            <a:extLst>
              <a:ext uri="{FF2B5EF4-FFF2-40B4-BE49-F238E27FC236}">
                <a16:creationId xmlns:a16="http://schemas.microsoft.com/office/drawing/2014/main" id="{341A2BA0-8472-1565-6C5C-9135B63F4E8D}"/>
              </a:ext>
            </a:extLst>
          </p:cNvPr>
          <p:cNvSpPr/>
          <p:nvPr/>
        </p:nvSpPr>
        <p:spPr>
          <a:xfrm>
            <a:off x="6245154" y="4273679"/>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3A3B63"/>
                </a:solidFill>
                <a:effectLst/>
                <a:uLnTx/>
                <a:uFillTx/>
                <a:latin typeface="Calibri" panose="020F0502020204030204"/>
                <a:ea typeface="+mn-ea"/>
                <a:cs typeface="+mn-cs"/>
              </a:rPr>
              <a:t>KPR</a:t>
            </a:r>
          </a:p>
        </p:txBody>
      </p:sp>
      <p:cxnSp>
        <p:nvCxnSpPr>
          <p:cNvPr id="47" name="Rett linje 46">
            <a:extLst>
              <a:ext uri="{FF2B5EF4-FFF2-40B4-BE49-F238E27FC236}">
                <a16:creationId xmlns:a16="http://schemas.microsoft.com/office/drawing/2014/main" id="{8D9F454A-9DEE-AF3E-0A27-76E4A726DF6B}"/>
              </a:ext>
            </a:extLst>
          </p:cNvPr>
          <p:cNvCxnSpPr>
            <a:cxnSpLocks/>
          </p:cNvCxnSpPr>
          <p:nvPr/>
        </p:nvCxnSpPr>
        <p:spPr>
          <a:xfrm>
            <a:off x="6675860" y="4193784"/>
            <a:ext cx="0" cy="868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092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4D8DF-54B9-FC08-4095-0B044ACDF64C}"/>
            </a:ext>
          </a:extLst>
        </p:cNvPr>
        <p:cNvGrpSpPr/>
        <p:nvPr/>
      </p:nvGrpSpPr>
      <p:grpSpPr>
        <a:xfrm>
          <a:off x="0" y="0"/>
          <a:ext cx="0" cy="0"/>
          <a:chOff x="0" y="0"/>
          <a:chExt cx="0" cy="0"/>
        </a:xfrm>
      </p:grpSpPr>
      <p:cxnSp>
        <p:nvCxnSpPr>
          <p:cNvPr id="39" name="Rett linje 38">
            <a:extLst>
              <a:ext uri="{FF2B5EF4-FFF2-40B4-BE49-F238E27FC236}">
                <a16:creationId xmlns:a16="http://schemas.microsoft.com/office/drawing/2014/main" id="{4E13F145-6AA3-17C2-DB94-B42124D88A04}"/>
              </a:ext>
            </a:extLst>
          </p:cNvPr>
          <p:cNvCxnSpPr>
            <a:stCxn id="33" idx="3"/>
            <a:endCxn id="36" idx="0"/>
          </p:cNvCxnSpPr>
          <p:nvPr/>
        </p:nvCxnSpPr>
        <p:spPr>
          <a:xfrm>
            <a:off x="7179083" y="3246210"/>
            <a:ext cx="0" cy="26526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Ellipse 29">
            <a:extLst>
              <a:ext uri="{FF2B5EF4-FFF2-40B4-BE49-F238E27FC236}">
                <a16:creationId xmlns:a16="http://schemas.microsoft.com/office/drawing/2014/main" id="{F2EAAD2E-7802-FED4-B6CF-BF94D67EB12A}"/>
              </a:ext>
            </a:extLst>
          </p:cNvPr>
          <p:cNvSpPr/>
          <p:nvPr/>
        </p:nvSpPr>
        <p:spPr>
          <a:xfrm>
            <a:off x="8052757" y="2959643"/>
            <a:ext cx="3311934" cy="3021733"/>
          </a:xfrm>
          <a:prstGeom prst="ellipse">
            <a:avLst/>
          </a:prstGeom>
          <a:noFill/>
          <a:ln w="28575">
            <a:solidFill>
              <a:srgbClr val="F5A2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Ellipse 47">
            <a:extLst>
              <a:ext uri="{FF2B5EF4-FFF2-40B4-BE49-F238E27FC236}">
                <a16:creationId xmlns:a16="http://schemas.microsoft.com/office/drawing/2014/main" id="{FE5A6975-DCDF-5665-4F9C-F96586F3E5C1}"/>
              </a:ext>
            </a:extLst>
          </p:cNvPr>
          <p:cNvSpPr/>
          <p:nvPr/>
        </p:nvSpPr>
        <p:spPr>
          <a:xfrm>
            <a:off x="10533640" y="5282334"/>
            <a:ext cx="98162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Ellipse 48">
            <a:extLst>
              <a:ext uri="{FF2B5EF4-FFF2-40B4-BE49-F238E27FC236}">
                <a16:creationId xmlns:a16="http://schemas.microsoft.com/office/drawing/2014/main" id="{5E25CF4B-99FC-C8FD-7B14-03EF5A432D8F}"/>
              </a:ext>
            </a:extLst>
          </p:cNvPr>
          <p:cNvSpPr/>
          <p:nvPr/>
        </p:nvSpPr>
        <p:spPr>
          <a:xfrm>
            <a:off x="10774139" y="3432813"/>
            <a:ext cx="98162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Ellipse 49">
            <a:extLst>
              <a:ext uri="{FF2B5EF4-FFF2-40B4-BE49-F238E27FC236}">
                <a16:creationId xmlns:a16="http://schemas.microsoft.com/office/drawing/2014/main" id="{CEBC6B73-4D6E-A946-EAAA-FA3BA597A7D5}"/>
              </a:ext>
            </a:extLst>
          </p:cNvPr>
          <p:cNvSpPr/>
          <p:nvPr/>
        </p:nvSpPr>
        <p:spPr>
          <a:xfrm>
            <a:off x="7869920" y="3535873"/>
            <a:ext cx="98162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Ellipse 50">
            <a:extLst>
              <a:ext uri="{FF2B5EF4-FFF2-40B4-BE49-F238E27FC236}">
                <a16:creationId xmlns:a16="http://schemas.microsoft.com/office/drawing/2014/main" id="{D370A7E2-F6DD-4FD2-3DA9-9D948D20A92E}"/>
              </a:ext>
            </a:extLst>
          </p:cNvPr>
          <p:cNvSpPr/>
          <p:nvPr/>
        </p:nvSpPr>
        <p:spPr>
          <a:xfrm>
            <a:off x="9116524" y="2515094"/>
            <a:ext cx="98162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ssholder for tekst 2">
            <a:extLst>
              <a:ext uri="{FF2B5EF4-FFF2-40B4-BE49-F238E27FC236}">
                <a16:creationId xmlns:a16="http://schemas.microsoft.com/office/drawing/2014/main" id="{5504D706-36E2-229A-966B-59DAEBE3455C}"/>
              </a:ext>
            </a:extLst>
          </p:cNvPr>
          <p:cNvSpPr>
            <a:spLocks noGrp="1"/>
          </p:cNvSpPr>
          <p:nvPr>
            <p:ph type="body" sz="quarter" idx="11"/>
          </p:nvPr>
        </p:nvSpPr>
        <p:spPr>
          <a:xfrm>
            <a:off x="590383" y="938323"/>
            <a:ext cx="10858500" cy="430887"/>
          </a:xfrm>
        </p:spPr>
        <p:txBody>
          <a:bodyPr vert="horz" wrap="square" lIns="0" tIns="0" rIns="0" bIns="0" rtlCol="0">
            <a:spAutoFit/>
          </a:bodyPr>
          <a:lstStyle/>
          <a:p>
            <a:r>
              <a:rPr lang="nb-NO"/>
              <a:t>Forstå sykdomsutvikling i lys av arv og miljø</a:t>
            </a:r>
          </a:p>
        </p:txBody>
      </p:sp>
      <p:sp>
        <p:nvSpPr>
          <p:cNvPr id="13" name="Tittel 1">
            <a:extLst>
              <a:ext uri="{FF2B5EF4-FFF2-40B4-BE49-F238E27FC236}">
                <a16:creationId xmlns:a16="http://schemas.microsoft.com/office/drawing/2014/main" id="{E75B082C-C6A4-6A70-D491-53C37C5C63B6}"/>
              </a:ext>
            </a:extLst>
          </p:cNvPr>
          <p:cNvSpPr txBox="1">
            <a:spLocks/>
          </p:cNvSpPr>
          <p:nvPr/>
        </p:nvSpPr>
        <p:spPr>
          <a:xfrm>
            <a:off x="591993" y="369132"/>
            <a:ext cx="10858500" cy="498598"/>
          </a:xfrm>
          <a:prstGeom prst="rect">
            <a:avLst/>
          </a:prstGeom>
        </p:spPr>
        <p:txBody>
          <a:bodyPr vert="horz" wrap="square"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pPr marL="0" marR="0" lvl="0" indent="0" algn="l" defTabSz="914446" rtl="0" eaLnBrk="1" fontAlgn="auto" latinLnBrk="0" hangingPunct="1">
              <a:lnSpc>
                <a:spcPct val="90000"/>
              </a:lnSpc>
              <a:spcBef>
                <a:spcPct val="0"/>
              </a:spcBef>
              <a:spcAft>
                <a:spcPts val="0"/>
              </a:spcAft>
              <a:buClrTx/>
              <a:buSzTx/>
              <a:buFontTx/>
              <a:buNone/>
              <a:tabLst/>
              <a:defRPr/>
            </a:pPr>
            <a:r>
              <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rPr>
              <a:t>Nytten av gode helsedata</a:t>
            </a:r>
          </a:p>
        </p:txBody>
      </p:sp>
      <p:sp>
        <p:nvSpPr>
          <p:cNvPr id="4" name="Ellipse 3">
            <a:extLst>
              <a:ext uri="{FF2B5EF4-FFF2-40B4-BE49-F238E27FC236}">
                <a16:creationId xmlns:a16="http://schemas.microsoft.com/office/drawing/2014/main" id="{5807AA3E-132F-95A7-764C-D17301105238}"/>
              </a:ext>
            </a:extLst>
          </p:cNvPr>
          <p:cNvSpPr/>
          <p:nvPr/>
        </p:nvSpPr>
        <p:spPr>
          <a:xfrm>
            <a:off x="938703" y="2921890"/>
            <a:ext cx="3311934" cy="3021733"/>
          </a:xfrm>
          <a:prstGeom prst="ellipse">
            <a:avLst/>
          </a:prstGeom>
          <a:noFill/>
          <a:ln w="28575">
            <a:solidFill>
              <a:srgbClr val="F5A2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llipse 4">
            <a:extLst>
              <a:ext uri="{FF2B5EF4-FFF2-40B4-BE49-F238E27FC236}">
                <a16:creationId xmlns:a16="http://schemas.microsoft.com/office/drawing/2014/main" id="{9E63347B-44AB-115D-DB2A-7F68B6307728}"/>
              </a:ext>
            </a:extLst>
          </p:cNvPr>
          <p:cNvSpPr/>
          <p:nvPr/>
        </p:nvSpPr>
        <p:spPr>
          <a:xfrm>
            <a:off x="839849" y="2769440"/>
            <a:ext cx="85770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lipse 5">
            <a:extLst>
              <a:ext uri="{FF2B5EF4-FFF2-40B4-BE49-F238E27FC236}">
                <a16:creationId xmlns:a16="http://schemas.microsoft.com/office/drawing/2014/main" id="{62AF34F6-0E7C-7FDF-6E2F-6B5AE1277D53}"/>
              </a:ext>
            </a:extLst>
          </p:cNvPr>
          <p:cNvSpPr/>
          <p:nvPr/>
        </p:nvSpPr>
        <p:spPr>
          <a:xfrm>
            <a:off x="1918637" y="2310043"/>
            <a:ext cx="85770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llipse 6">
            <a:extLst>
              <a:ext uri="{FF2B5EF4-FFF2-40B4-BE49-F238E27FC236}">
                <a16:creationId xmlns:a16="http://schemas.microsoft.com/office/drawing/2014/main" id="{91C10B1A-F573-BCBA-583B-8C59E9D8854F}"/>
              </a:ext>
            </a:extLst>
          </p:cNvPr>
          <p:cNvSpPr/>
          <p:nvPr/>
        </p:nvSpPr>
        <p:spPr>
          <a:xfrm>
            <a:off x="3270399" y="2496005"/>
            <a:ext cx="85770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llipse 7">
            <a:extLst>
              <a:ext uri="{FF2B5EF4-FFF2-40B4-BE49-F238E27FC236}">
                <a16:creationId xmlns:a16="http://schemas.microsoft.com/office/drawing/2014/main" id="{C2E040AB-46AB-12B7-16F0-8E17C9E539E8}"/>
              </a:ext>
            </a:extLst>
          </p:cNvPr>
          <p:cNvSpPr/>
          <p:nvPr/>
        </p:nvSpPr>
        <p:spPr>
          <a:xfrm>
            <a:off x="3868442" y="3509746"/>
            <a:ext cx="85770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Ellipse 8">
            <a:extLst>
              <a:ext uri="{FF2B5EF4-FFF2-40B4-BE49-F238E27FC236}">
                <a16:creationId xmlns:a16="http://schemas.microsoft.com/office/drawing/2014/main" id="{1F6243A8-AC32-0580-E013-6A432296F16A}"/>
              </a:ext>
            </a:extLst>
          </p:cNvPr>
          <p:cNvSpPr/>
          <p:nvPr/>
        </p:nvSpPr>
        <p:spPr>
          <a:xfrm>
            <a:off x="3826191" y="4816675"/>
            <a:ext cx="920996" cy="88773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5F86D88C-9601-1A0F-C2A3-B4550CE987BB}"/>
              </a:ext>
            </a:extLst>
          </p:cNvPr>
          <p:cNvSpPr/>
          <p:nvPr/>
        </p:nvSpPr>
        <p:spPr>
          <a:xfrm>
            <a:off x="2934957" y="5729857"/>
            <a:ext cx="85770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789F40F0-50F1-63B6-7949-204B1EAF3857}"/>
              </a:ext>
            </a:extLst>
          </p:cNvPr>
          <p:cNvSpPr/>
          <p:nvPr/>
        </p:nvSpPr>
        <p:spPr>
          <a:xfrm>
            <a:off x="1457579" y="5724671"/>
            <a:ext cx="85770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48DED5CD-34FE-5DC5-AD92-0BE8EA41C16D}"/>
              </a:ext>
            </a:extLst>
          </p:cNvPr>
          <p:cNvSpPr/>
          <p:nvPr/>
        </p:nvSpPr>
        <p:spPr>
          <a:xfrm>
            <a:off x="570017" y="5053212"/>
            <a:ext cx="85770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llipse 13">
            <a:extLst>
              <a:ext uri="{FF2B5EF4-FFF2-40B4-BE49-F238E27FC236}">
                <a16:creationId xmlns:a16="http://schemas.microsoft.com/office/drawing/2014/main" id="{99AEF1D1-0C86-07A1-A970-FDE71B1F8233}"/>
              </a:ext>
            </a:extLst>
          </p:cNvPr>
          <p:cNvSpPr/>
          <p:nvPr/>
        </p:nvSpPr>
        <p:spPr>
          <a:xfrm>
            <a:off x="330062" y="3916406"/>
            <a:ext cx="85770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fikk 14" descr="Parfymeflaske kontur">
            <a:extLst>
              <a:ext uri="{FF2B5EF4-FFF2-40B4-BE49-F238E27FC236}">
                <a16:creationId xmlns:a16="http://schemas.microsoft.com/office/drawing/2014/main" id="{4ED64BE2-126C-AA33-A93B-CAC7DCF05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5677" y="5739222"/>
            <a:ext cx="821295" cy="821295"/>
          </a:xfrm>
          <a:prstGeom prst="rect">
            <a:avLst/>
          </a:prstGeom>
        </p:spPr>
      </p:pic>
      <p:pic>
        <p:nvPicPr>
          <p:cNvPr id="16" name="Grafikk 15" descr="Bukser med heldekkende fyll">
            <a:extLst>
              <a:ext uri="{FF2B5EF4-FFF2-40B4-BE49-F238E27FC236}">
                <a16:creationId xmlns:a16="http://schemas.microsoft.com/office/drawing/2014/main" id="{067F259A-8E15-5A01-5FCA-C0B82320D1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6477" y="2804293"/>
            <a:ext cx="700537" cy="700537"/>
          </a:xfrm>
          <a:prstGeom prst="rect">
            <a:avLst/>
          </a:prstGeom>
        </p:spPr>
      </p:pic>
      <p:pic>
        <p:nvPicPr>
          <p:cNvPr id="17" name="Grafikk 16" descr="Flekkete klær kontur">
            <a:extLst>
              <a:ext uri="{FF2B5EF4-FFF2-40B4-BE49-F238E27FC236}">
                <a16:creationId xmlns:a16="http://schemas.microsoft.com/office/drawing/2014/main" id="{031EABC5-6A30-3AC1-1D14-E9C4E9F68F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4310" y="3971196"/>
            <a:ext cx="703555" cy="703555"/>
          </a:xfrm>
          <a:prstGeom prst="rect">
            <a:avLst/>
          </a:prstGeom>
        </p:spPr>
      </p:pic>
      <p:pic>
        <p:nvPicPr>
          <p:cNvPr id="18" name="Grafikk 17" descr="Regn kontur">
            <a:extLst>
              <a:ext uri="{FF2B5EF4-FFF2-40B4-BE49-F238E27FC236}">
                <a16:creationId xmlns:a16="http://schemas.microsoft.com/office/drawing/2014/main" id="{89AF1E83-50CD-690B-8686-59A7A18046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03884" y="2326459"/>
            <a:ext cx="914400" cy="914400"/>
          </a:xfrm>
          <a:prstGeom prst="rect">
            <a:avLst/>
          </a:prstGeom>
        </p:spPr>
      </p:pic>
      <p:pic>
        <p:nvPicPr>
          <p:cNvPr id="19" name="Grafikk 18" descr="Reagensrør kontur">
            <a:extLst>
              <a:ext uri="{FF2B5EF4-FFF2-40B4-BE49-F238E27FC236}">
                <a16:creationId xmlns:a16="http://schemas.microsoft.com/office/drawing/2014/main" id="{D7148775-E1C5-4DB3-5FD5-2FC6F3E6939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11875" y="5324039"/>
            <a:ext cx="830366" cy="830366"/>
          </a:xfrm>
          <a:prstGeom prst="rect">
            <a:avLst/>
          </a:prstGeom>
        </p:spPr>
      </p:pic>
      <p:pic>
        <p:nvPicPr>
          <p:cNvPr id="20" name="Grafikk 19" descr="Gruppe med personer med heldekkende fyll">
            <a:extLst>
              <a:ext uri="{FF2B5EF4-FFF2-40B4-BE49-F238E27FC236}">
                <a16:creationId xmlns:a16="http://schemas.microsoft.com/office/drawing/2014/main" id="{735C8041-D36B-F387-62D3-918F5BC458A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62961" y="3326031"/>
            <a:ext cx="2014708" cy="2014708"/>
          </a:xfrm>
          <a:prstGeom prst="rect">
            <a:avLst/>
          </a:prstGeom>
        </p:spPr>
      </p:pic>
      <p:pic>
        <p:nvPicPr>
          <p:cNvPr id="21" name="Grafikk 20" descr="Matboks kontur">
            <a:extLst>
              <a:ext uri="{FF2B5EF4-FFF2-40B4-BE49-F238E27FC236}">
                <a16:creationId xmlns:a16="http://schemas.microsoft.com/office/drawing/2014/main" id="{9B4766B7-972F-52DE-C333-84485043B7F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01863" y="3357344"/>
            <a:ext cx="857701" cy="857701"/>
          </a:xfrm>
          <a:prstGeom prst="rect">
            <a:avLst/>
          </a:prstGeom>
        </p:spPr>
      </p:pic>
      <p:pic>
        <p:nvPicPr>
          <p:cNvPr id="22" name="Grafikk 21" descr="Kraftverk kontur">
            <a:extLst>
              <a:ext uri="{FF2B5EF4-FFF2-40B4-BE49-F238E27FC236}">
                <a16:creationId xmlns:a16="http://schemas.microsoft.com/office/drawing/2014/main" id="{1A97DE34-A792-2BDB-D797-A99BA374731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96023" y="2478190"/>
            <a:ext cx="769083" cy="769083"/>
          </a:xfrm>
          <a:prstGeom prst="rect">
            <a:avLst/>
          </a:prstGeom>
        </p:spPr>
      </p:pic>
      <p:pic>
        <p:nvPicPr>
          <p:cNvPr id="23" name="Grafikk 22" descr="Pasta kontur">
            <a:extLst>
              <a:ext uri="{FF2B5EF4-FFF2-40B4-BE49-F238E27FC236}">
                <a16:creationId xmlns:a16="http://schemas.microsoft.com/office/drawing/2014/main" id="{FAC2F1E8-96DB-FD58-6033-F49905425A1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952557" y="4781338"/>
            <a:ext cx="810057" cy="810057"/>
          </a:xfrm>
          <a:prstGeom prst="rect">
            <a:avLst/>
          </a:prstGeom>
        </p:spPr>
      </p:pic>
      <p:pic>
        <p:nvPicPr>
          <p:cNvPr id="24" name="Grafikk 23" descr="Tannbørste kontur">
            <a:extLst>
              <a:ext uri="{FF2B5EF4-FFF2-40B4-BE49-F238E27FC236}">
                <a16:creationId xmlns:a16="http://schemas.microsoft.com/office/drawing/2014/main" id="{1E15FF06-A086-5DFC-99C0-F94B0E7B875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01054" y="5114497"/>
            <a:ext cx="914400" cy="914400"/>
          </a:xfrm>
          <a:prstGeom prst="rect">
            <a:avLst/>
          </a:prstGeom>
        </p:spPr>
      </p:pic>
      <p:sp>
        <p:nvSpPr>
          <p:cNvPr id="25" name="Magnetplate 24">
            <a:extLst>
              <a:ext uri="{FF2B5EF4-FFF2-40B4-BE49-F238E27FC236}">
                <a16:creationId xmlns:a16="http://schemas.microsoft.com/office/drawing/2014/main" id="{CB491FF0-9C1E-C501-2B79-93F26494A0E7}"/>
              </a:ext>
            </a:extLst>
          </p:cNvPr>
          <p:cNvSpPr/>
          <p:nvPr/>
        </p:nvSpPr>
        <p:spPr>
          <a:xfrm>
            <a:off x="5127052" y="3036413"/>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err="1">
                <a:ln>
                  <a:noFill/>
                </a:ln>
                <a:solidFill>
                  <a:srgbClr val="3A3B63"/>
                </a:solidFill>
                <a:effectLst/>
                <a:uLnTx/>
                <a:uFillTx/>
                <a:latin typeface="Calibri" panose="020F0502020204030204"/>
                <a:ea typeface="+mn-ea"/>
                <a:cs typeface="+mn-cs"/>
              </a:rPr>
              <a:t>MoBa</a:t>
            </a:r>
            <a:endParaRPr kumimoji="0" lang="nb-NO" sz="1600" b="0" i="0" u="none" strike="noStrike" kern="1200" cap="none" spc="0" normalizeH="0" baseline="0" noProof="0">
              <a:ln>
                <a:noFill/>
              </a:ln>
              <a:solidFill>
                <a:srgbClr val="3A3B63"/>
              </a:solidFill>
              <a:effectLst/>
              <a:uLnTx/>
              <a:uFillTx/>
              <a:latin typeface="Calibri" panose="020F0502020204030204"/>
              <a:ea typeface="+mn-ea"/>
              <a:cs typeface="+mn-cs"/>
            </a:endParaRPr>
          </a:p>
        </p:txBody>
      </p:sp>
      <p:pic>
        <p:nvPicPr>
          <p:cNvPr id="26" name="Grafikk 25" descr="Røyker kontur">
            <a:extLst>
              <a:ext uri="{FF2B5EF4-FFF2-40B4-BE49-F238E27FC236}">
                <a16:creationId xmlns:a16="http://schemas.microsoft.com/office/drawing/2014/main" id="{D2DBA644-8544-64D4-0765-1528F1F0B3C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954921" y="5672799"/>
            <a:ext cx="738390" cy="792774"/>
          </a:xfrm>
          <a:prstGeom prst="rect">
            <a:avLst/>
          </a:prstGeom>
        </p:spPr>
      </p:pic>
      <p:cxnSp>
        <p:nvCxnSpPr>
          <p:cNvPr id="29" name="Rett linje 28">
            <a:extLst>
              <a:ext uri="{FF2B5EF4-FFF2-40B4-BE49-F238E27FC236}">
                <a16:creationId xmlns:a16="http://schemas.microsoft.com/office/drawing/2014/main" id="{2FC49A49-E3B8-3C3A-693B-12BE446CE0DF}"/>
              </a:ext>
            </a:extLst>
          </p:cNvPr>
          <p:cNvCxnSpPr>
            <a:cxnSpLocks/>
          </p:cNvCxnSpPr>
          <p:nvPr/>
        </p:nvCxnSpPr>
        <p:spPr>
          <a:xfrm>
            <a:off x="295231" y="1935452"/>
            <a:ext cx="11304586" cy="0"/>
          </a:xfrm>
          <a:prstGeom prst="line">
            <a:avLst/>
          </a:prstGeom>
          <a:ln w="28575">
            <a:solidFill>
              <a:srgbClr val="F7B665"/>
            </a:solidFill>
            <a:prstDash val="sysDot"/>
          </a:ln>
        </p:spPr>
        <p:style>
          <a:lnRef idx="1">
            <a:schemeClr val="accent1"/>
          </a:lnRef>
          <a:fillRef idx="0">
            <a:schemeClr val="accent1"/>
          </a:fillRef>
          <a:effectRef idx="0">
            <a:schemeClr val="accent1"/>
          </a:effectRef>
          <a:fontRef idx="minor">
            <a:schemeClr val="tx1"/>
          </a:fontRef>
        </p:style>
      </p:cxnSp>
      <p:pic>
        <p:nvPicPr>
          <p:cNvPr id="31" name="Grafikk 30" descr="Gruppe med personer med heldekkende fyll">
            <a:extLst>
              <a:ext uri="{FF2B5EF4-FFF2-40B4-BE49-F238E27FC236}">
                <a16:creationId xmlns:a16="http://schemas.microsoft.com/office/drawing/2014/main" id="{474D93E1-2C39-9B11-4A0B-955097B5924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727065" y="3326031"/>
            <a:ext cx="2014708" cy="2014708"/>
          </a:xfrm>
          <a:prstGeom prst="rect">
            <a:avLst/>
          </a:prstGeom>
        </p:spPr>
      </p:pic>
      <p:sp>
        <p:nvSpPr>
          <p:cNvPr id="33" name="Magnetplate 32">
            <a:extLst>
              <a:ext uri="{FF2B5EF4-FFF2-40B4-BE49-F238E27FC236}">
                <a16:creationId xmlns:a16="http://schemas.microsoft.com/office/drawing/2014/main" id="{896973F5-584E-A2C5-B340-FA6FFEC7E9BA}"/>
              </a:ext>
            </a:extLst>
          </p:cNvPr>
          <p:cNvSpPr/>
          <p:nvPr/>
        </p:nvSpPr>
        <p:spPr>
          <a:xfrm>
            <a:off x="6759983" y="2672133"/>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3A3B63"/>
                </a:solidFill>
                <a:effectLst/>
                <a:uLnTx/>
                <a:uFillTx/>
                <a:latin typeface="Calibri" panose="020F0502020204030204"/>
                <a:ea typeface="+mn-ea"/>
                <a:cs typeface="+mn-cs"/>
              </a:rPr>
              <a:t>KRG</a:t>
            </a:r>
          </a:p>
        </p:txBody>
      </p:sp>
      <p:sp>
        <p:nvSpPr>
          <p:cNvPr id="34" name="Magnetplate 33">
            <a:extLst>
              <a:ext uri="{FF2B5EF4-FFF2-40B4-BE49-F238E27FC236}">
                <a16:creationId xmlns:a16="http://schemas.microsoft.com/office/drawing/2014/main" id="{744883FD-BC0F-6802-AE01-4FE40DF79CFE}"/>
              </a:ext>
            </a:extLst>
          </p:cNvPr>
          <p:cNvSpPr/>
          <p:nvPr/>
        </p:nvSpPr>
        <p:spPr>
          <a:xfrm>
            <a:off x="6759983" y="3430970"/>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3A3B63"/>
                </a:solidFill>
                <a:effectLst/>
                <a:uLnTx/>
                <a:uFillTx/>
                <a:latin typeface="Calibri" panose="020F0502020204030204"/>
                <a:ea typeface="+mn-ea"/>
                <a:cs typeface="+mn-cs"/>
              </a:rPr>
              <a:t>HKR</a:t>
            </a:r>
          </a:p>
        </p:txBody>
      </p:sp>
      <p:sp>
        <p:nvSpPr>
          <p:cNvPr id="35" name="Magnetplate 34">
            <a:extLst>
              <a:ext uri="{FF2B5EF4-FFF2-40B4-BE49-F238E27FC236}">
                <a16:creationId xmlns:a16="http://schemas.microsoft.com/office/drawing/2014/main" id="{A0771FE9-9B1D-2EB6-6C36-B7D97D353656}"/>
              </a:ext>
            </a:extLst>
          </p:cNvPr>
          <p:cNvSpPr/>
          <p:nvPr/>
        </p:nvSpPr>
        <p:spPr>
          <a:xfrm>
            <a:off x="6759983" y="4189807"/>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3A3B63"/>
                </a:solidFill>
                <a:effectLst/>
                <a:uLnTx/>
                <a:uFillTx/>
                <a:latin typeface="Calibri" panose="020F0502020204030204"/>
                <a:ea typeface="+mn-ea"/>
                <a:cs typeface="+mn-cs"/>
              </a:rPr>
              <a:t>NPR</a:t>
            </a:r>
          </a:p>
        </p:txBody>
      </p:sp>
      <p:sp>
        <p:nvSpPr>
          <p:cNvPr id="36" name="Magnetplate 35">
            <a:extLst>
              <a:ext uri="{FF2B5EF4-FFF2-40B4-BE49-F238E27FC236}">
                <a16:creationId xmlns:a16="http://schemas.microsoft.com/office/drawing/2014/main" id="{8367060F-5276-5EC6-B05B-0F2C9C4998AD}"/>
              </a:ext>
            </a:extLst>
          </p:cNvPr>
          <p:cNvSpPr/>
          <p:nvPr/>
        </p:nvSpPr>
        <p:spPr>
          <a:xfrm>
            <a:off x="6759983" y="5707482"/>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3A3B63"/>
                </a:solidFill>
                <a:effectLst/>
                <a:uLnTx/>
                <a:uFillTx/>
                <a:latin typeface="Calibri" panose="020F0502020204030204"/>
                <a:ea typeface="+mn-ea"/>
                <a:cs typeface="+mn-cs"/>
              </a:rPr>
              <a:t>DÅR</a:t>
            </a:r>
          </a:p>
        </p:txBody>
      </p:sp>
      <p:pic>
        <p:nvPicPr>
          <p:cNvPr id="38" name="Grafikk 37" descr="Utålmodig kontur">
            <a:extLst>
              <a:ext uri="{FF2B5EF4-FFF2-40B4-BE49-F238E27FC236}">
                <a16:creationId xmlns:a16="http://schemas.microsoft.com/office/drawing/2014/main" id="{AAEC537E-89B1-0275-D8BD-72F1A98B8072}"/>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179518" y="2311648"/>
            <a:ext cx="914400" cy="914400"/>
          </a:xfrm>
          <a:prstGeom prst="rect">
            <a:avLst/>
          </a:prstGeom>
        </p:spPr>
      </p:pic>
      <p:pic>
        <p:nvPicPr>
          <p:cNvPr id="42" name="Grafikk 41" descr="bakterie kontur">
            <a:extLst>
              <a:ext uri="{FF2B5EF4-FFF2-40B4-BE49-F238E27FC236}">
                <a16:creationId xmlns:a16="http://schemas.microsoft.com/office/drawing/2014/main" id="{AC0D4895-9334-C00C-700C-2575C154BB9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869920" y="3482852"/>
            <a:ext cx="914400" cy="914400"/>
          </a:xfrm>
          <a:prstGeom prst="rect">
            <a:avLst/>
          </a:prstGeom>
        </p:spPr>
      </p:pic>
      <p:pic>
        <p:nvPicPr>
          <p:cNvPr id="44" name="Grafikk 43" descr="Lunger med virus kontur">
            <a:extLst>
              <a:ext uri="{FF2B5EF4-FFF2-40B4-BE49-F238E27FC236}">
                <a16:creationId xmlns:a16="http://schemas.microsoft.com/office/drawing/2014/main" id="{CE72ABC1-3986-476F-AB47-EFD34A5EFB9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508589" y="5208686"/>
            <a:ext cx="914400" cy="914400"/>
          </a:xfrm>
          <a:prstGeom prst="rect">
            <a:avLst/>
          </a:prstGeom>
        </p:spPr>
      </p:pic>
      <p:pic>
        <p:nvPicPr>
          <p:cNvPr id="46" name="Grafikk 45" descr="Hjerte organ kontur">
            <a:extLst>
              <a:ext uri="{FF2B5EF4-FFF2-40B4-BE49-F238E27FC236}">
                <a16:creationId xmlns:a16="http://schemas.microsoft.com/office/drawing/2014/main" id="{2F3AA2FD-AAA6-8CBA-6DEC-C06CE28F2BFF}"/>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0932663" y="3301510"/>
            <a:ext cx="914400" cy="914400"/>
          </a:xfrm>
          <a:prstGeom prst="rect">
            <a:avLst/>
          </a:prstGeom>
        </p:spPr>
      </p:pic>
      <p:sp>
        <p:nvSpPr>
          <p:cNvPr id="47" name="Ellipse 46">
            <a:extLst>
              <a:ext uri="{FF2B5EF4-FFF2-40B4-BE49-F238E27FC236}">
                <a16:creationId xmlns:a16="http://schemas.microsoft.com/office/drawing/2014/main" id="{38CC52F3-BB9A-807E-F1EC-8540BB02CAE8}"/>
              </a:ext>
            </a:extLst>
          </p:cNvPr>
          <p:cNvSpPr/>
          <p:nvPr/>
        </p:nvSpPr>
        <p:spPr>
          <a:xfrm>
            <a:off x="8177956" y="5268620"/>
            <a:ext cx="981621" cy="8083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 name="Grafikk 39" descr="Gravstein kontur">
            <a:extLst>
              <a:ext uri="{FF2B5EF4-FFF2-40B4-BE49-F238E27FC236}">
                <a16:creationId xmlns:a16="http://schemas.microsoft.com/office/drawing/2014/main" id="{446D991F-5CEF-5924-24AC-75BA6050E9E8}"/>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8314260" y="5329198"/>
            <a:ext cx="759370" cy="759370"/>
          </a:xfrm>
          <a:prstGeom prst="rect">
            <a:avLst/>
          </a:prstGeom>
        </p:spPr>
      </p:pic>
      <p:pic>
        <p:nvPicPr>
          <p:cNvPr id="52" name="Grafikk 51" descr="DNA kontur">
            <a:extLst>
              <a:ext uri="{FF2B5EF4-FFF2-40B4-BE49-F238E27FC236}">
                <a16:creationId xmlns:a16="http://schemas.microsoft.com/office/drawing/2014/main" id="{709996CE-E1EB-1237-A735-A3251E22464E}"/>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123980" y="3740434"/>
            <a:ext cx="857701" cy="857701"/>
          </a:xfrm>
          <a:prstGeom prst="rect">
            <a:avLst/>
          </a:prstGeom>
        </p:spPr>
      </p:pic>
      <p:sp>
        <p:nvSpPr>
          <p:cNvPr id="54" name="Ellipse 53">
            <a:extLst>
              <a:ext uri="{FF2B5EF4-FFF2-40B4-BE49-F238E27FC236}">
                <a16:creationId xmlns:a16="http://schemas.microsoft.com/office/drawing/2014/main" id="{6FA3E531-FCA0-D592-A8AB-B61BE001ACCC}"/>
              </a:ext>
            </a:extLst>
          </p:cNvPr>
          <p:cNvSpPr/>
          <p:nvPr/>
        </p:nvSpPr>
        <p:spPr>
          <a:xfrm>
            <a:off x="2136618" y="1558905"/>
            <a:ext cx="859302" cy="716719"/>
          </a:xfrm>
          <a:prstGeom prst="ellipse">
            <a:avLst/>
          </a:prstGeom>
          <a:solidFill>
            <a:schemeClr val="bg1"/>
          </a:solidFill>
          <a:ln w="19050">
            <a:solidFill>
              <a:srgbClr val="F7B66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Miljø</a:t>
            </a:r>
          </a:p>
        </p:txBody>
      </p:sp>
      <p:sp>
        <p:nvSpPr>
          <p:cNvPr id="55" name="Ellipse 54">
            <a:extLst>
              <a:ext uri="{FF2B5EF4-FFF2-40B4-BE49-F238E27FC236}">
                <a16:creationId xmlns:a16="http://schemas.microsoft.com/office/drawing/2014/main" id="{580CFA45-009E-8168-B7B9-4D01FD3D0C9A}"/>
              </a:ext>
            </a:extLst>
          </p:cNvPr>
          <p:cNvSpPr/>
          <p:nvPr/>
        </p:nvSpPr>
        <p:spPr>
          <a:xfrm>
            <a:off x="9279073" y="1528371"/>
            <a:ext cx="859302" cy="716719"/>
          </a:xfrm>
          <a:prstGeom prst="ellipse">
            <a:avLst/>
          </a:prstGeom>
          <a:solidFill>
            <a:schemeClr val="bg1"/>
          </a:solidFill>
          <a:ln w="19050">
            <a:solidFill>
              <a:srgbClr val="F7B66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Sykdom</a:t>
            </a:r>
          </a:p>
        </p:txBody>
      </p:sp>
      <p:sp>
        <p:nvSpPr>
          <p:cNvPr id="56" name="Ellipse 55">
            <a:extLst>
              <a:ext uri="{FF2B5EF4-FFF2-40B4-BE49-F238E27FC236}">
                <a16:creationId xmlns:a16="http://schemas.microsoft.com/office/drawing/2014/main" id="{4FCA12AE-EC63-C430-48DE-6E0A47FBE075}"/>
              </a:ext>
            </a:extLst>
          </p:cNvPr>
          <p:cNvSpPr/>
          <p:nvPr/>
        </p:nvSpPr>
        <p:spPr>
          <a:xfrm>
            <a:off x="5105950" y="1558905"/>
            <a:ext cx="859302" cy="716719"/>
          </a:xfrm>
          <a:prstGeom prst="ellipse">
            <a:avLst/>
          </a:prstGeom>
          <a:solidFill>
            <a:schemeClr val="bg1"/>
          </a:solidFill>
          <a:ln w="19050">
            <a:solidFill>
              <a:srgbClr val="04AB79"/>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Arv</a:t>
            </a:r>
          </a:p>
        </p:txBody>
      </p:sp>
      <p:sp>
        <p:nvSpPr>
          <p:cNvPr id="57" name="Rektangel: avrundede hjørner 56">
            <a:extLst>
              <a:ext uri="{FF2B5EF4-FFF2-40B4-BE49-F238E27FC236}">
                <a16:creationId xmlns:a16="http://schemas.microsoft.com/office/drawing/2014/main" id="{AE6AE79D-FBCC-8A55-5E74-50BBC6F936C4}"/>
              </a:ext>
            </a:extLst>
          </p:cNvPr>
          <p:cNvSpPr/>
          <p:nvPr/>
        </p:nvSpPr>
        <p:spPr>
          <a:xfrm>
            <a:off x="295231" y="2342534"/>
            <a:ext cx="5886426" cy="4302072"/>
          </a:xfrm>
          <a:prstGeom prst="roundRect">
            <a:avLst>
              <a:gd name="adj" fmla="val 1728"/>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Rektangel: avrundede hjørner 58">
            <a:extLst>
              <a:ext uri="{FF2B5EF4-FFF2-40B4-BE49-F238E27FC236}">
                <a16:creationId xmlns:a16="http://schemas.microsoft.com/office/drawing/2014/main" id="{1667152E-B89C-2CC9-66AA-86D5EF870A8F}"/>
              </a:ext>
            </a:extLst>
          </p:cNvPr>
          <p:cNvSpPr/>
          <p:nvPr/>
        </p:nvSpPr>
        <p:spPr>
          <a:xfrm>
            <a:off x="6549113" y="2342534"/>
            <a:ext cx="5433880" cy="4302072"/>
          </a:xfrm>
          <a:prstGeom prst="roundRect">
            <a:avLst>
              <a:gd name="adj" fmla="val 1728"/>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1" name="Rett linje 60">
            <a:extLst>
              <a:ext uri="{FF2B5EF4-FFF2-40B4-BE49-F238E27FC236}">
                <a16:creationId xmlns:a16="http://schemas.microsoft.com/office/drawing/2014/main" id="{576268A4-0DFD-DD45-6170-9618FC71A3A9}"/>
              </a:ext>
            </a:extLst>
          </p:cNvPr>
          <p:cNvCxnSpPr>
            <a:stCxn id="57" idx="3"/>
            <a:endCxn id="59" idx="1"/>
          </p:cNvCxnSpPr>
          <p:nvPr/>
        </p:nvCxnSpPr>
        <p:spPr>
          <a:xfrm>
            <a:off x="6181657" y="4493570"/>
            <a:ext cx="367456" cy="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2" name="TekstSylinder 61">
            <a:extLst>
              <a:ext uri="{FF2B5EF4-FFF2-40B4-BE49-F238E27FC236}">
                <a16:creationId xmlns:a16="http://schemas.microsoft.com/office/drawing/2014/main" id="{E6E46A2B-7909-8B45-D6EB-2CE653C2408F}"/>
              </a:ext>
            </a:extLst>
          </p:cNvPr>
          <p:cNvSpPr txBox="1"/>
          <p:nvPr/>
        </p:nvSpPr>
        <p:spPr>
          <a:xfrm>
            <a:off x="4845773" y="4609236"/>
            <a:ext cx="14330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4AB79"/>
                </a:solidFill>
                <a:effectLst/>
                <a:uLnTx/>
                <a:uFillTx/>
                <a:latin typeface="Calibri" panose="020F0502020204030204"/>
                <a:ea typeface="+mn-ea"/>
                <a:cs typeface="+mn-cs"/>
              </a:rPr>
              <a:t>235 000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err="1">
                <a:ln>
                  <a:noFill/>
                </a:ln>
                <a:solidFill>
                  <a:srgbClr val="04AB79"/>
                </a:solidFill>
                <a:effectLst/>
                <a:uLnTx/>
                <a:uFillTx/>
                <a:latin typeface="Calibri" panose="020F0502020204030204"/>
                <a:ea typeface="+mn-ea"/>
                <a:cs typeface="+mn-cs"/>
              </a:rPr>
              <a:t>Genotypet</a:t>
            </a:r>
            <a:endParaRPr kumimoji="0" lang="nb-NO" sz="1800" b="0" i="0" u="none" strike="noStrike" kern="1200" cap="none" spc="0" normalizeH="0" baseline="0" noProof="0">
              <a:ln>
                <a:noFill/>
              </a:ln>
              <a:solidFill>
                <a:srgbClr val="04AB79"/>
              </a:solidFill>
              <a:effectLst/>
              <a:uLnTx/>
              <a:uFillTx/>
              <a:latin typeface="Calibri" panose="020F0502020204030204"/>
              <a:ea typeface="+mn-ea"/>
              <a:cs typeface="+mn-cs"/>
            </a:endParaRPr>
          </a:p>
        </p:txBody>
      </p:sp>
      <p:pic>
        <p:nvPicPr>
          <p:cNvPr id="27" name="Grafikk 26" descr="Mann med heldekkende fyll">
            <a:extLst>
              <a:ext uri="{FF2B5EF4-FFF2-40B4-BE49-F238E27FC236}">
                <a16:creationId xmlns:a16="http://schemas.microsoft.com/office/drawing/2014/main" id="{371DF0D5-AF0E-E2E2-E5D4-D75E76D9CE43}"/>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812401" y="4648199"/>
            <a:ext cx="633144" cy="646039"/>
          </a:xfrm>
          <a:prstGeom prst="rect">
            <a:avLst/>
          </a:prstGeom>
        </p:spPr>
      </p:pic>
      <p:pic>
        <p:nvPicPr>
          <p:cNvPr id="32" name="Grafikk 31" descr="Mann med heldekkende fyll">
            <a:extLst>
              <a:ext uri="{FF2B5EF4-FFF2-40B4-BE49-F238E27FC236}">
                <a16:creationId xmlns:a16="http://schemas.microsoft.com/office/drawing/2014/main" id="{14C04F47-2F6C-EE73-2F43-88A05FD994E7}"/>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9440124" y="3385907"/>
            <a:ext cx="633144" cy="646039"/>
          </a:xfrm>
          <a:prstGeom prst="rect">
            <a:avLst/>
          </a:prstGeom>
        </p:spPr>
      </p:pic>
      <p:sp>
        <p:nvSpPr>
          <p:cNvPr id="28" name="Magnetplate 27">
            <a:extLst>
              <a:ext uri="{FF2B5EF4-FFF2-40B4-BE49-F238E27FC236}">
                <a16:creationId xmlns:a16="http://schemas.microsoft.com/office/drawing/2014/main" id="{B2BBB812-83AB-7AB6-9619-A7C4EE61B3FE}"/>
              </a:ext>
            </a:extLst>
          </p:cNvPr>
          <p:cNvSpPr/>
          <p:nvPr/>
        </p:nvSpPr>
        <p:spPr>
          <a:xfrm>
            <a:off x="6759983" y="4948644"/>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3A3B63"/>
                </a:solidFill>
                <a:effectLst/>
                <a:uLnTx/>
                <a:uFillTx/>
                <a:latin typeface="Calibri" panose="020F0502020204030204"/>
                <a:ea typeface="+mn-ea"/>
                <a:cs typeface="+mn-cs"/>
              </a:rPr>
              <a:t>LMR</a:t>
            </a:r>
          </a:p>
        </p:txBody>
      </p:sp>
    </p:spTree>
    <p:extLst>
      <p:ext uri="{BB962C8B-B14F-4D97-AF65-F5344CB8AC3E}">
        <p14:creationId xmlns:p14="http://schemas.microsoft.com/office/powerpoint/2010/main" val="2323086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ktangel 90">
            <a:extLst>
              <a:ext uri="{FF2B5EF4-FFF2-40B4-BE49-F238E27FC236}">
                <a16:creationId xmlns:a16="http://schemas.microsoft.com/office/drawing/2014/main" id="{9085E76F-4154-94DC-6F0C-C9CF61529489}"/>
              </a:ext>
            </a:extLst>
          </p:cNvPr>
          <p:cNvSpPr/>
          <p:nvPr/>
        </p:nvSpPr>
        <p:spPr>
          <a:xfrm>
            <a:off x="6051113" y="2019300"/>
            <a:ext cx="4898093" cy="4390084"/>
          </a:xfrm>
          <a:prstGeom prst="rect">
            <a:avLst/>
          </a:prstGeom>
          <a:noFill/>
          <a:ln>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srgbClr val="FFFFFF"/>
              </a:solidFill>
              <a:latin typeface="Calibri" panose="020F0502020204030204"/>
            </a:endParaRPr>
          </a:p>
        </p:txBody>
      </p:sp>
      <p:sp>
        <p:nvSpPr>
          <p:cNvPr id="88" name="Rektangel 87">
            <a:extLst>
              <a:ext uri="{FF2B5EF4-FFF2-40B4-BE49-F238E27FC236}">
                <a16:creationId xmlns:a16="http://schemas.microsoft.com/office/drawing/2014/main" id="{CD463FFE-E447-6734-85B6-5BB4E65DAB9F}"/>
              </a:ext>
            </a:extLst>
          </p:cNvPr>
          <p:cNvSpPr/>
          <p:nvPr/>
        </p:nvSpPr>
        <p:spPr>
          <a:xfrm>
            <a:off x="1012405" y="2019300"/>
            <a:ext cx="4819700" cy="4390084"/>
          </a:xfrm>
          <a:prstGeom prst="rect">
            <a:avLst/>
          </a:prstGeom>
          <a:no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600"/>
            <a:endParaRPr lang="nb-NO" sz="900">
              <a:solidFill>
                <a:srgbClr val="FFFFFF"/>
              </a:solidFill>
              <a:latin typeface="Calibri" panose="020F0502020204030204"/>
            </a:endParaRPr>
          </a:p>
        </p:txBody>
      </p:sp>
      <p:sp>
        <p:nvSpPr>
          <p:cNvPr id="133" name="Rektangel 132">
            <a:extLst>
              <a:ext uri="{FF2B5EF4-FFF2-40B4-BE49-F238E27FC236}">
                <a16:creationId xmlns:a16="http://schemas.microsoft.com/office/drawing/2014/main" id="{B080F272-F8D1-F959-5065-9C4052596C75}"/>
              </a:ext>
            </a:extLst>
          </p:cNvPr>
          <p:cNvSpPr/>
          <p:nvPr/>
        </p:nvSpPr>
        <p:spPr>
          <a:xfrm>
            <a:off x="4186574" y="1552196"/>
            <a:ext cx="3492331" cy="931817"/>
          </a:xfrm>
          <a:prstGeom prst="rect">
            <a:avLst/>
          </a:prstGeom>
          <a:solidFill>
            <a:schemeClr val="bg1"/>
          </a:solid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5" name="Rektangel 124">
            <a:extLst>
              <a:ext uri="{FF2B5EF4-FFF2-40B4-BE49-F238E27FC236}">
                <a16:creationId xmlns:a16="http://schemas.microsoft.com/office/drawing/2014/main" id="{181806FB-E09E-A9F4-8AE7-BC45A70220E9}"/>
              </a:ext>
            </a:extLst>
          </p:cNvPr>
          <p:cNvSpPr/>
          <p:nvPr/>
        </p:nvSpPr>
        <p:spPr>
          <a:xfrm>
            <a:off x="10634056" y="2089626"/>
            <a:ext cx="723196" cy="10869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Rektangel 121">
            <a:extLst>
              <a:ext uri="{FF2B5EF4-FFF2-40B4-BE49-F238E27FC236}">
                <a16:creationId xmlns:a16="http://schemas.microsoft.com/office/drawing/2014/main" id="{45499819-3667-19D7-C503-F3B488315DB4}"/>
              </a:ext>
            </a:extLst>
          </p:cNvPr>
          <p:cNvSpPr/>
          <p:nvPr/>
        </p:nvSpPr>
        <p:spPr>
          <a:xfrm>
            <a:off x="368676" y="2133579"/>
            <a:ext cx="1299691" cy="115035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5" name="Frihåndsform: figur 104">
            <a:extLst>
              <a:ext uri="{FF2B5EF4-FFF2-40B4-BE49-F238E27FC236}">
                <a16:creationId xmlns:a16="http://schemas.microsoft.com/office/drawing/2014/main" id="{AFA32279-06A4-4611-1817-539EB0E7E44A}"/>
              </a:ext>
            </a:extLst>
          </p:cNvPr>
          <p:cNvSpPr/>
          <p:nvPr/>
        </p:nvSpPr>
        <p:spPr>
          <a:xfrm>
            <a:off x="1693154" y="2646641"/>
            <a:ext cx="8339120" cy="3303788"/>
          </a:xfrm>
          <a:custGeom>
            <a:avLst/>
            <a:gdLst>
              <a:gd name="connsiteX0" fmla="*/ 7353846 w 7834662"/>
              <a:gd name="connsiteY0" fmla="*/ 0 h 3457303"/>
              <a:gd name="connsiteX1" fmla="*/ 4157800 w 7834662"/>
              <a:gd name="connsiteY1" fmla="*/ 17417 h 3457303"/>
              <a:gd name="connsiteX2" fmla="*/ 1553937 w 7834662"/>
              <a:gd name="connsiteY2" fmla="*/ 252548 h 3457303"/>
              <a:gd name="connsiteX3" fmla="*/ 613412 w 7834662"/>
              <a:gd name="connsiteY3" fmla="*/ 687977 h 3457303"/>
              <a:gd name="connsiteX4" fmla="*/ 665663 w 7834662"/>
              <a:gd name="connsiteY4" fmla="*/ 1079863 h 3457303"/>
              <a:gd name="connsiteX5" fmla="*/ 1257846 w 7834662"/>
              <a:gd name="connsiteY5" fmla="*/ 1184366 h 3457303"/>
              <a:gd name="connsiteX6" fmla="*/ 3983629 w 7834662"/>
              <a:gd name="connsiteY6" fmla="*/ 1132114 h 3457303"/>
              <a:gd name="connsiteX7" fmla="*/ 6465572 w 7834662"/>
              <a:gd name="connsiteY7" fmla="*/ 975360 h 3457303"/>
              <a:gd name="connsiteX8" fmla="*/ 7414806 w 7834662"/>
              <a:gd name="connsiteY8" fmla="*/ 1201783 h 3457303"/>
              <a:gd name="connsiteX9" fmla="*/ 7824109 w 7834662"/>
              <a:gd name="connsiteY9" fmla="*/ 1602377 h 3457303"/>
              <a:gd name="connsiteX10" fmla="*/ 7649937 w 7834662"/>
              <a:gd name="connsiteY10" fmla="*/ 1915886 h 3457303"/>
              <a:gd name="connsiteX11" fmla="*/ 6979377 w 7834662"/>
              <a:gd name="connsiteY11" fmla="*/ 2046514 h 3457303"/>
              <a:gd name="connsiteX12" fmla="*/ 1580063 w 7834662"/>
              <a:gd name="connsiteY12" fmla="*/ 1802674 h 3457303"/>
              <a:gd name="connsiteX13" fmla="*/ 64772 w 7834662"/>
              <a:gd name="connsiteY13" fmla="*/ 2368731 h 3457303"/>
              <a:gd name="connsiteX14" fmla="*/ 543743 w 7834662"/>
              <a:gd name="connsiteY14" fmla="*/ 3222171 h 3457303"/>
              <a:gd name="connsiteX15" fmla="*/ 2912475 w 7834662"/>
              <a:gd name="connsiteY15" fmla="*/ 3396343 h 3457303"/>
              <a:gd name="connsiteX16" fmla="*/ 7493183 w 7834662"/>
              <a:gd name="connsiteY16" fmla="*/ 3457303 h 34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34662" h="3457303">
                <a:moveTo>
                  <a:pt x="7353846" y="0"/>
                </a:moveTo>
                <a:lnTo>
                  <a:pt x="4157800" y="17417"/>
                </a:lnTo>
                <a:cubicBezTo>
                  <a:pt x="3191148" y="59508"/>
                  <a:pt x="2144668" y="140788"/>
                  <a:pt x="1553937" y="252548"/>
                </a:cubicBezTo>
                <a:cubicBezTo>
                  <a:pt x="963206" y="364308"/>
                  <a:pt x="761458" y="550091"/>
                  <a:pt x="613412" y="687977"/>
                </a:cubicBezTo>
                <a:cubicBezTo>
                  <a:pt x="465366" y="825863"/>
                  <a:pt x="558257" y="997132"/>
                  <a:pt x="665663" y="1079863"/>
                </a:cubicBezTo>
                <a:cubicBezTo>
                  <a:pt x="773069" y="1162594"/>
                  <a:pt x="1257846" y="1184366"/>
                  <a:pt x="1257846" y="1184366"/>
                </a:cubicBezTo>
                <a:lnTo>
                  <a:pt x="3983629" y="1132114"/>
                </a:lnTo>
                <a:cubicBezTo>
                  <a:pt x="4851583" y="1097280"/>
                  <a:pt x="5893709" y="963749"/>
                  <a:pt x="6465572" y="975360"/>
                </a:cubicBezTo>
                <a:cubicBezTo>
                  <a:pt x="7037435" y="986971"/>
                  <a:pt x="7188383" y="1097280"/>
                  <a:pt x="7414806" y="1201783"/>
                </a:cubicBezTo>
                <a:cubicBezTo>
                  <a:pt x="7641229" y="1306286"/>
                  <a:pt x="7784921" y="1483360"/>
                  <a:pt x="7824109" y="1602377"/>
                </a:cubicBezTo>
                <a:cubicBezTo>
                  <a:pt x="7863298" y="1721394"/>
                  <a:pt x="7790726" y="1841863"/>
                  <a:pt x="7649937" y="1915886"/>
                </a:cubicBezTo>
                <a:cubicBezTo>
                  <a:pt x="7509148" y="1989909"/>
                  <a:pt x="7991023" y="2065383"/>
                  <a:pt x="6979377" y="2046514"/>
                </a:cubicBezTo>
                <a:cubicBezTo>
                  <a:pt x="5967731" y="2027645"/>
                  <a:pt x="2732497" y="1748971"/>
                  <a:pt x="1580063" y="1802674"/>
                </a:cubicBezTo>
                <a:cubicBezTo>
                  <a:pt x="427629" y="1856377"/>
                  <a:pt x="237492" y="2132148"/>
                  <a:pt x="64772" y="2368731"/>
                </a:cubicBezTo>
                <a:cubicBezTo>
                  <a:pt x="-107948" y="2605314"/>
                  <a:pt x="69126" y="3050902"/>
                  <a:pt x="543743" y="3222171"/>
                </a:cubicBezTo>
                <a:cubicBezTo>
                  <a:pt x="1018360" y="3393440"/>
                  <a:pt x="1754235" y="3357154"/>
                  <a:pt x="2912475" y="3396343"/>
                </a:cubicBezTo>
                <a:cubicBezTo>
                  <a:pt x="4070715" y="3435532"/>
                  <a:pt x="5781949" y="3446417"/>
                  <a:pt x="7493183" y="3457303"/>
                </a:cubicBezTo>
              </a:path>
            </a:pathLst>
          </a:cu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2" name="Rektangel 111">
            <a:extLst>
              <a:ext uri="{FF2B5EF4-FFF2-40B4-BE49-F238E27FC236}">
                <a16:creationId xmlns:a16="http://schemas.microsoft.com/office/drawing/2014/main" id="{E612A453-1DAE-CD9E-4706-142894537488}"/>
              </a:ext>
            </a:extLst>
          </p:cNvPr>
          <p:cNvSpPr/>
          <p:nvPr/>
        </p:nvSpPr>
        <p:spPr>
          <a:xfrm>
            <a:off x="3536978" y="3109841"/>
            <a:ext cx="1365221" cy="7824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0" name="Rektangel 99">
            <a:extLst>
              <a:ext uri="{FF2B5EF4-FFF2-40B4-BE49-F238E27FC236}">
                <a16:creationId xmlns:a16="http://schemas.microsoft.com/office/drawing/2014/main" id="{033E0121-B05F-3643-224D-BD6D663EA8A4}"/>
              </a:ext>
            </a:extLst>
          </p:cNvPr>
          <p:cNvSpPr/>
          <p:nvPr/>
        </p:nvSpPr>
        <p:spPr>
          <a:xfrm>
            <a:off x="9473014" y="4232176"/>
            <a:ext cx="584047" cy="6656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2" name="Rektangel 91">
            <a:extLst>
              <a:ext uri="{FF2B5EF4-FFF2-40B4-BE49-F238E27FC236}">
                <a16:creationId xmlns:a16="http://schemas.microsoft.com/office/drawing/2014/main" id="{80898739-01C0-79BB-9165-E019430A33E2}"/>
              </a:ext>
            </a:extLst>
          </p:cNvPr>
          <p:cNvSpPr/>
          <p:nvPr/>
        </p:nvSpPr>
        <p:spPr>
          <a:xfrm>
            <a:off x="2582039" y="2172745"/>
            <a:ext cx="816870" cy="11330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3" name="Rektangel 92">
            <a:extLst>
              <a:ext uri="{FF2B5EF4-FFF2-40B4-BE49-F238E27FC236}">
                <a16:creationId xmlns:a16="http://schemas.microsoft.com/office/drawing/2014/main" id="{9B77ABFD-C0D7-1A76-E8B6-D4CD61D7CB0D}"/>
              </a:ext>
            </a:extLst>
          </p:cNvPr>
          <p:cNvSpPr/>
          <p:nvPr/>
        </p:nvSpPr>
        <p:spPr>
          <a:xfrm>
            <a:off x="1487386" y="4363791"/>
            <a:ext cx="672340" cy="80793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5" name="Rektangel 94">
            <a:extLst>
              <a:ext uri="{FF2B5EF4-FFF2-40B4-BE49-F238E27FC236}">
                <a16:creationId xmlns:a16="http://schemas.microsoft.com/office/drawing/2014/main" id="{9938B24D-AB78-9E26-E4C9-7BC54CB64602}"/>
              </a:ext>
            </a:extLst>
          </p:cNvPr>
          <p:cNvSpPr/>
          <p:nvPr/>
        </p:nvSpPr>
        <p:spPr>
          <a:xfrm>
            <a:off x="4121895" y="5534985"/>
            <a:ext cx="1015501" cy="7824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6" name="Rektangel 95">
            <a:extLst>
              <a:ext uri="{FF2B5EF4-FFF2-40B4-BE49-F238E27FC236}">
                <a16:creationId xmlns:a16="http://schemas.microsoft.com/office/drawing/2014/main" id="{30105775-DF32-390D-80BA-14AD45F37B96}"/>
              </a:ext>
            </a:extLst>
          </p:cNvPr>
          <p:cNvSpPr/>
          <p:nvPr/>
        </p:nvSpPr>
        <p:spPr>
          <a:xfrm>
            <a:off x="2904792" y="3991099"/>
            <a:ext cx="951974" cy="68947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7" name="Rektangel 96">
            <a:extLst>
              <a:ext uri="{FF2B5EF4-FFF2-40B4-BE49-F238E27FC236}">
                <a16:creationId xmlns:a16="http://schemas.microsoft.com/office/drawing/2014/main" id="{B6669564-CA07-F7C7-138D-5A15055FB0D9}"/>
              </a:ext>
            </a:extLst>
          </p:cNvPr>
          <p:cNvSpPr/>
          <p:nvPr/>
        </p:nvSpPr>
        <p:spPr>
          <a:xfrm>
            <a:off x="2533800" y="5096597"/>
            <a:ext cx="688779" cy="11137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8" name="Rektangel 97">
            <a:extLst>
              <a:ext uri="{FF2B5EF4-FFF2-40B4-BE49-F238E27FC236}">
                <a16:creationId xmlns:a16="http://schemas.microsoft.com/office/drawing/2014/main" id="{3A092F27-BDF6-B12A-C2D3-FEAB2F5D255B}"/>
              </a:ext>
            </a:extLst>
          </p:cNvPr>
          <p:cNvSpPr/>
          <p:nvPr/>
        </p:nvSpPr>
        <p:spPr>
          <a:xfrm>
            <a:off x="4534359" y="4025144"/>
            <a:ext cx="1140048" cy="7681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9" name="Rektangel 98">
            <a:extLst>
              <a:ext uri="{FF2B5EF4-FFF2-40B4-BE49-F238E27FC236}">
                <a16:creationId xmlns:a16="http://schemas.microsoft.com/office/drawing/2014/main" id="{7E752647-5799-3AC1-CBB9-19CEA184DB91}"/>
              </a:ext>
            </a:extLst>
          </p:cNvPr>
          <p:cNvSpPr/>
          <p:nvPr/>
        </p:nvSpPr>
        <p:spPr>
          <a:xfrm>
            <a:off x="6913139" y="4064549"/>
            <a:ext cx="1140048" cy="8729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1" name="Rektangel 100">
            <a:extLst>
              <a:ext uri="{FF2B5EF4-FFF2-40B4-BE49-F238E27FC236}">
                <a16:creationId xmlns:a16="http://schemas.microsoft.com/office/drawing/2014/main" id="{9AC5D7E7-B69F-8ECB-F10F-6A34945ADAD6}"/>
              </a:ext>
            </a:extLst>
          </p:cNvPr>
          <p:cNvSpPr/>
          <p:nvPr/>
        </p:nvSpPr>
        <p:spPr>
          <a:xfrm>
            <a:off x="8219973" y="3022455"/>
            <a:ext cx="828080" cy="7824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2" name="Rektangel 101">
            <a:extLst>
              <a:ext uri="{FF2B5EF4-FFF2-40B4-BE49-F238E27FC236}">
                <a16:creationId xmlns:a16="http://schemas.microsoft.com/office/drawing/2014/main" id="{7596E23C-CC65-7837-C14C-C3BC8CE6B3BF}"/>
              </a:ext>
            </a:extLst>
          </p:cNvPr>
          <p:cNvSpPr/>
          <p:nvPr/>
        </p:nvSpPr>
        <p:spPr>
          <a:xfrm>
            <a:off x="6444048" y="3161557"/>
            <a:ext cx="828080" cy="7824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3" name="Rektangel 102">
            <a:extLst>
              <a:ext uri="{FF2B5EF4-FFF2-40B4-BE49-F238E27FC236}">
                <a16:creationId xmlns:a16="http://schemas.microsoft.com/office/drawing/2014/main" id="{B68516A0-239D-308B-A936-49F4C1445CDD}"/>
              </a:ext>
            </a:extLst>
          </p:cNvPr>
          <p:cNvSpPr/>
          <p:nvPr/>
        </p:nvSpPr>
        <p:spPr>
          <a:xfrm>
            <a:off x="7821190" y="2357772"/>
            <a:ext cx="923489" cy="6408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4" name="Rektangel 103">
            <a:extLst>
              <a:ext uri="{FF2B5EF4-FFF2-40B4-BE49-F238E27FC236}">
                <a16:creationId xmlns:a16="http://schemas.microsoft.com/office/drawing/2014/main" id="{65DE26AB-BE46-60F8-BE57-49F6CA1B0F69}"/>
              </a:ext>
            </a:extLst>
          </p:cNvPr>
          <p:cNvSpPr/>
          <p:nvPr/>
        </p:nvSpPr>
        <p:spPr>
          <a:xfrm>
            <a:off x="6991106" y="5368007"/>
            <a:ext cx="935660" cy="9368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C9006F84-CEE6-F539-77CB-C98D3457C09F}"/>
              </a:ext>
            </a:extLst>
          </p:cNvPr>
          <p:cNvSpPr>
            <a:spLocks noGrp="1"/>
          </p:cNvSpPr>
          <p:nvPr>
            <p:ph type="body" sz="quarter" idx="11"/>
          </p:nvPr>
        </p:nvSpPr>
        <p:spPr>
          <a:xfrm>
            <a:off x="599907" y="955849"/>
            <a:ext cx="10858500" cy="423321"/>
          </a:xfrm>
        </p:spPr>
        <p:txBody>
          <a:bodyPr vert="horz" wrap="square" lIns="0" tIns="0" rIns="0" bIns="0" rtlCol="0">
            <a:spAutoFit/>
          </a:bodyPr>
          <a:lstStyle/>
          <a:p>
            <a:r>
              <a:rPr lang="nb-NO"/>
              <a:t>Bedre mulighet til å følge pasienten gjennom hele forløp</a:t>
            </a:r>
          </a:p>
        </p:txBody>
      </p:sp>
      <p:sp>
        <p:nvSpPr>
          <p:cNvPr id="13" name="Tittel 1">
            <a:extLst>
              <a:ext uri="{FF2B5EF4-FFF2-40B4-BE49-F238E27FC236}">
                <a16:creationId xmlns:a16="http://schemas.microsoft.com/office/drawing/2014/main" id="{DAC9F79C-ECCC-899D-8A39-5BE3B70307F7}"/>
              </a:ext>
            </a:extLst>
          </p:cNvPr>
          <p:cNvSpPr txBox="1">
            <a:spLocks/>
          </p:cNvSpPr>
          <p:nvPr/>
        </p:nvSpPr>
        <p:spPr>
          <a:xfrm>
            <a:off x="591993" y="369132"/>
            <a:ext cx="10858500" cy="498598"/>
          </a:xfrm>
          <a:prstGeom prst="rect">
            <a:avLst/>
          </a:prstGeom>
        </p:spPr>
        <p:txBody>
          <a:bodyPr vert="horz" wrap="square"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pPr marL="0" marR="0" lvl="0" indent="0" algn="l" defTabSz="914446" rtl="0" eaLnBrk="1" fontAlgn="auto" latinLnBrk="0" hangingPunct="1">
              <a:lnSpc>
                <a:spcPct val="90000"/>
              </a:lnSpc>
              <a:spcBef>
                <a:spcPct val="0"/>
              </a:spcBef>
              <a:spcAft>
                <a:spcPts val="0"/>
              </a:spcAft>
              <a:buClrTx/>
              <a:buSzTx/>
              <a:buFontTx/>
              <a:buNone/>
              <a:tabLst/>
              <a:defRPr/>
            </a:pPr>
            <a:r>
              <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rPr>
              <a:t>Nytten av gode helsedata</a:t>
            </a:r>
          </a:p>
        </p:txBody>
      </p:sp>
      <p:sp>
        <p:nvSpPr>
          <p:cNvPr id="18" name="TekstSylinder 17">
            <a:extLst>
              <a:ext uri="{FF2B5EF4-FFF2-40B4-BE49-F238E27FC236}">
                <a16:creationId xmlns:a16="http://schemas.microsoft.com/office/drawing/2014/main" id="{25C1275B-EF98-8967-6273-155F57AE2681}"/>
              </a:ext>
            </a:extLst>
          </p:cNvPr>
          <p:cNvSpPr txBox="1"/>
          <p:nvPr/>
        </p:nvSpPr>
        <p:spPr>
          <a:xfrm>
            <a:off x="380600" y="3439097"/>
            <a:ext cx="1371600"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chemeClr val="tx2"/>
                </a:solidFill>
                <a:effectLst/>
                <a:uLnTx/>
                <a:uFillTx/>
                <a:latin typeface="Calibri" panose="020F0502020204030204"/>
                <a:ea typeface="+mn-ea"/>
                <a:cs typeface="Calibri"/>
              </a:rPr>
              <a:t>somatiske sykehus</a:t>
            </a:r>
            <a:endParaRPr kumimoji="0" lang="nb-NO" sz="11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19" name="TekstSylinder 18">
            <a:extLst>
              <a:ext uri="{FF2B5EF4-FFF2-40B4-BE49-F238E27FC236}">
                <a16:creationId xmlns:a16="http://schemas.microsoft.com/office/drawing/2014/main" id="{635EDDD1-E09C-9EA2-43D1-23D1E2FC893F}"/>
              </a:ext>
            </a:extLst>
          </p:cNvPr>
          <p:cNvSpPr txBox="1"/>
          <p:nvPr/>
        </p:nvSpPr>
        <p:spPr>
          <a:xfrm>
            <a:off x="315463" y="4970114"/>
            <a:ext cx="1371600"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chemeClr val="tx2"/>
                </a:solidFill>
                <a:effectLst/>
                <a:uLnTx/>
                <a:uFillTx/>
                <a:latin typeface="Calibri" panose="020F0502020204030204"/>
                <a:cs typeface="Calibri"/>
              </a:defRPr>
            </a:lvl1pPr>
          </a:lstStyle>
          <a:p>
            <a:pPr algn="ctr"/>
            <a:r>
              <a:rPr lang="nb-NO"/>
              <a:t>enheter psykisk helsevern og rus</a:t>
            </a:r>
          </a:p>
        </p:txBody>
      </p:sp>
      <p:sp>
        <p:nvSpPr>
          <p:cNvPr id="20" name="TekstSylinder 19">
            <a:extLst>
              <a:ext uri="{FF2B5EF4-FFF2-40B4-BE49-F238E27FC236}">
                <a16:creationId xmlns:a16="http://schemas.microsoft.com/office/drawing/2014/main" id="{879E1CB6-F6D5-B214-B4EB-3DDA040FC658}"/>
              </a:ext>
            </a:extLst>
          </p:cNvPr>
          <p:cNvSpPr txBox="1"/>
          <p:nvPr/>
        </p:nvSpPr>
        <p:spPr>
          <a:xfrm>
            <a:off x="10568992" y="4580776"/>
            <a:ext cx="814545"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chemeClr val="bg1">
                    <a:lumMod val="65000"/>
                  </a:schemeClr>
                </a:solidFill>
                <a:effectLst/>
                <a:uLnTx/>
                <a:uFillTx/>
                <a:latin typeface="Calibri" panose="020F0502020204030204"/>
                <a:cs typeface="Calibri"/>
              </a:defRPr>
            </a:lvl1pPr>
          </a:lstStyle>
          <a:p>
            <a:r>
              <a:rPr lang="nb-NO"/>
              <a:t>tannleger</a:t>
            </a:r>
          </a:p>
        </p:txBody>
      </p:sp>
      <p:sp>
        <p:nvSpPr>
          <p:cNvPr id="21" name="TekstSylinder 20">
            <a:extLst>
              <a:ext uri="{FF2B5EF4-FFF2-40B4-BE49-F238E27FC236}">
                <a16:creationId xmlns:a16="http://schemas.microsoft.com/office/drawing/2014/main" id="{8126D469-6610-BB9B-7C0D-EFE20285F4F0}"/>
              </a:ext>
            </a:extLst>
          </p:cNvPr>
          <p:cNvSpPr txBox="1"/>
          <p:nvPr/>
        </p:nvSpPr>
        <p:spPr>
          <a:xfrm>
            <a:off x="10548837" y="3335167"/>
            <a:ext cx="1266825"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C00000"/>
                </a:solidFill>
                <a:effectLst/>
                <a:uLnTx/>
                <a:uFillTx/>
                <a:latin typeface="Calibri" panose="020F0502020204030204"/>
                <a:cs typeface="Calibri"/>
              </a:defRPr>
            </a:lvl1pPr>
          </a:lstStyle>
          <a:p>
            <a:r>
              <a:rPr lang="nb-NO">
                <a:solidFill>
                  <a:srgbClr val="00B050"/>
                </a:solidFill>
              </a:rPr>
              <a:t>helsestasjon</a:t>
            </a:r>
          </a:p>
        </p:txBody>
      </p:sp>
      <p:sp>
        <p:nvSpPr>
          <p:cNvPr id="22" name="TekstSylinder 21">
            <a:extLst>
              <a:ext uri="{FF2B5EF4-FFF2-40B4-BE49-F238E27FC236}">
                <a16:creationId xmlns:a16="http://schemas.microsoft.com/office/drawing/2014/main" id="{C4E9BAF2-3B85-09D3-C8E4-7CDD6504F990}"/>
              </a:ext>
            </a:extLst>
          </p:cNvPr>
          <p:cNvSpPr txBox="1"/>
          <p:nvPr/>
        </p:nvSpPr>
        <p:spPr>
          <a:xfrm>
            <a:off x="425142" y="3897377"/>
            <a:ext cx="1219200"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chemeClr val="tx2"/>
                </a:solidFill>
                <a:effectLst/>
                <a:uLnTx/>
                <a:uFillTx/>
                <a:latin typeface="Calibri" panose="020F0502020204030204"/>
                <a:cs typeface="Calibri"/>
              </a:defRPr>
            </a:lvl1pPr>
          </a:lstStyle>
          <a:p>
            <a:r>
              <a:rPr lang="nb-NO"/>
              <a:t>avtalespesialister</a:t>
            </a:r>
          </a:p>
        </p:txBody>
      </p:sp>
      <p:sp>
        <p:nvSpPr>
          <p:cNvPr id="23" name="TekstSylinder 22">
            <a:extLst>
              <a:ext uri="{FF2B5EF4-FFF2-40B4-BE49-F238E27FC236}">
                <a16:creationId xmlns:a16="http://schemas.microsoft.com/office/drawing/2014/main" id="{A2D33C0A-A53B-0297-4A8F-73701934CAAB}"/>
              </a:ext>
            </a:extLst>
          </p:cNvPr>
          <p:cNvSpPr txBox="1"/>
          <p:nvPr/>
        </p:nvSpPr>
        <p:spPr>
          <a:xfrm>
            <a:off x="490131" y="4419268"/>
            <a:ext cx="1054456"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chemeClr val="tx2"/>
                </a:solidFill>
                <a:effectLst/>
                <a:uLnTx/>
                <a:uFillTx/>
                <a:latin typeface="Calibri" panose="020F0502020204030204"/>
                <a:cs typeface="Calibri"/>
              </a:defRPr>
            </a:lvl1pPr>
          </a:lstStyle>
          <a:p>
            <a:r>
              <a:rPr lang="nb-NO"/>
              <a:t>AMK-sentraler</a:t>
            </a:r>
          </a:p>
        </p:txBody>
      </p:sp>
      <p:grpSp>
        <p:nvGrpSpPr>
          <p:cNvPr id="28" name="Group 108">
            <a:extLst>
              <a:ext uri="{FF2B5EF4-FFF2-40B4-BE49-F238E27FC236}">
                <a16:creationId xmlns:a16="http://schemas.microsoft.com/office/drawing/2014/main" id="{EC8BBBCF-D757-C728-777E-14C63B59B0A0}"/>
              </a:ext>
            </a:extLst>
          </p:cNvPr>
          <p:cNvGrpSpPr/>
          <p:nvPr/>
        </p:nvGrpSpPr>
        <p:grpSpPr>
          <a:xfrm>
            <a:off x="4644110" y="4025144"/>
            <a:ext cx="909681" cy="753691"/>
            <a:chOff x="7265988" y="1936750"/>
            <a:chExt cx="563562" cy="514351"/>
          </a:xfrm>
          <a:solidFill>
            <a:schemeClr val="tx2"/>
          </a:solidFill>
        </p:grpSpPr>
        <p:sp>
          <p:nvSpPr>
            <p:cNvPr id="29" name="Freeform 50">
              <a:extLst>
                <a:ext uri="{FF2B5EF4-FFF2-40B4-BE49-F238E27FC236}">
                  <a16:creationId xmlns:a16="http://schemas.microsoft.com/office/drawing/2014/main" id="{6C606870-98B6-BA6F-D42A-23C650F5321B}"/>
                </a:ext>
              </a:extLst>
            </p:cNvPr>
            <p:cNvSpPr>
              <a:spLocks noEditPoints="1"/>
            </p:cNvSpPr>
            <p:nvPr/>
          </p:nvSpPr>
          <p:spPr bwMode="auto">
            <a:xfrm>
              <a:off x="7265988" y="2125663"/>
              <a:ext cx="269875" cy="325438"/>
            </a:xfrm>
            <a:custGeom>
              <a:avLst/>
              <a:gdLst>
                <a:gd name="T0" fmla="*/ 1120 w 1696"/>
                <a:gd name="T1" fmla="*/ 1179 h 2048"/>
                <a:gd name="T2" fmla="*/ 1154 w 1696"/>
                <a:gd name="T3" fmla="*/ 1236 h 2048"/>
                <a:gd name="T4" fmla="*/ 1147 w 1696"/>
                <a:gd name="T5" fmla="*/ 1306 h 2048"/>
                <a:gd name="T6" fmla="*/ 1097 w 1696"/>
                <a:gd name="T7" fmla="*/ 1355 h 2048"/>
                <a:gd name="T8" fmla="*/ 1033 w 1696"/>
                <a:gd name="T9" fmla="*/ 1366 h 2048"/>
                <a:gd name="T10" fmla="*/ 712 w 1696"/>
                <a:gd name="T11" fmla="*/ 0 h 2048"/>
                <a:gd name="T12" fmla="*/ 978 w 1696"/>
                <a:gd name="T13" fmla="*/ 13 h 2048"/>
                <a:gd name="T14" fmla="*/ 1062 w 1696"/>
                <a:gd name="T15" fmla="*/ 67 h 2048"/>
                <a:gd name="T16" fmla="*/ 1113 w 1696"/>
                <a:gd name="T17" fmla="*/ 152 h 2048"/>
                <a:gd name="T18" fmla="*/ 1121 w 1696"/>
                <a:gd name="T19" fmla="*/ 385 h 2048"/>
                <a:gd name="T20" fmla="*/ 1568 w 1696"/>
                <a:gd name="T21" fmla="*/ 523 h 2048"/>
                <a:gd name="T22" fmla="*/ 1639 w 1696"/>
                <a:gd name="T23" fmla="*/ 545 h 2048"/>
                <a:gd name="T24" fmla="*/ 1687 w 1696"/>
                <a:gd name="T25" fmla="*/ 601 h 2048"/>
                <a:gd name="T26" fmla="*/ 1694 w 1696"/>
                <a:gd name="T27" fmla="*/ 677 h 2048"/>
                <a:gd name="T28" fmla="*/ 1659 w 1696"/>
                <a:gd name="T29" fmla="*/ 742 h 2048"/>
                <a:gd name="T30" fmla="*/ 1594 w 1696"/>
                <a:gd name="T31" fmla="*/ 776 h 2048"/>
                <a:gd name="T32" fmla="*/ 1023 w 1696"/>
                <a:gd name="T33" fmla="*/ 776 h 2048"/>
                <a:gd name="T34" fmla="*/ 954 w 1696"/>
                <a:gd name="T35" fmla="*/ 736 h 2048"/>
                <a:gd name="T36" fmla="*/ 763 w 1696"/>
                <a:gd name="T37" fmla="*/ 458 h 2048"/>
                <a:gd name="T38" fmla="*/ 858 w 1696"/>
                <a:gd name="T39" fmla="*/ 752 h 2048"/>
                <a:gd name="T40" fmla="*/ 909 w 1696"/>
                <a:gd name="T41" fmla="*/ 822 h 2048"/>
                <a:gd name="T42" fmla="*/ 993 w 1696"/>
                <a:gd name="T43" fmla="*/ 859 h 2048"/>
                <a:gd name="T44" fmla="*/ 1528 w 1696"/>
                <a:gd name="T45" fmla="*/ 870 h 2048"/>
                <a:gd name="T46" fmla="*/ 1595 w 1696"/>
                <a:gd name="T47" fmla="*/ 924 h 2048"/>
                <a:gd name="T48" fmla="*/ 1622 w 1696"/>
                <a:gd name="T49" fmla="*/ 1007 h 2048"/>
                <a:gd name="T50" fmla="*/ 1262 w 1696"/>
                <a:gd name="T51" fmla="*/ 1951 h 2048"/>
                <a:gd name="T52" fmla="*/ 1213 w 1696"/>
                <a:gd name="T53" fmla="*/ 2016 h 2048"/>
                <a:gd name="T54" fmla="*/ 1141 w 1696"/>
                <a:gd name="T55" fmla="*/ 2047 h 2048"/>
                <a:gd name="T56" fmla="*/ 1062 w 1696"/>
                <a:gd name="T57" fmla="*/ 2037 h 2048"/>
                <a:gd name="T58" fmla="*/ 997 w 1696"/>
                <a:gd name="T59" fmla="*/ 1989 h 2048"/>
                <a:gd name="T60" fmla="*/ 966 w 1696"/>
                <a:gd name="T61" fmla="*/ 1918 h 2048"/>
                <a:gd name="T62" fmla="*/ 975 w 1696"/>
                <a:gd name="T63" fmla="*/ 1837 h 2048"/>
                <a:gd name="T64" fmla="*/ 477 w 1696"/>
                <a:gd name="T65" fmla="*/ 1366 h 2048"/>
                <a:gd name="T66" fmla="*/ 209 w 1696"/>
                <a:gd name="T67" fmla="*/ 2032 h 2048"/>
                <a:gd name="T68" fmla="*/ 158 w 1696"/>
                <a:gd name="T69" fmla="*/ 2047 h 2048"/>
                <a:gd name="T70" fmla="*/ 110 w 1696"/>
                <a:gd name="T71" fmla="*/ 2021 h 2048"/>
                <a:gd name="T72" fmla="*/ 95 w 1696"/>
                <a:gd name="T73" fmla="*/ 1970 h 2048"/>
                <a:gd name="T74" fmla="*/ 307 w 1696"/>
                <a:gd name="T75" fmla="*/ 1366 h 2048"/>
                <a:gd name="T76" fmla="*/ 239 w 1696"/>
                <a:gd name="T77" fmla="*/ 1341 h 2048"/>
                <a:gd name="T78" fmla="*/ 202 w 1696"/>
                <a:gd name="T79" fmla="*/ 1280 h 2048"/>
                <a:gd name="T80" fmla="*/ 3 w 1696"/>
                <a:gd name="T81" fmla="*/ 215 h 2048"/>
                <a:gd name="T82" fmla="*/ 42 w 1696"/>
                <a:gd name="T83" fmla="*/ 158 h 2048"/>
                <a:gd name="T84" fmla="*/ 111 w 1696"/>
                <a:gd name="T85" fmla="*/ 136 h 2048"/>
                <a:gd name="T86" fmla="*/ 175 w 1696"/>
                <a:gd name="T87" fmla="*/ 162 h 2048"/>
                <a:gd name="T88" fmla="*/ 211 w 1696"/>
                <a:gd name="T89" fmla="*/ 222 h 2048"/>
                <a:gd name="T90" fmla="*/ 633 w 1696"/>
                <a:gd name="T91" fmla="*/ 1143 h 2048"/>
                <a:gd name="T92" fmla="*/ 554 w 1696"/>
                <a:gd name="T93" fmla="*/ 1090 h 2048"/>
                <a:gd name="T94" fmla="*/ 507 w 1696"/>
                <a:gd name="T95" fmla="*/ 1008 h 2048"/>
                <a:gd name="T96" fmla="*/ 495 w 1696"/>
                <a:gd name="T97" fmla="*/ 216 h 2048"/>
                <a:gd name="T98" fmla="*/ 520 w 1696"/>
                <a:gd name="T99" fmla="*/ 116 h 2048"/>
                <a:gd name="T100" fmla="*/ 584 w 1696"/>
                <a:gd name="T101" fmla="*/ 41 h 2048"/>
                <a:gd name="T102" fmla="*/ 677 w 1696"/>
                <a:gd name="T103" fmla="*/ 4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6" h="2048">
                  <a:moveTo>
                    <a:pt x="1241" y="1166"/>
                  </a:moveTo>
                  <a:lnTo>
                    <a:pt x="1102" y="1166"/>
                  </a:lnTo>
                  <a:lnTo>
                    <a:pt x="1120" y="1179"/>
                  </a:lnTo>
                  <a:lnTo>
                    <a:pt x="1136" y="1195"/>
                  </a:lnTo>
                  <a:lnTo>
                    <a:pt x="1147" y="1214"/>
                  </a:lnTo>
                  <a:lnTo>
                    <a:pt x="1154" y="1236"/>
                  </a:lnTo>
                  <a:lnTo>
                    <a:pt x="1158" y="1259"/>
                  </a:lnTo>
                  <a:lnTo>
                    <a:pt x="1154" y="1284"/>
                  </a:lnTo>
                  <a:lnTo>
                    <a:pt x="1147" y="1306"/>
                  </a:lnTo>
                  <a:lnTo>
                    <a:pt x="1134" y="1326"/>
                  </a:lnTo>
                  <a:lnTo>
                    <a:pt x="1118" y="1342"/>
                  </a:lnTo>
                  <a:lnTo>
                    <a:pt x="1097" y="1355"/>
                  </a:lnTo>
                  <a:lnTo>
                    <a:pt x="1075" y="1363"/>
                  </a:lnTo>
                  <a:lnTo>
                    <a:pt x="1051" y="1366"/>
                  </a:lnTo>
                  <a:lnTo>
                    <a:pt x="1033" y="1366"/>
                  </a:lnTo>
                  <a:lnTo>
                    <a:pt x="1096" y="1531"/>
                  </a:lnTo>
                  <a:lnTo>
                    <a:pt x="1241" y="1166"/>
                  </a:lnTo>
                  <a:close/>
                  <a:moveTo>
                    <a:pt x="712" y="0"/>
                  </a:moveTo>
                  <a:lnTo>
                    <a:pt x="910" y="2"/>
                  </a:lnTo>
                  <a:lnTo>
                    <a:pt x="945" y="5"/>
                  </a:lnTo>
                  <a:lnTo>
                    <a:pt x="978" y="13"/>
                  </a:lnTo>
                  <a:lnTo>
                    <a:pt x="1009" y="27"/>
                  </a:lnTo>
                  <a:lnTo>
                    <a:pt x="1037" y="44"/>
                  </a:lnTo>
                  <a:lnTo>
                    <a:pt x="1062" y="67"/>
                  </a:lnTo>
                  <a:lnTo>
                    <a:pt x="1083" y="92"/>
                  </a:lnTo>
                  <a:lnTo>
                    <a:pt x="1101" y="121"/>
                  </a:lnTo>
                  <a:lnTo>
                    <a:pt x="1113" y="152"/>
                  </a:lnTo>
                  <a:lnTo>
                    <a:pt x="1121" y="185"/>
                  </a:lnTo>
                  <a:lnTo>
                    <a:pt x="1123" y="221"/>
                  </a:lnTo>
                  <a:lnTo>
                    <a:pt x="1121" y="385"/>
                  </a:lnTo>
                  <a:lnTo>
                    <a:pt x="932" y="174"/>
                  </a:lnTo>
                  <a:lnTo>
                    <a:pt x="1126" y="523"/>
                  </a:lnTo>
                  <a:lnTo>
                    <a:pt x="1568" y="523"/>
                  </a:lnTo>
                  <a:lnTo>
                    <a:pt x="1594" y="526"/>
                  </a:lnTo>
                  <a:lnTo>
                    <a:pt x="1618" y="532"/>
                  </a:lnTo>
                  <a:lnTo>
                    <a:pt x="1639" y="545"/>
                  </a:lnTo>
                  <a:lnTo>
                    <a:pt x="1659" y="560"/>
                  </a:lnTo>
                  <a:lnTo>
                    <a:pt x="1675" y="579"/>
                  </a:lnTo>
                  <a:lnTo>
                    <a:pt x="1687" y="601"/>
                  </a:lnTo>
                  <a:lnTo>
                    <a:pt x="1694" y="625"/>
                  </a:lnTo>
                  <a:lnTo>
                    <a:pt x="1696" y="651"/>
                  </a:lnTo>
                  <a:lnTo>
                    <a:pt x="1694" y="677"/>
                  </a:lnTo>
                  <a:lnTo>
                    <a:pt x="1687" y="701"/>
                  </a:lnTo>
                  <a:lnTo>
                    <a:pt x="1675" y="722"/>
                  </a:lnTo>
                  <a:lnTo>
                    <a:pt x="1659" y="742"/>
                  </a:lnTo>
                  <a:lnTo>
                    <a:pt x="1639" y="758"/>
                  </a:lnTo>
                  <a:lnTo>
                    <a:pt x="1618" y="770"/>
                  </a:lnTo>
                  <a:lnTo>
                    <a:pt x="1594" y="776"/>
                  </a:lnTo>
                  <a:lnTo>
                    <a:pt x="1568" y="779"/>
                  </a:lnTo>
                  <a:lnTo>
                    <a:pt x="1051" y="779"/>
                  </a:lnTo>
                  <a:lnTo>
                    <a:pt x="1023" y="776"/>
                  </a:lnTo>
                  <a:lnTo>
                    <a:pt x="997" y="767"/>
                  </a:lnTo>
                  <a:lnTo>
                    <a:pt x="975" y="755"/>
                  </a:lnTo>
                  <a:lnTo>
                    <a:pt x="954" y="736"/>
                  </a:lnTo>
                  <a:lnTo>
                    <a:pt x="939" y="714"/>
                  </a:lnTo>
                  <a:lnTo>
                    <a:pt x="739" y="356"/>
                  </a:lnTo>
                  <a:lnTo>
                    <a:pt x="763" y="458"/>
                  </a:lnTo>
                  <a:lnTo>
                    <a:pt x="792" y="558"/>
                  </a:lnTo>
                  <a:lnTo>
                    <a:pt x="824" y="657"/>
                  </a:lnTo>
                  <a:lnTo>
                    <a:pt x="858" y="752"/>
                  </a:lnTo>
                  <a:lnTo>
                    <a:pt x="871" y="778"/>
                  </a:lnTo>
                  <a:lnTo>
                    <a:pt x="889" y="802"/>
                  </a:lnTo>
                  <a:lnTo>
                    <a:pt x="909" y="822"/>
                  </a:lnTo>
                  <a:lnTo>
                    <a:pt x="934" y="838"/>
                  </a:lnTo>
                  <a:lnTo>
                    <a:pt x="962" y="851"/>
                  </a:lnTo>
                  <a:lnTo>
                    <a:pt x="993" y="859"/>
                  </a:lnTo>
                  <a:lnTo>
                    <a:pt x="1467" y="858"/>
                  </a:lnTo>
                  <a:lnTo>
                    <a:pt x="1499" y="860"/>
                  </a:lnTo>
                  <a:lnTo>
                    <a:pt x="1528" y="870"/>
                  </a:lnTo>
                  <a:lnTo>
                    <a:pt x="1554" y="883"/>
                  </a:lnTo>
                  <a:lnTo>
                    <a:pt x="1576" y="902"/>
                  </a:lnTo>
                  <a:lnTo>
                    <a:pt x="1595" y="924"/>
                  </a:lnTo>
                  <a:lnTo>
                    <a:pt x="1609" y="950"/>
                  </a:lnTo>
                  <a:lnTo>
                    <a:pt x="1619" y="977"/>
                  </a:lnTo>
                  <a:lnTo>
                    <a:pt x="1622" y="1007"/>
                  </a:lnTo>
                  <a:lnTo>
                    <a:pt x="1620" y="1037"/>
                  </a:lnTo>
                  <a:lnTo>
                    <a:pt x="1611" y="1068"/>
                  </a:lnTo>
                  <a:lnTo>
                    <a:pt x="1262" y="1951"/>
                  </a:lnTo>
                  <a:lnTo>
                    <a:pt x="1249" y="1976"/>
                  </a:lnTo>
                  <a:lnTo>
                    <a:pt x="1233" y="1998"/>
                  </a:lnTo>
                  <a:lnTo>
                    <a:pt x="1213" y="2016"/>
                  </a:lnTo>
                  <a:lnTo>
                    <a:pt x="1191" y="2030"/>
                  </a:lnTo>
                  <a:lnTo>
                    <a:pt x="1167" y="2040"/>
                  </a:lnTo>
                  <a:lnTo>
                    <a:pt x="1141" y="2047"/>
                  </a:lnTo>
                  <a:lnTo>
                    <a:pt x="1116" y="2048"/>
                  </a:lnTo>
                  <a:lnTo>
                    <a:pt x="1089" y="2045"/>
                  </a:lnTo>
                  <a:lnTo>
                    <a:pt x="1062" y="2037"/>
                  </a:lnTo>
                  <a:lnTo>
                    <a:pt x="1037" y="2024"/>
                  </a:lnTo>
                  <a:lnTo>
                    <a:pt x="1016" y="2008"/>
                  </a:lnTo>
                  <a:lnTo>
                    <a:pt x="997" y="1989"/>
                  </a:lnTo>
                  <a:lnTo>
                    <a:pt x="982" y="1967"/>
                  </a:lnTo>
                  <a:lnTo>
                    <a:pt x="972" y="1943"/>
                  </a:lnTo>
                  <a:lnTo>
                    <a:pt x="966" y="1918"/>
                  </a:lnTo>
                  <a:lnTo>
                    <a:pt x="964" y="1891"/>
                  </a:lnTo>
                  <a:lnTo>
                    <a:pt x="967" y="1864"/>
                  </a:lnTo>
                  <a:lnTo>
                    <a:pt x="975" y="1837"/>
                  </a:lnTo>
                  <a:lnTo>
                    <a:pt x="1020" y="1725"/>
                  </a:lnTo>
                  <a:lnTo>
                    <a:pt x="881" y="1366"/>
                  </a:lnTo>
                  <a:lnTo>
                    <a:pt x="477" y="1366"/>
                  </a:lnTo>
                  <a:lnTo>
                    <a:pt x="231" y="2002"/>
                  </a:lnTo>
                  <a:lnTo>
                    <a:pt x="222" y="2019"/>
                  </a:lnTo>
                  <a:lnTo>
                    <a:pt x="209" y="2032"/>
                  </a:lnTo>
                  <a:lnTo>
                    <a:pt x="194" y="2042"/>
                  </a:lnTo>
                  <a:lnTo>
                    <a:pt x="176" y="2047"/>
                  </a:lnTo>
                  <a:lnTo>
                    <a:pt x="158" y="2047"/>
                  </a:lnTo>
                  <a:lnTo>
                    <a:pt x="139" y="2043"/>
                  </a:lnTo>
                  <a:lnTo>
                    <a:pt x="123" y="2034"/>
                  </a:lnTo>
                  <a:lnTo>
                    <a:pt x="110" y="2021"/>
                  </a:lnTo>
                  <a:lnTo>
                    <a:pt x="100" y="2005"/>
                  </a:lnTo>
                  <a:lnTo>
                    <a:pt x="95" y="1988"/>
                  </a:lnTo>
                  <a:lnTo>
                    <a:pt x="95" y="1970"/>
                  </a:lnTo>
                  <a:lnTo>
                    <a:pt x="99" y="1951"/>
                  </a:lnTo>
                  <a:lnTo>
                    <a:pt x="325" y="1366"/>
                  </a:lnTo>
                  <a:lnTo>
                    <a:pt x="307" y="1366"/>
                  </a:lnTo>
                  <a:lnTo>
                    <a:pt x="282" y="1363"/>
                  </a:lnTo>
                  <a:lnTo>
                    <a:pt x="259" y="1354"/>
                  </a:lnTo>
                  <a:lnTo>
                    <a:pt x="239" y="1341"/>
                  </a:lnTo>
                  <a:lnTo>
                    <a:pt x="223" y="1324"/>
                  </a:lnTo>
                  <a:lnTo>
                    <a:pt x="210" y="1304"/>
                  </a:lnTo>
                  <a:lnTo>
                    <a:pt x="202" y="1280"/>
                  </a:lnTo>
                  <a:lnTo>
                    <a:pt x="2" y="263"/>
                  </a:lnTo>
                  <a:lnTo>
                    <a:pt x="0" y="239"/>
                  </a:lnTo>
                  <a:lnTo>
                    <a:pt x="3" y="215"/>
                  </a:lnTo>
                  <a:lnTo>
                    <a:pt x="12" y="193"/>
                  </a:lnTo>
                  <a:lnTo>
                    <a:pt x="25" y="174"/>
                  </a:lnTo>
                  <a:lnTo>
                    <a:pt x="42" y="158"/>
                  </a:lnTo>
                  <a:lnTo>
                    <a:pt x="62" y="145"/>
                  </a:lnTo>
                  <a:lnTo>
                    <a:pt x="86" y="138"/>
                  </a:lnTo>
                  <a:lnTo>
                    <a:pt x="111" y="136"/>
                  </a:lnTo>
                  <a:lnTo>
                    <a:pt x="133" y="140"/>
                  </a:lnTo>
                  <a:lnTo>
                    <a:pt x="156" y="149"/>
                  </a:lnTo>
                  <a:lnTo>
                    <a:pt x="175" y="162"/>
                  </a:lnTo>
                  <a:lnTo>
                    <a:pt x="191" y="178"/>
                  </a:lnTo>
                  <a:lnTo>
                    <a:pt x="203" y="198"/>
                  </a:lnTo>
                  <a:lnTo>
                    <a:pt x="211" y="222"/>
                  </a:lnTo>
                  <a:lnTo>
                    <a:pt x="394" y="1153"/>
                  </a:lnTo>
                  <a:lnTo>
                    <a:pt x="665" y="1153"/>
                  </a:lnTo>
                  <a:lnTo>
                    <a:pt x="633" y="1143"/>
                  </a:lnTo>
                  <a:lnTo>
                    <a:pt x="604" y="1129"/>
                  </a:lnTo>
                  <a:lnTo>
                    <a:pt x="578" y="1111"/>
                  </a:lnTo>
                  <a:lnTo>
                    <a:pt x="554" y="1090"/>
                  </a:lnTo>
                  <a:lnTo>
                    <a:pt x="535" y="1065"/>
                  </a:lnTo>
                  <a:lnTo>
                    <a:pt x="519" y="1038"/>
                  </a:lnTo>
                  <a:lnTo>
                    <a:pt x="507" y="1008"/>
                  </a:lnTo>
                  <a:lnTo>
                    <a:pt x="500" y="977"/>
                  </a:lnTo>
                  <a:lnTo>
                    <a:pt x="497" y="945"/>
                  </a:lnTo>
                  <a:lnTo>
                    <a:pt x="495" y="216"/>
                  </a:lnTo>
                  <a:lnTo>
                    <a:pt x="498" y="181"/>
                  </a:lnTo>
                  <a:lnTo>
                    <a:pt x="507" y="148"/>
                  </a:lnTo>
                  <a:lnTo>
                    <a:pt x="520" y="116"/>
                  </a:lnTo>
                  <a:lnTo>
                    <a:pt x="537" y="89"/>
                  </a:lnTo>
                  <a:lnTo>
                    <a:pt x="558" y="63"/>
                  </a:lnTo>
                  <a:lnTo>
                    <a:pt x="584" y="41"/>
                  </a:lnTo>
                  <a:lnTo>
                    <a:pt x="612" y="24"/>
                  </a:lnTo>
                  <a:lnTo>
                    <a:pt x="643" y="11"/>
                  </a:lnTo>
                  <a:lnTo>
                    <a:pt x="677" y="4"/>
                  </a:lnTo>
                  <a:lnTo>
                    <a:pt x="7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51">
              <a:extLst>
                <a:ext uri="{FF2B5EF4-FFF2-40B4-BE49-F238E27FC236}">
                  <a16:creationId xmlns:a16="http://schemas.microsoft.com/office/drawing/2014/main" id="{2B410B67-D0A2-3515-C5C5-EFAFCDE43D6A}"/>
                </a:ext>
              </a:extLst>
            </p:cNvPr>
            <p:cNvSpPr>
              <a:spLocks/>
            </p:cNvSpPr>
            <p:nvPr/>
          </p:nvSpPr>
          <p:spPr bwMode="auto">
            <a:xfrm>
              <a:off x="7375525" y="2020888"/>
              <a:ext cx="90487" cy="90488"/>
            </a:xfrm>
            <a:custGeom>
              <a:avLst/>
              <a:gdLst>
                <a:gd name="T0" fmla="*/ 283 w 567"/>
                <a:gd name="T1" fmla="*/ 0 h 566"/>
                <a:gd name="T2" fmla="*/ 325 w 567"/>
                <a:gd name="T3" fmla="*/ 3 h 566"/>
                <a:gd name="T4" fmla="*/ 365 w 567"/>
                <a:gd name="T5" fmla="*/ 11 h 566"/>
                <a:gd name="T6" fmla="*/ 402 w 567"/>
                <a:gd name="T7" fmla="*/ 25 h 566"/>
                <a:gd name="T8" fmla="*/ 438 w 567"/>
                <a:gd name="T9" fmla="*/ 45 h 566"/>
                <a:gd name="T10" fmla="*/ 469 w 567"/>
                <a:gd name="T11" fmla="*/ 69 h 566"/>
                <a:gd name="T12" fmla="*/ 497 w 567"/>
                <a:gd name="T13" fmla="*/ 97 h 566"/>
                <a:gd name="T14" fmla="*/ 521 w 567"/>
                <a:gd name="T15" fmla="*/ 129 h 566"/>
                <a:gd name="T16" fmla="*/ 540 w 567"/>
                <a:gd name="T17" fmla="*/ 163 h 566"/>
                <a:gd name="T18" fmla="*/ 555 w 567"/>
                <a:gd name="T19" fmla="*/ 201 h 566"/>
                <a:gd name="T20" fmla="*/ 564 w 567"/>
                <a:gd name="T21" fmla="*/ 241 h 566"/>
                <a:gd name="T22" fmla="*/ 567 w 567"/>
                <a:gd name="T23" fmla="*/ 282 h 566"/>
                <a:gd name="T24" fmla="*/ 564 w 567"/>
                <a:gd name="T25" fmla="*/ 324 h 566"/>
                <a:gd name="T26" fmla="*/ 555 w 567"/>
                <a:gd name="T27" fmla="*/ 365 h 566"/>
                <a:gd name="T28" fmla="*/ 540 w 567"/>
                <a:gd name="T29" fmla="*/ 402 h 566"/>
                <a:gd name="T30" fmla="*/ 521 w 567"/>
                <a:gd name="T31" fmla="*/ 437 h 566"/>
                <a:gd name="T32" fmla="*/ 497 w 567"/>
                <a:gd name="T33" fmla="*/ 468 h 566"/>
                <a:gd name="T34" fmla="*/ 469 w 567"/>
                <a:gd name="T35" fmla="*/ 496 h 566"/>
                <a:gd name="T36" fmla="*/ 438 w 567"/>
                <a:gd name="T37" fmla="*/ 521 h 566"/>
                <a:gd name="T38" fmla="*/ 402 w 567"/>
                <a:gd name="T39" fmla="*/ 540 h 566"/>
                <a:gd name="T40" fmla="*/ 365 w 567"/>
                <a:gd name="T41" fmla="*/ 554 h 566"/>
                <a:gd name="T42" fmla="*/ 325 w 567"/>
                <a:gd name="T43" fmla="*/ 563 h 566"/>
                <a:gd name="T44" fmla="*/ 283 w 567"/>
                <a:gd name="T45" fmla="*/ 566 h 566"/>
                <a:gd name="T46" fmla="*/ 241 w 567"/>
                <a:gd name="T47" fmla="*/ 563 h 566"/>
                <a:gd name="T48" fmla="*/ 201 w 567"/>
                <a:gd name="T49" fmla="*/ 554 h 566"/>
                <a:gd name="T50" fmla="*/ 163 w 567"/>
                <a:gd name="T51" fmla="*/ 540 h 566"/>
                <a:gd name="T52" fmla="*/ 129 w 567"/>
                <a:gd name="T53" fmla="*/ 521 h 566"/>
                <a:gd name="T54" fmla="*/ 97 w 567"/>
                <a:gd name="T55" fmla="*/ 496 h 566"/>
                <a:gd name="T56" fmla="*/ 69 w 567"/>
                <a:gd name="T57" fmla="*/ 468 h 566"/>
                <a:gd name="T58" fmla="*/ 45 w 567"/>
                <a:gd name="T59" fmla="*/ 437 h 566"/>
                <a:gd name="T60" fmla="*/ 26 w 567"/>
                <a:gd name="T61" fmla="*/ 402 h 566"/>
                <a:gd name="T62" fmla="*/ 12 w 567"/>
                <a:gd name="T63" fmla="*/ 365 h 566"/>
                <a:gd name="T64" fmla="*/ 3 w 567"/>
                <a:gd name="T65" fmla="*/ 324 h 566"/>
                <a:gd name="T66" fmla="*/ 0 w 567"/>
                <a:gd name="T67" fmla="*/ 282 h 566"/>
                <a:gd name="T68" fmla="*/ 3 w 567"/>
                <a:gd name="T69" fmla="*/ 241 h 566"/>
                <a:gd name="T70" fmla="*/ 12 w 567"/>
                <a:gd name="T71" fmla="*/ 201 h 566"/>
                <a:gd name="T72" fmla="*/ 26 w 567"/>
                <a:gd name="T73" fmla="*/ 163 h 566"/>
                <a:gd name="T74" fmla="*/ 45 w 567"/>
                <a:gd name="T75" fmla="*/ 129 h 566"/>
                <a:gd name="T76" fmla="*/ 69 w 567"/>
                <a:gd name="T77" fmla="*/ 97 h 566"/>
                <a:gd name="T78" fmla="*/ 97 w 567"/>
                <a:gd name="T79" fmla="*/ 69 h 566"/>
                <a:gd name="T80" fmla="*/ 129 w 567"/>
                <a:gd name="T81" fmla="*/ 45 h 566"/>
                <a:gd name="T82" fmla="*/ 163 w 567"/>
                <a:gd name="T83" fmla="*/ 25 h 566"/>
                <a:gd name="T84" fmla="*/ 201 w 567"/>
                <a:gd name="T85" fmla="*/ 11 h 566"/>
                <a:gd name="T86" fmla="*/ 241 w 567"/>
                <a:gd name="T87" fmla="*/ 3 h 566"/>
                <a:gd name="T88" fmla="*/ 283 w 567"/>
                <a:gd name="T8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7" h="566">
                  <a:moveTo>
                    <a:pt x="283" y="0"/>
                  </a:moveTo>
                  <a:lnTo>
                    <a:pt x="325" y="3"/>
                  </a:lnTo>
                  <a:lnTo>
                    <a:pt x="365" y="11"/>
                  </a:lnTo>
                  <a:lnTo>
                    <a:pt x="402" y="25"/>
                  </a:lnTo>
                  <a:lnTo>
                    <a:pt x="438" y="45"/>
                  </a:lnTo>
                  <a:lnTo>
                    <a:pt x="469" y="69"/>
                  </a:lnTo>
                  <a:lnTo>
                    <a:pt x="497" y="97"/>
                  </a:lnTo>
                  <a:lnTo>
                    <a:pt x="521" y="129"/>
                  </a:lnTo>
                  <a:lnTo>
                    <a:pt x="540" y="163"/>
                  </a:lnTo>
                  <a:lnTo>
                    <a:pt x="555" y="201"/>
                  </a:lnTo>
                  <a:lnTo>
                    <a:pt x="564" y="241"/>
                  </a:lnTo>
                  <a:lnTo>
                    <a:pt x="567" y="282"/>
                  </a:lnTo>
                  <a:lnTo>
                    <a:pt x="564" y="324"/>
                  </a:lnTo>
                  <a:lnTo>
                    <a:pt x="555" y="365"/>
                  </a:lnTo>
                  <a:lnTo>
                    <a:pt x="540" y="402"/>
                  </a:lnTo>
                  <a:lnTo>
                    <a:pt x="521" y="437"/>
                  </a:lnTo>
                  <a:lnTo>
                    <a:pt x="497" y="468"/>
                  </a:lnTo>
                  <a:lnTo>
                    <a:pt x="469" y="496"/>
                  </a:lnTo>
                  <a:lnTo>
                    <a:pt x="438" y="521"/>
                  </a:lnTo>
                  <a:lnTo>
                    <a:pt x="402" y="540"/>
                  </a:lnTo>
                  <a:lnTo>
                    <a:pt x="365" y="554"/>
                  </a:lnTo>
                  <a:lnTo>
                    <a:pt x="325" y="563"/>
                  </a:lnTo>
                  <a:lnTo>
                    <a:pt x="283" y="566"/>
                  </a:lnTo>
                  <a:lnTo>
                    <a:pt x="241" y="563"/>
                  </a:lnTo>
                  <a:lnTo>
                    <a:pt x="201" y="554"/>
                  </a:lnTo>
                  <a:lnTo>
                    <a:pt x="163" y="540"/>
                  </a:lnTo>
                  <a:lnTo>
                    <a:pt x="129" y="521"/>
                  </a:lnTo>
                  <a:lnTo>
                    <a:pt x="97" y="496"/>
                  </a:lnTo>
                  <a:lnTo>
                    <a:pt x="69" y="468"/>
                  </a:lnTo>
                  <a:lnTo>
                    <a:pt x="45" y="437"/>
                  </a:lnTo>
                  <a:lnTo>
                    <a:pt x="26" y="402"/>
                  </a:lnTo>
                  <a:lnTo>
                    <a:pt x="12" y="365"/>
                  </a:lnTo>
                  <a:lnTo>
                    <a:pt x="3" y="324"/>
                  </a:lnTo>
                  <a:lnTo>
                    <a:pt x="0" y="282"/>
                  </a:lnTo>
                  <a:lnTo>
                    <a:pt x="3" y="241"/>
                  </a:lnTo>
                  <a:lnTo>
                    <a:pt x="12" y="201"/>
                  </a:lnTo>
                  <a:lnTo>
                    <a:pt x="26" y="163"/>
                  </a:lnTo>
                  <a:lnTo>
                    <a:pt x="45" y="129"/>
                  </a:lnTo>
                  <a:lnTo>
                    <a:pt x="69" y="97"/>
                  </a:lnTo>
                  <a:lnTo>
                    <a:pt x="97" y="69"/>
                  </a:lnTo>
                  <a:lnTo>
                    <a:pt x="129" y="45"/>
                  </a:lnTo>
                  <a:lnTo>
                    <a:pt x="163" y="25"/>
                  </a:lnTo>
                  <a:lnTo>
                    <a:pt x="201" y="11"/>
                  </a:lnTo>
                  <a:lnTo>
                    <a:pt x="241" y="3"/>
                  </a:lnTo>
                  <a:lnTo>
                    <a:pt x="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52">
              <a:extLst>
                <a:ext uri="{FF2B5EF4-FFF2-40B4-BE49-F238E27FC236}">
                  <a16:creationId xmlns:a16="http://schemas.microsoft.com/office/drawing/2014/main" id="{230A0701-69AD-A656-0BCD-FFC94B922FAD}"/>
                </a:ext>
              </a:extLst>
            </p:cNvPr>
            <p:cNvSpPr>
              <a:spLocks/>
            </p:cNvSpPr>
            <p:nvPr/>
          </p:nvSpPr>
          <p:spPr bwMode="auto">
            <a:xfrm>
              <a:off x="7631113" y="2024063"/>
              <a:ext cx="85725" cy="53975"/>
            </a:xfrm>
            <a:custGeom>
              <a:avLst/>
              <a:gdLst>
                <a:gd name="T0" fmla="*/ 278 w 542"/>
                <a:gd name="T1" fmla="*/ 0 h 349"/>
                <a:gd name="T2" fmla="*/ 316 w 542"/>
                <a:gd name="T3" fmla="*/ 2 h 349"/>
                <a:gd name="T4" fmla="*/ 354 w 542"/>
                <a:gd name="T5" fmla="*/ 9 h 349"/>
                <a:gd name="T6" fmla="*/ 388 w 542"/>
                <a:gd name="T7" fmla="*/ 21 h 349"/>
                <a:gd name="T8" fmla="*/ 421 w 542"/>
                <a:gd name="T9" fmla="*/ 37 h 349"/>
                <a:gd name="T10" fmla="*/ 453 w 542"/>
                <a:gd name="T11" fmla="*/ 58 h 349"/>
                <a:gd name="T12" fmla="*/ 481 w 542"/>
                <a:gd name="T13" fmla="*/ 81 h 349"/>
                <a:gd name="T14" fmla="*/ 504 w 542"/>
                <a:gd name="T15" fmla="*/ 109 h 349"/>
                <a:gd name="T16" fmla="*/ 526 w 542"/>
                <a:gd name="T17" fmla="*/ 139 h 349"/>
                <a:gd name="T18" fmla="*/ 542 w 542"/>
                <a:gd name="T19" fmla="*/ 174 h 349"/>
                <a:gd name="T20" fmla="*/ 8 w 542"/>
                <a:gd name="T21" fmla="*/ 349 h 349"/>
                <a:gd name="T22" fmla="*/ 3 w 542"/>
                <a:gd name="T23" fmla="*/ 324 h 349"/>
                <a:gd name="T24" fmla="*/ 0 w 542"/>
                <a:gd name="T25" fmla="*/ 282 h 349"/>
                <a:gd name="T26" fmla="*/ 3 w 542"/>
                <a:gd name="T27" fmla="*/ 241 h 349"/>
                <a:gd name="T28" fmla="*/ 12 w 542"/>
                <a:gd name="T29" fmla="*/ 203 h 349"/>
                <a:gd name="T30" fmla="*/ 24 w 542"/>
                <a:gd name="T31" fmla="*/ 165 h 349"/>
                <a:gd name="T32" fmla="*/ 44 w 542"/>
                <a:gd name="T33" fmla="*/ 131 h 349"/>
                <a:gd name="T34" fmla="*/ 66 w 542"/>
                <a:gd name="T35" fmla="*/ 100 h 349"/>
                <a:gd name="T36" fmla="*/ 94 w 542"/>
                <a:gd name="T37" fmla="*/ 71 h 349"/>
                <a:gd name="T38" fmla="*/ 126 w 542"/>
                <a:gd name="T39" fmla="*/ 47 h 349"/>
                <a:gd name="T40" fmla="*/ 161 w 542"/>
                <a:gd name="T41" fmla="*/ 27 h 349"/>
                <a:gd name="T42" fmla="*/ 199 w 542"/>
                <a:gd name="T43" fmla="*/ 13 h 349"/>
                <a:gd name="T44" fmla="*/ 240 w 542"/>
                <a:gd name="T45" fmla="*/ 3 h 349"/>
                <a:gd name="T46" fmla="*/ 278 w 542"/>
                <a:gd name="T4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2" h="349">
                  <a:moveTo>
                    <a:pt x="278" y="0"/>
                  </a:moveTo>
                  <a:lnTo>
                    <a:pt x="316" y="2"/>
                  </a:lnTo>
                  <a:lnTo>
                    <a:pt x="354" y="9"/>
                  </a:lnTo>
                  <a:lnTo>
                    <a:pt x="388" y="21"/>
                  </a:lnTo>
                  <a:lnTo>
                    <a:pt x="421" y="37"/>
                  </a:lnTo>
                  <a:lnTo>
                    <a:pt x="453" y="58"/>
                  </a:lnTo>
                  <a:lnTo>
                    <a:pt x="481" y="81"/>
                  </a:lnTo>
                  <a:lnTo>
                    <a:pt x="504" y="109"/>
                  </a:lnTo>
                  <a:lnTo>
                    <a:pt x="526" y="139"/>
                  </a:lnTo>
                  <a:lnTo>
                    <a:pt x="542" y="174"/>
                  </a:lnTo>
                  <a:lnTo>
                    <a:pt x="8" y="349"/>
                  </a:lnTo>
                  <a:lnTo>
                    <a:pt x="3" y="324"/>
                  </a:lnTo>
                  <a:lnTo>
                    <a:pt x="0" y="282"/>
                  </a:lnTo>
                  <a:lnTo>
                    <a:pt x="3" y="241"/>
                  </a:lnTo>
                  <a:lnTo>
                    <a:pt x="12" y="203"/>
                  </a:lnTo>
                  <a:lnTo>
                    <a:pt x="24" y="165"/>
                  </a:lnTo>
                  <a:lnTo>
                    <a:pt x="44" y="131"/>
                  </a:lnTo>
                  <a:lnTo>
                    <a:pt x="66" y="100"/>
                  </a:lnTo>
                  <a:lnTo>
                    <a:pt x="94" y="71"/>
                  </a:lnTo>
                  <a:lnTo>
                    <a:pt x="126" y="47"/>
                  </a:lnTo>
                  <a:lnTo>
                    <a:pt x="161" y="27"/>
                  </a:lnTo>
                  <a:lnTo>
                    <a:pt x="199" y="13"/>
                  </a:lnTo>
                  <a:lnTo>
                    <a:pt x="240" y="3"/>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53">
              <a:extLst>
                <a:ext uri="{FF2B5EF4-FFF2-40B4-BE49-F238E27FC236}">
                  <a16:creationId xmlns:a16="http://schemas.microsoft.com/office/drawing/2014/main" id="{5B0CCAD0-84A2-0C46-BD25-88A055143EE2}"/>
                </a:ext>
              </a:extLst>
            </p:cNvPr>
            <p:cNvSpPr>
              <a:spLocks noEditPoints="1"/>
            </p:cNvSpPr>
            <p:nvPr/>
          </p:nvSpPr>
          <p:spPr bwMode="auto">
            <a:xfrm>
              <a:off x="7573963" y="2066925"/>
              <a:ext cx="255587" cy="384175"/>
            </a:xfrm>
            <a:custGeom>
              <a:avLst/>
              <a:gdLst>
                <a:gd name="T0" fmla="*/ 587 w 1613"/>
                <a:gd name="T1" fmla="*/ 1739 h 2417"/>
                <a:gd name="T2" fmla="*/ 522 w 1613"/>
                <a:gd name="T3" fmla="*/ 1728 h 2417"/>
                <a:gd name="T4" fmla="*/ 474 w 1613"/>
                <a:gd name="T5" fmla="*/ 1680 h 2417"/>
                <a:gd name="T6" fmla="*/ 465 w 1613"/>
                <a:gd name="T7" fmla="*/ 1610 h 2417"/>
                <a:gd name="T8" fmla="*/ 500 w 1613"/>
                <a:gd name="T9" fmla="*/ 1553 h 2417"/>
                <a:gd name="T10" fmla="*/ 932 w 1613"/>
                <a:gd name="T11" fmla="*/ 0 h 2417"/>
                <a:gd name="T12" fmla="*/ 1000 w 1613"/>
                <a:gd name="T13" fmla="*/ 26 h 2417"/>
                <a:gd name="T14" fmla="*/ 1044 w 1613"/>
                <a:gd name="T15" fmla="*/ 86 h 2417"/>
                <a:gd name="T16" fmla="*/ 1046 w 1613"/>
                <a:gd name="T17" fmla="*/ 160 h 2417"/>
                <a:gd name="T18" fmla="*/ 1007 w 1613"/>
                <a:gd name="T19" fmla="*/ 222 h 2417"/>
                <a:gd name="T20" fmla="*/ 701 w 1613"/>
                <a:gd name="T21" fmla="*/ 337 h 2417"/>
                <a:gd name="T22" fmla="*/ 726 w 1613"/>
                <a:gd name="T23" fmla="*/ 343 h 2417"/>
                <a:gd name="T24" fmla="*/ 784 w 1613"/>
                <a:gd name="T25" fmla="*/ 355 h 2417"/>
                <a:gd name="T26" fmla="*/ 851 w 1613"/>
                <a:gd name="T27" fmla="*/ 371 h 2417"/>
                <a:gd name="T28" fmla="*/ 905 w 1613"/>
                <a:gd name="T29" fmla="*/ 382 h 2417"/>
                <a:gd name="T30" fmla="*/ 970 w 1613"/>
                <a:gd name="T31" fmla="*/ 397 h 2417"/>
                <a:gd name="T32" fmla="*/ 1039 w 1613"/>
                <a:gd name="T33" fmla="*/ 429 h 2417"/>
                <a:gd name="T34" fmla="*/ 1098 w 1613"/>
                <a:gd name="T35" fmla="*/ 498 h 2417"/>
                <a:gd name="T36" fmla="*/ 1120 w 1613"/>
                <a:gd name="T37" fmla="*/ 596 h 2417"/>
                <a:gd name="T38" fmla="*/ 1108 w 1613"/>
                <a:gd name="T39" fmla="*/ 1384 h 2417"/>
                <a:gd name="T40" fmla="*/ 1062 w 1613"/>
                <a:gd name="T41" fmla="*/ 1464 h 2417"/>
                <a:gd name="T42" fmla="*/ 984 w 1613"/>
                <a:gd name="T43" fmla="*/ 1518 h 2417"/>
                <a:gd name="T44" fmla="*/ 1403 w 1613"/>
                <a:gd name="T45" fmla="*/ 601 h 2417"/>
                <a:gd name="T46" fmla="*/ 1439 w 1613"/>
                <a:gd name="T47" fmla="*/ 541 h 2417"/>
                <a:gd name="T48" fmla="*/ 1503 w 1613"/>
                <a:gd name="T49" fmla="*/ 517 h 2417"/>
                <a:gd name="T50" fmla="*/ 1571 w 1613"/>
                <a:gd name="T51" fmla="*/ 538 h 2417"/>
                <a:gd name="T52" fmla="*/ 1610 w 1613"/>
                <a:gd name="T53" fmla="*/ 595 h 2417"/>
                <a:gd name="T54" fmla="*/ 1412 w 1613"/>
                <a:gd name="T55" fmla="*/ 1653 h 2417"/>
                <a:gd name="T56" fmla="*/ 1375 w 1613"/>
                <a:gd name="T57" fmla="*/ 1714 h 2417"/>
                <a:gd name="T58" fmla="*/ 1309 w 1613"/>
                <a:gd name="T59" fmla="*/ 1739 h 2417"/>
                <a:gd name="T60" fmla="*/ 1519 w 1613"/>
                <a:gd name="T61" fmla="*/ 2340 h 2417"/>
                <a:gd name="T62" fmla="*/ 1504 w 1613"/>
                <a:gd name="T63" fmla="*/ 2390 h 2417"/>
                <a:gd name="T64" fmla="*/ 1456 w 1613"/>
                <a:gd name="T65" fmla="*/ 2416 h 2417"/>
                <a:gd name="T66" fmla="*/ 1405 w 1613"/>
                <a:gd name="T67" fmla="*/ 2401 h 2417"/>
                <a:gd name="T68" fmla="*/ 1139 w 1613"/>
                <a:gd name="T69" fmla="*/ 1739 h 2417"/>
                <a:gd name="T70" fmla="*/ 644 w 1613"/>
                <a:gd name="T71" fmla="*/ 2208 h 2417"/>
                <a:gd name="T72" fmla="*/ 653 w 1613"/>
                <a:gd name="T73" fmla="*/ 2287 h 2417"/>
                <a:gd name="T74" fmla="*/ 622 w 1613"/>
                <a:gd name="T75" fmla="*/ 2359 h 2417"/>
                <a:gd name="T76" fmla="*/ 558 w 1613"/>
                <a:gd name="T77" fmla="*/ 2406 h 2417"/>
                <a:gd name="T78" fmla="*/ 478 w 1613"/>
                <a:gd name="T79" fmla="*/ 2416 h 2417"/>
                <a:gd name="T80" fmla="*/ 407 w 1613"/>
                <a:gd name="T81" fmla="*/ 2385 h 2417"/>
                <a:gd name="T82" fmla="*/ 359 w 1613"/>
                <a:gd name="T83" fmla="*/ 2320 h 2417"/>
                <a:gd name="T84" fmla="*/ 0 w 1613"/>
                <a:gd name="T85" fmla="*/ 1382 h 2417"/>
                <a:gd name="T86" fmla="*/ 27 w 1613"/>
                <a:gd name="T87" fmla="*/ 1301 h 2417"/>
                <a:gd name="T88" fmla="*/ 94 w 1613"/>
                <a:gd name="T89" fmla="*/ 1246 h 2417"/>
                <a:gd name="T90" fmla="*/ 154 w 1613"/>
                <a:gd name="T91" fmla="*/ 1233 h 2417"/>
                <a:gd name="T92" fmla="*/ 504 w 1613"/>
                <a:gd name="T93" fmla="*/ 1071 h 2417"/>
                <a:gd name="T94" fmla="*/ 501 w 1613"/>
                <a:gd name="T95" fmla="*/ 866 h 2417"/>
                <a:gd name="T96" fmla="*/ 499 w 1613"/>
                <a:gd name="T97" fmla="*/ 712 h 2417"/>
                <a:gd name="T98" fmla="*/ 497 w 1613"/>
                <a:gd name="T99" fmla="*/ 615 h 2417"/>
                <a:gd name="T100" fmla="*/ 497 w 1613"/>
                <a:gd name="T101" fmla="*/ 582 h 2417"/>
                <a:gd name="T102" fmla="*/ 242 w 1613"/>
                <a:gd name="T103" fmla="*/ 445 h 2417"/>
                <a:gd name="T104" fmla="*/ 192 w 1613"/>
                <a:gd name="T105" fmla="*/ 387 h 2417"/>
                <a:gd name="T106" fmla="*/ 184 w 1613"/>
                <a:gd name="T107" fmla="*/ 308 h 2417"/>
                <a:gd name="T108" fmla="*/ 222 w 1613"/>
                <a:gd name="T109" fmla="*/ 242 h 2417"/>
                <a:gd name="T110" fmla="*/ 881 w 1613"/>
                <a:gd name="T111" fmla="*/ 6 h 2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3" h="2417">
                  <a:moveTo>
                    <a:pt x="379" y="1540"/>
                  </a:moveTo>
                  <a:lnTo>
                    <a:pt x="523" y="1903"/>
                  </a:lnTo>
                  <a:lnTo>
                    <a:pt x="587" y="1739"/>
                  </a:lnTo>
                  <a:lnTo>
                    <a:pt x="568" y="1739"/>
                  </a:lnTo>
                  <a:lnTo>
                    <a:pt x="545" y="1736"/>
                  </a:lnTo>
                  <a:lnTo>
                    <a:pt x="522" y="1728"/>
                  </a:lnTo>
                  <a:lnTo>
                    <a:pt x="503" y="1716"/>
                  </a:lnTo>
                  <a:lnTo>
                    <a:pt x="486" y="1699"/>
                  </a:lnTo>
                  <a:lnTo>
                    <a:pt x="474" y="1680"/>
                  </a:lnTo>
                  <a:lnTo>
                    <a:pt x="465" y="1657"/>
                  </a:lnTo>
                  <a:lnTo>
                    <a:pt x="463" y="1633"/>
                  </a:lnTo>
                  <a:lnTo>
                    <a:pt x="465" y="1610"/>
                  </a:lnTo>
                  <a:lnTo>
                    <a:pt x="473" y="1589"/>
                  </a:lnTo>
                  <a:lnTo>
                    <a:pt x="485" y="1569"/>
                  </a:lnTo>
                  <a:lnTo>
                    <a:pt x="500" y="1553"/>
                  </a:lnTo>
                  <a:lnTo>
                    <a:pt x="518" y="1540"/>
                  </a:lnTo>
                  <a:lnTo>
                    <a:pt x="379" y="1540"/>
                  </a:lnTo>
                  <a:close/>
                  <a:moveTo>
                    <a:pt x="932" y="0"/>
                  </a:moveTo>
                  <a:lnTo>
                    <a:pt x="956" y="4"/>
                  </a:lnTo>
                  <a:lnTo>
                    <a:pt x="979" y="13"/>
                  </a:lnTo>
                  <a:lnTo>
                    <a:pt x="1000" y="26"/>
                  </a:lnTo>
                  <a:lnTo>
                    <a:pt x="1018" y="42"/>
                  </a:lnTo>
                  <a:lnTo>
                    <a:pt x="1033" y="62"/>
                  </a:lnTo>
                  <a:lnTo>
                    <a:pt x="1044" y="86"/>
                  </a:lnTo>
                  <a:lnTo>
                    <a:pt x="1049" y="111"/>
                  </a:lnTo>
                  <a:lnTo>
                    <a:pt x="1050" y="136"/>
                  </a:lnTo>
                  <a:lnTo>
                    <a:pt x="1046" y="160"/>
                  </a:lnTo>
                  <a:lnTo>
                    <a:pt x="1037" y="184"/>
                  </a:lnTo>
                  <a:lnTo>
                    <a:pt x="1025" y="204"/>
                  </a:lnTo>
                  <a:lnTo>
                    <a:pt x="1007" y="222"/>
                  </a:lnTo>
                  <a:lnTo>
                    <a:pt x="987" y="237"/>
                  </a:lnTo>
                  <a:lnTo>
                    <a:pt x="963" y="248"/>
                  </a:lnTo>
                  <a:lnTo>
                    <a:pt x="701" y="337"/>
                  </a:lnTo>
                  <a:lnTo>
                    <a:pt x="704" y="337"/>
                  </a:lnTo>
                  <a:lnTo>
                    <a:pt x="713" y="339"/>
                  </a:lnTo>
                  <a:lnTo>
                    <a:pt x="726" y="343"/>
                  </a:lnTo>
                  <a:lnTo>
                    <a:pt x="743" y="346"/>
                  </a:lnTo>
                  <a:lnTo>
                    <a:pt x="762" y="350"/>
                  </a:lnTo>
                  <a:lnTo>
                    <a:pt x="784" y="355"/>
                  </a:lnTo>
                  <a:lnTo>
                    <a:pt x="806" y="361"/>
                  </a:lnTo>
                  <a:lnTo>
                    <a:pt x="830" y="365"/>
                  </a:lnTo>
                  <a:lnTo>
                    <a:pt x="851" y="371"/>
                  </a:lnTo>
                  <a:lnTo>
                    <a:pt x="873" y="375"/>
                  </a:lnTo>
                  <a:lnTo>
                    <a:pt x="890" y="379"/>
                  </a:lnTo>
                  <a:lnTo>
                    <a:pt x="905" y="382"/>
                  </a:lnTo>
                  <a:lnTo>
                    <a:pt x="925" y="386"/>
                  </a:lnTo>
                  <a:lnTo>
                    <a:pt x="946" y="391"/>
                  </a:lnTo>
                  <a:lnTo>
                    <a:pt x="970" y="397"/>
                  </a:lnTo>
                  <a:lnTo>
                    <a:pt x="993" y="405"/>
                  </a:lnTo>
                  <a:lnTo>
                    <a:pt x="1017" y="416"/>
                  </a:lnTo>
                  <a:lnTo>
                    <a:pt x="1039" y="429"/>
                  </a:lnTo>
                  <a:lnTo>
                    <a:pt x="1058" y="444"/>
                  </a:lnTo>
                  <a:lnTo>
                    <a:pt x="1079" y="469"/>
                  </a:lnTo>
                  <a:lnTo>
                    <a:pt x="1098" y="498"/>
                  </a:lnTo>
                  <a:lnTo>
                    <a:pt x="1111" y="530"/>
                  </a:lnTo>
                  <a:lnTo>
                    <a:pt x="1118" y="562"/>
                  </a:lnTo>
                  <a:lnTo>
                    <a:pt x="1120" y="596"/>
                  </a:lnTo>
                  <a:lnTo>
                    <a:pt x="1118" y="1320"/>
                  </a:lnTo>
                  <a:lnTo>
                    <a:pt x="1116" y="1352"/>
                  </a:lnTo>
                  <a:lnTo>
                    <a:pt x="1108" y="1384"/>
                  </a:lnTo>
                  <a:lnTo>
                    <a:pt x="1098" y="1413"/>
                  </a:lnTo>
                  <a:lnTo>
                    <a:pt x="1082" y="1439"/>
                  </a:lnTo>
                  <a:lnTo>
                    <a:pt x="1062" y="1464"/>
                  </a:lnTo>
                  <a:lnTo>
                    <a:pt x="1039" y="1486"/>
                  </a:lnTo>
                  <a:lnTo>
                    <a:pt x="1013" y="1504"/>
                  </a:lnTo>
                  <a:lnTo>
                    <a:pt x="984" y="1518"/>
                  </a:lnTo>
                  <a:lnTo>
                    <a:pt x="952" y="1528"/>
                  </a:lnTo>
                  <a:lnTo>
                    <a:pt x="1221" y="1528"/>
                  </a:lnTo>
                  <a:lnTo>
                    <a:pt x="1403" y="601"/>
                  </a:lnTo>
                  <a:lnTo>
                    <a:pt x="1411" y="579"/>
                  </a:lnTo>
                  <a:lnTo>
                    <a:pt x="1423" y="559"/>
                  </a:lnTo>
                  <a:lnTo>
                    <a:pt x="1439" y="541"/>
                  </a:lnTo>
                  <a:lnTo>
                    <a:pt x="1458" y="528"/>
                  </a:lnTo>
                  <a:lnTo>
                    <a:pt x="1480" y="520"/>
                  </a:lnTo>
                  <a:lnTo>
                    <a:pt x="1503" y="517"/>
                  </a:lnTo>
                  <a:lnTo>
                    <a:pt x="1528" y="519"/>
                  </a:lnTo>
                  <a:lnTo>
                    <a:pt x="1551" y="526"/>
                  </a:lnTo>
                  <a:lnTo>
                    <a:pt x="1571" y="538"/>
                  </a:lnTo>
                  <a:lnTo>
                    <a:pt x="1588" y="554"/>
                  </a:lnTo>
                  <a:lnTo>
                    <a:pt x="1601" y="574"/>
                  </a:lnTo>
                  <a:lnTo>
                    <a:pt x="1610" y="595"/>
                  </a:lnTo>
                  <a:lnTo>
                    <a:pt x="1613" y="619"/>
                  </a:lnTo>
                  <a:lnTo>
                    <a:pt x="1611" y="642"/>
                  </a:lnTo>
                  <a:lnTo>
                    <a:pt x="1412" y="1653"/>
                  </a:lnTo>
                  <a:lnTo>
                    <a:pt x="1404" y="1677"/>
                  </a:lnTo>
                  <a:lnTo>
                    <a:pt x="1392" y="1697"/>
                  </a:lnTo>
                  <a:lnTo>
                    <a:pt x="1375" y="1714"/>
                  </a:lnTo>
                  <a:lnTo>
                    <a:pt x="1356" y="1727"/>
                  </a:lnTo>
                  <a:lnTo>
                    <a:pt x="1333" y="1736"/>
                  </a:lnTo>
                  <a:lnTo>
                    <a:pt x="1309" y="1739"/>
                  </a:lnTo>
                  <a:lnTo>
                    <a:pt x="1290" y="1739"/>
                  </a:lnTo>
                  <a:lnTo>
                    <a:pt x="1515" y="2321"/>
                  </a:lnTo>
                  <a:lnTo>
                    <a:pt x="1519" y="2340"/>
                  </a:lnTo>
                  <a:lnTo>
                    <a:pt x="1518" y="2358"/>
                  </a:lnTo>
                  <a:lnTo>
                    <a:pt x="1514" y="2375"/>
                  </a:lnTo>
                  <a:lnTo>
                    <a:pt x="1504" y="2390"/>
                  </a:lnTo>
                  <a:lnTo>
                    <a:pt x="1491" y="2403"/>
                  </a:lnTo>
                  <a:lnTo>
                    <a:pt x="1474" y="2412"/>
                  </a:lnTo>
                  <a:lnTo>
                    <a:pt x="1456" y="2416"/>
                  </a:lnTo>
                  <a:lnTo>
                    <a:pt x="1438" y="2416"/>
                  </a:lnTo>
                  <a:lnTo>
                    <a:pt x="1420" y="2411"/>
                  </a:lnTo>
                  <a:lnTo>
                    <a:pt x="1405" y="2401"/>
                  </a:lnTo>
                  <a:lnTo>
                    <a:pt x="1392" y="2388"/>
                  </a:lnTo>
                  <a:lnTo>
                    <a:pt x="1384" y="2372"/>
                  </a:lnTo>
                  <a:lnTo>
                    <a:pt x="1139" y="1739"/>
                  </a:lnTo>
                  <a:lnTo>
                    <a:pt x="737" y="1739"/>
                  </a:lnTo>
                  <a:lnTo>
                    <a:pt x="600" y="2096"/>
                  </a:lnTo>
                  <a:lnTo>
                    <a:pt x="644" y="2208"/>
                  </a:lnTo>
                  <a:lnTo>
                    <a:pt x="651" y="2234"/>
                  </a:lnTo>
                  <a:lnTo>
                    <a:pt x="655" y="2261"/>
                  </a:lnTo>
                  <a:lnTo>
                    <a:pt x="653" y="2287"/>
                  </a:lnTo>
                  <a:lnTo>
                    <a:pt x="647" y="2313"/>
                  </a:lnTo>
                  <a:lnTo>
                    <a:pt x="636" y="2336"/>
                  </a:lnTo>
                  <a:lnTo>
                    <a:pt x="622" y="2359"/>
                  </a:lnTo>
                  <a:lnTo>
                    <a:pt x="604" y="2378"/>
                  </a:lnTo>
                  <a:lnTo>
                    <a:pt x="582" y="2394"/>
                  </a:lnTo>
                  <a:lnTo>
                    <a:pt x="558" y="2406"/>
                  </a:lnTo>
                  <a:lnTo>
                    <a:pt x="532" y="2414"/>
                  </a:lnTo>
                  <a:lnTo>
                    <a:pt x="505" y="2417"/>
                  </a:lnTo>
                  <a:lnTo>
                    <a:pt x="478" y="2416"/>
                  </a:lnTo>
                  <a:lnTo>
                    <a:pt x="453" y="2409"/>
                  </a:lnTo>
                  <a:lnTo>
                    <a:pt x="429" y="2399"/>
                  </a:lnTo>
                  <a:lnTo>
                    <a:pt x="407" y="2385"/>
                  </a:lnTo>
                  <a:lnTo>
                    <a:pt x="388" y="2367"/>
                  </a:lnTo>
                  <a:lnTo>
                    <a:pt x="372" y="2345"/>
                  </a:lnTo>
                  <a:lnTo>
                    <a:pt x="359" y="2320"/>
                  </a:lnTo>
                  <a:lnTo>
                    <a:pt x="11" y="1443"/>
                  </a:lnTo>
                  <a:lnTo>
                    <a:pt x="3" y="1413"/>
                  </a:lnTo>
                  <a:lnTo>
                    <a:pt x="0" y="1382"/>
                  </a:lnTo>
                  <a:lnTo>
                    <a:pt x="4" y="1353"/>
                  </a:lnTo>
                  <a:lnTo>
                    <a:pt x="13" y="1326"/>
                  </a:lnTo>
                  <a:lnTo>
                    <a:pt x="27" y="1301"/>
                  </a:lnTo>
                  <a:lnTo>
                    <a:pt x="46" y="1278"/>
                  </a:lnTo>
                  <a:lnTo>
                    <a:pt x="68" y="1260"/>
                  </a:lnTo>
                  <a:lnTo>
                    <a:pt x="94" y="1246"/>
                  </a:lnTo>
                  <a:lnTo>
                    <a:pt x="122" y="1236"/>
                  </a:lnTo>
                  <a:lnTo>
                    <a:pt x="153" y="1233"/>
                  </a:lnTo>
                  <a:lnTo>
                    <a:pt x="154" y="1233"/>
                  </a:lnTo>
                  <a:lnTo>
                    <a:pt x="506" y="1234"/>
                  </a:lnTo>
                  <a:lnTo>
                    <a:pt x="505" y="1150"/>
                  </a:lnTo>
                  <a:lnTo>
                    <a:pt x="504" y="1071"/>
                  </a:lnTo>
                  <a:lnTo>
                    <a:pt x="503" y="997"/>
                  </a:lnTo>
                  <a:lnTo>
                    <a:pt x="502" y="929"/>
                  </a:lnTo>
                  <a:lnTo>
                    <a:pt x="501" y="866"/>
                  </a:lnTo>
                  <a:lnTo>
                    <a:pt x="500" y="808"/>
                  </a:lnTo>
                  <a:lnTo>
                    <a:pt x="500" y="757"/>
                  </a:lnTo>
                  <a:lnTo>
                    <a:pt x="499" y="712"/>
                  </a:lnTo>
                  <a:lnTo>
                    <a:pt x="499" y="672"/>
                  </a:lnTo>
                  <a:lnTo>
                    <a:pt x="497" y="640"/>
                  </a:lnTo>
                  <a:lnTo>
                    <a:pt x="497" y="615"/>
                  </a:lnTo>
                  <a:lnTo>
                    <a:pt x="497" y="597"/>
                  </a:lnTo>
                  <a:lnTo>
                    <a:pt x="497" y="585"/>
                  </a:lnTo>
                  <a:lnTo>
                    <a:pt x="497" y="582"/>
                  </a:lnTo>
                  <a:lnTo>
                    <a:pt x="665" y="595"/>
                  </a:lnTo>
                  <a:lnTo>
                    <a:pt x="267" y="455"/>
                  </a:lnTo>
                  <a:lnTo>
                    <a:pt x="242" y="445"/>
                  </a:lnTo>
                  <a:lnTo>
                    <a:pt x="222" y="429"/>
                  </a:lnTo>
                  <a:lnTo>
                    <a:pt x="205" y="409"/>
                  </a:lnTo>
                  <a:lnTo>
                    <a:pt x="192" y="387"/>
                  </a:lnTo>
                  <a:lnTo>
                    <a:pt x="183" y="361"/>
                  </a:lnTo>
                  <a:lnTo>
                    <a:pt x="181" y="335"/>
                  </a:lnTo>
                  <a:lnTo>
                    <a:pt x="184" y="308"/>
                  </a:lnTo>
                  <a:lnTo>
                    <a:pt x="192" y="283"/>
                  </a:lnTo>
                  <a:lnTo>
                    <a:pt x="205" y="261"/>
                  </a:lnTo>
                  <a:lnTo>
                    <a:pt x="222" y="242"/>
                  </a:lnTo>
                  <a:lnTo>
                    <a:pt x="244" y="225"/>
                  </a:lnTo>
                  <a:lnTo>
                    <a:pt x="267" y="215"/>
                  </a:lnTo>
                  <a:lnTo>
                    <a:pt x="881" y="6"/>
                  </a:lnTo>
                  <a:lnTo>
                    <a:pt x="906" y="0"/>
                  </a:lnTo>
                  <a:lnTo>
                    <a:pt x="9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54">
              <a:extLst>
                <a:ext uri="{FF2B5EF4-FFF2-40B4-BE49-F238E27FC236}">
                  <a16:creationId xmlns:a16="http://schemas.microsoft.com/office/drawing/2014/main" id="{9F7C6F50-15C9-1D0C-EC8D-38FFE0BFC0C8}"/>
                </a:ext>
              </a:extLst>
            </p:cNvPr>
            <p:cNvSpPr>
              <a:spLocks/>
            </p:cNvSpPr>
            <p:nvPr/>
          </p:nvSpPr>
          <p:spPr bwMode="auto">
            <a:xfrm>
              <a:off x="7766050" y="2006600"/>
              <a:ext cx="19050" cy="17463"/>
            </a:xfrm>
            <a:custGeom>
              <a:avLst/>
              <a:gdLst>
                <a:gd name="T0" fmla="*/ 56 w 114"/>
                <a:gd name="T1" fmla="*/ 0 h 114"/>
                <a:gd name="T2" fmla="*/ 74 w 114"/>
                <a:gd name="T3" fmla="*/ 2 h 114"/>
                <a:gd name="T4" fmla="*/ 90 w 114"/>
                <a:gd name="T5" fmla="*/ 11 h 114"/>
                <a:gd name="T6" fmla="*/ 102 w 114"/>
                <a:gd name="T7" fmla="*/ 24 h 114"/>
                <a:gd name="T8" fmla="*/ 111 w 114"/>
                <a:gd name="T9" fmla="*/ 39 h 114"/>
                <a:gd name="T10" fmla="*/ 114 w 114"/>
                <a:gd name="T11" fmla="*/ 57 h 114"/>
                <a:gd name="T12" fmla="*/ 111 w 114"/>
                <a:gd name="T13" fmla="*/ 74 h 114"/>
                <a:gd name="T14" fmla="*/ 102 w 114"/>
                <a:gd name="T15" fmla="*/ 90 h 114"/>
                <a:gd name="T16" fmla="*/ 90 w 114"/>
                <a:gd name="T17" fmla="*/ 103 h 114"/>
                <a:gd name="T18" fmla="*/ 74 w 114"/>
                <a:gd name="T19" fmla="*/ 111 h 114"/>
                <a:gd name="T20" fmla="*/ 56 w 114"/>
                <a:gd name="T21" fmla="*/ 114 h 114"/>
                <a:gd name="T22" fmla="*/ 38 w 114"/>
                <a:gd name="T23" fmla="*/ 111 h 114"/>
                <a:gd name="T24" fmla="*/ 23 w 114"/>
                <a:gd name="T25" fmla="*/ 103 h 114"/>
                <a:gd name="T26" fmla="*/ 11 w 114"/>
                <a:gd name="T27" fmla="*/ 90 h 114"/>
                <a:gd name="T28" fmla="*/ 2 w 114"/>
                <a:gd name="T29" fmla="*/ 74 h 114"/>
                <a:gd name="T30" fmla="*/ 0 w 114"/>
                <a:gd name="T31" fmla="*/ 57 h 114"/>
                <a:gd name="T32" fmla="*/ 2 w 114"/>
                <a:gd name="T33" fmla="*/ 39 h 114"/>
                <a:gd name="T34" fmla="*/ 11 w 114"/>
                <a:gd name="T35" fmla="*/ 24 h 114"/>
                <a:gd name="T36" fmla="*/ 23 w 114"/>
                <a:gd name="T37" fmla="*/ 11 h 114"/>
                <a:gd name="T38" fmla="*/ 39 w 114"/>
                <a:gd name="T39" fmla="*/ 2 h 114"/>
                <a:gd name="T40" fmla="*/ 56 w 114"/>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14">
                  <a:moveTo>
                    <a:pt x="56" y="0"/>
                  </a:moveTo>
                  <a:lnTo>
                    <a:pt x="74" y="2"/>
                  </a:lnTo>
                  <a:lnTo>
                    <a:pt x="90" y="11"/>
                  </a:lnTo>
                  <a:lnTo>
                    <a:pt x="102" y="24"/>
                  </a:lnTo>
                  <a:lnTo>
                    <a:pt x="111" y="39"/>
                  </a:lnTo>
                  <a:lnTo>
                    <a:pt x="114" y="57"/>
                  </a:lnTo>
                  <a:lnTo>
                    <a:pt x="111" y="74"/>
                  </a:lnTo>
                  <a:lnTo>
                    <a:pt x="102" y="90"/>
                  </a:lnTo>
                  <a:lnTo>
                    <a:pt x="90" y="103"/>
                  </a:lnTo>
                  <a:lnTo>
                    <a:pt x="74" y="111"/>
                  </a:lnTo>
                  <a:lnTo>
                    <a:pt x="56" y="114"/>
                  </a:lnTo>
                  <a:lnTo>
                    <a:pt x="38" y="111"/>
                  </a:lnTo>
                  <a:lnTo>
                    <a:pt x="23" y="103"/>
                  </a:lnTo>
                  <a:lnTo>
                    <a:pt x="11" y="90"/>
                  </a:lnTo>
                  <a:lnTo>
                    <a:pt x="2" y="74"/>
                  </a:lnTo>
                  <a:lnTo>
                    <a:pt x="0" y="57"/>
                  </a:lnTo>
                  <a:lnTo>
                    <a:pt x="2" y="39"/>
                  </a:lnTo>
                  <a:lnTo>
                    <a:pt x="11" y="24"/>
                  </a:lnTo>
                  <a:lnTo>
                    <a:pt x="23" y="11"/>
                  </a:lnTo>
                  <a:lnTo>
                    <a:pt x="39" y="2"/>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55">
              <a:extLst>
                <a:ext uri="{FF2B5EF4-FFF2-40B4-BE49-F238E27FC236}">
                  <a16:creationId xmlns:a16="http://schemas.microsoft.com/office/drawing/2014/main" id="{8EB3B1D1-48EE-5994-9701-7D455E3676AC}"/>
                </a:ext>
              </a:extLst>
            </p:cNvPr>
            <p:cNvSpPr>
              <a:spLocks/>
            </p:cNvSpPr>
            <p:nvPr/>
          </p:nvSpPr>
          <p:spPr bwMode="auto">
            <a:xfrm>
              <a:off x="7753350" y="1936750"/>
              <a:ext cx="49212" cy="60325"/>
            </a:xfrm>
            <a:custGeom>
              <a:avLst/>
              <a:gdLst>
                <a:gd name="T0" fmla="*/ 181 w 306"/>
                <a:gd name="T1" fmla="*/ 2 h 382"/>
                <a:gd name="T2" fmla="*/ 239 w 306"/>
                <a:gd name="T3" fmla="*/ 21 h 382"/>
                <a:gd name="T4" fmla="*/ 280 w 306"/>
                <a:gd name="T5" fmla="*/ 53 h 382"/>
                <a:gd name="T6" fmla="*/ 303 w 306"/>
                <a:gd name="T7" fmla="*/ 97 h 382"/>
                <a:gd name="T8" fmla="*/ 303 w 306"/>
                <a:gd name="T9" fmla="*/ 147 h 382"/>
                <a:gd name="T10" fmla="*/ 284 w 306"/>
                <a:gd name="T11" fmla="*/ 193 h 382"/>
                <a:gd name="T12" fmla="*/ 257 w 306"/>
                <a:gd name="T13" fmla="*/ 227 h 382"/>
                <a:gd name="T14" fmla="*/ 232 w 306"/>
                <a:gd name="T15" fmla="*/ 251 h 382"/>
                <a:gd name="T16" fmla="*/ 205 w 306"/>
                <a:gd name="T17" fmla="*/ 274 h 382"/>
                <a:gd name="T18" fmla="*/ 185 w 306"/>
                <a:gd name="T19" fmla="*/ 302 h 382"/>
                <a:gd name="T20" fmla="*/ 181 w 306"/>
                <a:gd name="T21" fmla="*/ 333 h 382"/>
                <a:gd name="T22" fmla="*/ 180 w 306"/>
                <a:gd name="T23" fmla="*/ 358 h 382"/>
                <a:gd name="T24" fmla="*/ 172 w 306"/>
                <a:gd name="T25" fmla="*/ 372 h 382"/>
                <a:gd name="T26" fmla="*/ 152 w 306"/>
                <a:gd name="T27" fmla="*/ 381 h 382"/>
                <a:gd name="T28" fmla="*/ 123 w 306"/>
                <a:gd name="T29" fmla="*/ 381 h 382"/>
                <a:gd name="T30" fmla="*/ 105 w 306"/>
                <a:gd name="T31" fmla="*/ 371 h 382"/>
                <a:gd name="T32" fmla="*/ 96 w 306"/>
                <a:gd name="T33" fmla="*/ 349 h 382"/>
                <a:gd name="T34" fmla="*/ 97 w 306"/>
                <a:gd name="T35" fmla="*/ 306 h 382"/>
                <a:gd name="T36" fmla="*/ 109 w 306"/>
                <a:gd name="T37" fmla="*/ 267 h 382"/>
                <a:gd name="T38" fmla="*/ 126 w 306"/>
                <a:gd name="T39" fmla="*/ 239 h 382"/>
                <a:gd name="T40" fmla="*/ 146 w 306"/>
                <a:gd name="T41" fmla="*/ 219 h 382"/>
                <a:gd name="T42" fmla="*/ 169 w 306"/>
                <a:gd name="T43" fmla="*/ 200 h 382"/>
                <a:gd name="T44" fmla="*/ 193 w 306"/>
                <a:gd name="T45" fmla="*/ 179 h 382"/>
                <a:gd name="T46" fmla="*/ 209 w 306"/>
                <a:gd name="T47" fmla="*/ 152 h 382"/>
                <a:gd name="T48" fmla="*/ 209 w 306"/>
                <a:gd name="T49" fmla="*/ 119 h 382"/>
                <a:gd name="T50" fmla="*/ 192 w 306"/>
                <a:gd name="T51" fmla="*/ 97 h 382"/>
                <a:gd name="T52" fmla="*/ 163 w 306"/>
                <a:gd name="T53" fmla="*/ 86 h 382"/>
                <a:gd name="T54" fmla="*/ 126 w 306"/>
                <a:gd name="T55" fmla="*/ 86 h 382"/>
                <a:gd name="T56" fmla="*/ 100 w 306"/>
                <a:gd name="T57" fmla="*/ 95 h 382"/>
                <a:gd name="T58" fmla="*/ 84 w 306"/>
                <a:gd name="T59" fmla="*/ 110 h 382"/>
                <a:gd name="T60" fmla="*/ 74 w 306"/>
                <a:gd name="T61" fmla="*/ 125 h 382"/>
                <a:gd name="T62" fmla="*/ 63 w 306"/>
                <a:gd name="T63" fmla="*/ 137 h 382"/>
                <a:gd name="T64" fmla="*/ 46 w 306"/>
                <a:gd name="T65" fmla="*/ 142 h 382"/>
                <a:gd name="T66" fmla="*/ 25 w 306"/>
                <a:gd name="T67" fmla="*/ 138 h 382"/>
                <a:gd name="T68" fmla="*/ 8 w 306"/>
                <a:gd name="T69" fmla="*/ 124 h 382"/>
                <a:gd name="T70" fmla="*/ 0 w 306"/>
                <a:gd name="T71" fmla="*/ 99 h 382"/>
                <a:gd name="T72" fmla="*/ 8 w 306"/>
                <a:gd name="T73" fmla="*/ 71 h 382"/>
                <a:gd name="T74" fmla="*/ 28 w 306"/>
                <a:gd name="T75" fmla="*/ 41 h 382"/>
                <a:gd name="T76" fmla="*/ 65 w 306"/>
                <a:gd name="T77" fmla="*/ 16 h 382"/>
                <a:gd name="T78" fmla="*/ 115 w 306"/>
                <a:gd name="T79" fmla="*/ 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6" h="382">
                  <a:moveTo>
                    <a:pt x="147" y="0"/>
                  </a:moveTo>
                  <a:lnTo>
                    <a:pt x="181" y="2"/>
                  </a:lnTo>
                  <a:lnTo>
                    <a:pt x="212" y="9"/>
                  </a:lnTo>
                  <a:lnTo>
                    <a:pt x="239" y="21"/>
                  </a:lnTo>
                  <a:lnTo>
                    <a:pt x="262" y="35"/>
                  </a:lnTo>
                  <a:lnTo>
                    <a:pt x="280" y="53"/>
                  </a:lnTo>
                  <a:lnTo>
                    <a:pt x="294" y="74"/>
                  </a:lnTo>
                  <a:lnTo>
                    <a:pt x="303" y="97"/>
                  </a:lnTo>
                  <a:lnTo>
                    <a:pt x="306" y="123"/>
                  </a:lnTo>
                  <a:lnTo>
                    <a:pt x="303" y="147"/>
                  </a:lnTo>
                  <a:lnTo>
                    <a:pt x="295" y="171"/>
                  </a:lnTo>
                  <a:lnTo>
                    <a:pt x="284" y="193"/>
                  </a:lnTo>
                  <a:lnTo>
                    <a:pt x="271" y="211"/>
                  </a:lnTo>
                  <a:lnTo>
                    <a:pt x="257" y="227"/>
                  </a:lnTo>
                  <a:lnTo>
                    <a:pt x="243" y="241"/>
                  </a:lnTo>
                  <a:lnTo>
                    <a:pt x="232" y="251"/>
                  </a:lnTo>
                  <a:lnTo>
                    <a:pt x="222" y="258"/>
                  </a:lnTo>
                  <a:lnTo>
                    <a:pt x="205" y="274"/>
                  </a:lnTo>
                  <a:lnTo>
                    <a:pt x="193" y="288"/>
                  </a:lnTo>
                  <a:lnTo>
                    <a:pt x="185" y="302"/>
                  </a:lnTo>
                  <a:lnTo>
                    <a:pt x="182" y="317"/>
                  </a:lnTo>
                  <a:lnTo>
                    <a:pt x="181" y="333"/>
                  </a:lnTo>
                  <a:lnTo>
                    <a:pt x="180" y="352"/>
                  </a:lnTo>
                  <a:lnTo>
                    <a:pt x="180" y="358"/>
                  </a:lnTo>
                  <a:lnTo>
                    <a:pt x="177" y="365"/>
                  </a:lnTo>
                  <a:lnTo>
                    <a:pt x="172" y="372"/>
                  </a:lnTo>
                  <a:lnTo>
                    <a:pt x="164" y="377"/>
                  </a:lnTo>
                  <a:lnTo>
                    <a:pt x="152" y="381"/>
                  </a:lnTo>
                  <a:lnTo>
                    <a:pt x="137" y="382"/>
                  </a:lnTo>
                  <a:lnTo>
                    <a:pt x="123" y="381"/>
                  </a:lnTo>
                  <a:lnTo>
                    <a:pt x="112" y="377"/>
                  </a:lnTo>
                  <a:lnTo>
                    <a:pt x="105" y="371"/>
                  </a:lnTo>
                  <a:lnTo>
                    <a:pt x="99" y="362"/>
                  </a:lnTo>
                  <a:lnTo>
                    <a:pt x="96" y="349"/>
                  </a:lnTo>
                  <a:lnTo>
                    <a:pt x="96" y="332"/>
                  </a:lnTo>
                  <a:lnTo>
                    <a:pt x="97" y="306"/>
                  </a:lnTo>
                  <a:lnTo>
                    <a:pt x="101" y="285"/>
                  </a:lnTo>
                  <a:lnTo>
                    <a:pt x="109" y="267"/>
                  </a:lnTo>
                  <a:lnTo>
                    <a:pt x="117" y="252"/>
                  </a:lnTo>
                  <a:lnTo>
                    <a:pt x="126" y="239"/>
                  </a:lnTo>
                  <a:lnTo>
                    <a:pt x="136" y="228"/>
                  </a:lnTo>
                  <a:lnTo>
                    <a:pt x="146" y="219"/>
                  </a:lnTo>
                  <a:lnTo>
                    <a:pt x="157" y="210"/>
                  </a:lnTo>
                  <a:lnTo>
                    <a:pt x="169" y="200"/>
                  </a:lnTo>
                  <a:lnTo>
                    <a:pt x="182" y="190"/>
                  </a:lnTo>
                  <a:lnTo>
                    <a:pt x="193" y="179"/>
                  </a:lnTo>
                  <a:lnTo>
                    <a:pt x="203" y="166"/>
                  </a:lnTo>
                  <a:lnTo>
                    <a:pt x="209" y="152"/>
                  </a:lnTo>
                  <a:lnTo>
                    <a:pt x="211" y="136"/>
                  </a:lnTo>
                  <a:lnTo>
                    <a:pt x="209" y="119"/>
                  </a:lnTo>
                  <a:lnTo>
                    <a:pt x="203" y="107"/>
                  </a:lnTo>
                  <a:lnTo>
                    <a:pt x="192" y="97"/>
                  </a:lnTo>
                  <a:lnTo>
                    <a:pt x="179" y="90"/>
                  </a:lnTo>
                  <a:lnTo>
                    <a:pt x="163" y="86"/>
                  </a:lnTo>
                  <a:lnTo>
                    <a:pt x="145" y="85"/>
                  </a:lnTo>
                  <a:lnTo>
                    <a:pt x="126" y="86"/>
                  </a:lnTo>
                  <a:lnTo>
                    <a:pt x="111" y="89"/>
                  </a:lnTo>
                  <a:lnTo>
                    <a:pt x="100" y="95"/>
                  </a:lnTo>
                  <a:lnTo>
                    <a:pt x="92" y="102"/>
                  </a:lnTo>
                  <a:lnTo>
                    <a:pt x="84" y="110"/>
                  </a:lnTo>
                  <a:lnTo>
                    <a:pt x="79" y="117"/>
                  </a:lnTo>
                  <a:lnTo>
                    <a:pt x="74" y="125"/>
                  </a:lnTo>
                  <a:lnTo>
                    <a:pt x="68" y="131"/>
                  </a:lnTo>
                  <a:lnTo>
                    <a:pt x="63" y="137"/>
                  </a:lnTo>
                  <a:lnTo>
                    <a:pt x="55" y="141"/>
                  </a:lnTo>
                  <a:lnTo>
                    <a:pt x="46" y="142"/>
                  </a:lnTo>
                  <a:lnTo>
                    <a:pt x="35" y="141"/>
                  </a:lnTo>
                  <a:lnTo>
                    <a:pt x="25" y="138"/>
                  </a:lnTo>
                  <a:lnTo>
                    <a:pt x="15" y="131"/>
                  </a:lnTo>
                  <a:lnTo>
                    <a:pt x="8" y="124"/>
                  </a:lnTo>
                  <a:lnTo>
                    <a:pt x="3" y="113"/>
                  </a:lnTo>
                  <a:lnTo>
                    <a:pt x="0" y="99"/>
                  </a:lnTo>
                  <a:lnTo>
                    <a:pt x="3" y="85"/>
                  </a:lnTo>
                  <a:lnTo>
                    <a:pt x="8" y="71"/>
                  </a:lnTo>
                  <a:lnTo>
                    <a:pt x="17" y="56"/>
                  </a:lnTo>
                  <a:lnTo>
                    <a:pt x="28" y="41"/>
                  </a:lnTo>
                  <a:lnTo>
                    <a:pt x="44" y="28"/>
                  </a:lnTo>
                  <a:lnTo>
                    <a:pt x="65" y="16"/>
                  </a:lnTo>
                  <a:lnTo>
                    <a:pt x="88" y="8"/>
                  </a:lnTo>
                  <a:lnTo>
                    <a:pt x="115" y="2"/>
                  </a:lnTo>
                  <a:lnTo>
                    <a:pt x="1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7" name="Group 17">
            <a:extLst>
              <a:ext uri="{FF2B5EF4-FFF2-40B4-BE49-F238E27FC236}">
                <a16:creationId xmlns:a16="http://schemas.microsoft.com/office/drawing/2014/main" id="{FFC03B59-2B25-495D-96B9-B2FCBED0DAA1}"/>
              </a:ext>
            </a:extLst>
          </p:cNvPr>
          <p:cNvGrpSpPr/>
          <p:nvPr/>
        </p:nvGrpSpPr>
        <p:grpSpPr>
          <a:xfrm>
            <a:off x="2639092" y="2323849"/>
            <a:ext cx="658652" cy="803210"/>
            <a:chOff x="10109200" y="1927226"/>
            <a:chExt cx="384157" cy="533402"/>
          </a:xfrm>
          <a:solidFill>
            <a:schemeClr val="tx2"/>
          </a:solidFill>
        </p:grpSpPr>
        <p:sp>
          <p:nvSpPr>
            <p:cNvPr id="38" name="Freeform 13">
              <a:extLst>
                <a:ext uri="{FF2B5EF4-FFF2-40B4-BE49-F238E27FC236}">
                  <a16:creationId xmlns:a16="http://schemas.microsoft.com/office/drawing/2014/main" id="{C4BF331E-B9FB-C193-DDAF-BFF00DA04BCD}"/>
                </a:ext>
              </a:extLst>
            </p:cNvPr>
            <p:cNvSpPr>
              <a:spLocks/>
            </p:cNvSpPr>
            <p:nvPr/>
          </p:nvSpPr>
          <p:spPr bwMode="auto">
            <a:xfrm>
              <a:off x="10220325" y="2001838"/>
              <a:ext cx="80963" cy="80963"/>
            </a:xfrm>
            <a:custGeom>
              <a:avLst/>
              <a:gdLst>
                <a:gd name="T0" fmla="*/ 261 w 514"/>
                <a:gd name="T1" fmla="*/ 0 h 505"/>
                <a:gd name="T2" fmla="*/ 299 w 514"/>
                <a:gd name="T3" fmla="*/ 5 h 505"/>
                <a:gd name="T4" fmla="*/ 336 w 514"/>
                <a:gd name="T5" fmla="*/ 13 h 505"/>
                <a:gd name="T6" fmla="*/ 369 w 514"/>
                <a:gd name="T7" fmla="*/ 26 h 505"/>
                <a:gd name="T8" fmla="*/ 400 w 514"/>
                <a:gd name="T9" fmla="*/ 44 h 505"/>
                <a:gd name="T10" fmla="*/ 429 w 514"/>
                <a:gd name="T11" fmla="*/ 66 h 505"/>
                <a:gd name="T12" fmla="*/ 454 w 514"/>
                <a:gd name="T13" fmla="*/ 92 h 505"/>
                <a:gd name="T14" fmla="*/ 474 w 514"/>
                <a:gd name="T15" fmla="*/ 120 h 505"/>
                <a:gd name="T16" fmla="*/ 491 w 514"/>
                <a:gd name="T17" fmla="*/ 152 h 505"/>
                <a:gd name="T18" fmla="*/ 504 w 514"/>
                <a:gd name="T19" fmla="*/ 185 h 505"/>
                <a:gd name="T20" fmla="*/ 512 w 514"/>
                <a:gd name="T21" fmla="*/ 221 h 505"/>
                <a:gd name="T22" fmla="*/ 514 w 514"/>
                <a:gd name="T23" fmla="*/ 256 h 505"/>
                <a:gd name="T24" fmla="*/ 512 w 514"/>
                <a:gd name="T25" fmla="*/ 294 h 505"/>
                <a:gd name="T26" fmla="*/ 470 w 514"/>
                <a:gd name="T27" fmla="*/ 286 h 505"/>
                <a:gd name="T28" fmla="*/ 431 w 514"/>
                <a:gd name="T29" fmla="*/ 284 h 505"/>
                <a:gd name="T30" fmla="*/ 393 w 514"/>
                <a:gd name="T31" fmla="*/ 287 h 505"/>
                <a:gd name="T32" fmla="*/ 358 w 514"/>
                <a:gd name="T33" fmla="*/ 295 h 505"/>
                <a:gd name="T34" fmla="*/ 325 w 514"/>
                <a:gd name="T35" fmla="*/ 310 h 505"/>
                <a:gd name="T36" fmla="*/ 296 w 514"/>
                <a:gd name="T37" fmla="*/ 327 h 505"/>
                <a:gd name="T38" fmla="*/ 269 w 514"/>
                <a:gd name="T39" fmla="*/ 349 h 505"/>
                <a:gd name="T40" fmla="*/ 246 w 514"/>
                <a:gd name="T41" fmla="*/ 373 h 505"/>
                <a:gd name="T42" fmla="*/ 227 w 514"/>
                <a:gd name="T43" fmla="*/ 401 h 505"/>
                <a:gd name="T44" fmla="*/ 212 w 514"/>
                <a:gd name="T45" fmla="*/ 431 h 505"/>
                <a:gd name="T46" fmla="*/ 200 w 514"/>
                <a:gd name="T47" fmla="*/ 463 h 505"/>
                <a:gd name="T48" fmla="*/ 195 w 514"/>
                <a:gd name="T49" fmla="*/ 484 h 505"/>
                <a:gd name="T50" fmla="*/ 193 w 514"/>
                <a:gd name="T51" fmla="*/ 505 h 505"/>
                <a:gd name="T52" fmla="*/ 156 w 514"/>
                <a:gd name="T53" fmla="*/ 493 h 505"/>
                <a:gd name="T54" fmla="*/ 122 w 514"/>
                <a:gd name="T55" fmla="*/ 476 h 505"/>
                <a:gd name="T56" fmla="*/ 92 w 514"/>
                <a:gd name="T57" fmla="*/ 453 h 505"/>
                <a:gd name="T58" fmla="*/ 65 w 514"/>
                <a:gd name="T59" fmla="*/ 428 h 505"/>
                <a:gd name="T60" fmla="*/ 42 w 514"/>
                <a:gd name="T61" fmla="*/ 398 h 505"/>
                <a:gd name="T62" fmla="*/ 25 w 514"/>
                <a:gd name="T63" fmla="*/ 365 h 505"/>
                <a:gd name="T64" fmla="*/ 12 w 514"/>
                <a:gd name="T65" fmla="*/ 330 h 505"/>
                <a:gd name="T66" fmla="*/ 3 w 514"/>
                <a:gd name="T67" fmla="*/ 293 h 505"/>
                <a:gd name="T68" fmla="*/ 0 w 514"/>
                <a:gd name="T69" fmla="*/ 255 h 505"/>
                <a:gd name="T70" fmla="*/ 4 w 514"/>
                <a:gd name="T71" fmla="*/ 217 h 505"/>
                <a:gd name="T72" fmla="*/ 13 w 514"/>
                <a:gd name="T73" fmla="*/ 180 h 505"/>
                <a:gd name="T74" fmla="*/ 27 w 514"/>
                <a:gd name="T75" fmla="*/ 145 h 505"/>
                <a:gd name="T76" fmla="*/ 45 w 514"/>
                <a:gd name="T77" fmla="*/ 113 h 505"/>
                <a:gd name="T78" fmla="*/ 67 w 514"/>
                <a:gd name="T79" fmla="*/ 85 h 505"/>
                <a:gd name="T80" fmla="*/ 94 w 514"/>
                <a:gd name="T81" fmla="*/ 60 h 505"/>
                <a:gd name="T82" fmla="*/ 122 w 514"/>
                <a:gd name="T83" fmla="*/ 39 h 505"/>
                <a:gd name="T84" fmla="*/ 154 w 514"/>
                <a:gd name="T85" fmla="*/ 23 h 505"/>
                <a:gd name="T86" fmla="*/ 188 w 514"/>
                <a:gd name="T87" fmla="*/ 11 h 505"/>
                <a:gd name="T88" fmla="*/ 224 w 514"/>
                <a:gd name="T89" fmla="*/ 3 h 505"/>
                <a:gd name="T90" fmla="*/ 261 w 514"/>
                <a:gd name="T9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4" h="505">
                  <a:moveTo>
                    <a:pt x="261" y="0"/>
                  </a:moveTo>
                  <a:lnTo>
                    <a:pt x="299" y="5"/>
                  </a:lnTo>
                  <a:lnTo>
                    <a:pt x="336" y="13"/>
                  </a:lnTo>
                  <a:lnTo>
                    <a:pt x="369" y="26"/>
                  </a:lnTo>
                  <a:lnTo>
                    <a:pt x="400" y="44"/>
                  </a:lnTo>
                  <a:lnTo>
                    <a:pt x="429" y="66"/>
                  </a:lnTo>
                  <a:lnTo>
                    <a:pt x="454" y="92"/>
                  </a:lnTo>
                  <a:lnTo>
                    <a:pt x="474" y="120"/>
                  </a:lnTo>
                  <a:lnTo>
                    <a:pt x="491" y="152"/>
                  </a:lnTo>
                  <a:lnTo>
                    <a:pt x="504" y="185"/>
                  </a:lnTo>
                  <a:lnTo>
                    <a:pt x="512" y="221"/>
                  </a:lnTo>
                  <a:lnTo>
                    <a:pt x="514" y="256"/>
                  </a:lnTo>
                  <a:lnTo>
                    <a:pt x="512" y="294"/>
                  </a:lnTo>
                  <a:lnTo>
                    <a:pt x="470" y="286"/>
                  </a:lnTo>
                  <a:lnTo>
                    <a:pt x="431" y="284"/>
                  </a:lnTo>
                  <a:lnTo>
                    <a:pt x="393" y="287"/>
                  </a:lnTo>
                  <a:lnTo>
                    <a:pt x="358" y="295"/>
                  </a:lnTo>
                  <a:lnTo>
                    <a:pt x="325" y="310"/>
                  </a:lnTo>
                  <a:lnTo>
                    <a:pt x="296" y="327"/>
                  </a:lnTo>
                  <a:lnTo>
                    <a:pt x="269" y="349"/>
                  </a:lnTo>
                  <a:lnTo>
                    <a:pt x="246" y="373"/>
                  </a:lnTo>
                  <a:lnTo>
                    <a:pt x="227" y="401"/>
                  </a:lnTo>
                  <a:lnTo>
                    <a:pt x="212" y="431"/>
                  </a:lnTo>
                  <a:lnTo>
                    <a:pt x="200" y="463"/>
                  </a:lnTo>
                  <a:lnTo>
                    <a:pt x="195" y="484"/>
                  </a:lnTo>
                  <a:lnTo>
                    <a:pt x="193" y="505"/>
                  </a:lnTo>
                  <a:lnTo>
                    <a:pt x="156" y="493"/>
                  </a:lnTo>
                  <a:lnTo>
                    <a:pt x="122" y="476"/>
                  </a:lnTo>
                  <a:lnTo>
                    <a:pt x="92" y="453"/>
                  </a:lnTo>
                  <a:lnTo>
                    <a:pt x="65" y="428"/>
                  </a:lnTo>
                  <a:lnTo>
                    <a:pt x="42" y="398"/>
                  </a:lnTo>
                  <a:lnTo>
                    <a:pt x="25" y="365"/>
                  </a:lnTo>
                  <a:lnTo>
                    <a:pt x="12" y="330"/>
                  </a:lnTo>
                  <a:lnTo>
                    <a:pt x="3" y="293"/>
                  </a:lnTo>
                  <a:lnTo>
                    <a:pt x="0" y="255"/>
                  </a:lnTo>
                  <a:lnTo>
                    <a:pt x="4" y="217"/>
                  </a:lnTo>
                  <a:lnTo>
                    <a:pt x="13" y="180"/>
                  </a:lnTo>
                  <a:lnTo>
                    <a:pt x="27" y="145"/>
                  </a:lnTo>
                  <a:lnTo>
                    <a:pt x="45" y="113"/>
                  </a:lnTo>
                  <a:lnTo>
                    <a:pt x="67" y="85"/>
                  </a:lnTo>
                  <a:lnTo>
                    <a:pt x="94" y="60"/>
                  </a:lnTo>
                  <a:lnTo>
                    <a:pt x="122" y="39"/>
                  </a:lnTo>
                  <a:lnTo>
                    <a:pt x="154" y="23"/>
                  </a:lnTo>
                  <a:lnTo>
                    <a:pt x="188" y="11"/>
                  </a:lnTo>
                  <a:lnTo>
                    <a:pt x="224" y="3"/>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4">
              <a:extLst>
                <a:ext uri="{FF2B5EF4-FFF2-40B4-BE49-F238E27FC236}">
                  <a16:creationId xmlns:a16="http://schemas.microsoft.com/office/drawing/2014/main" id="{B7A6B76A-FA74-E457-BC07-1D6AA99EDCD9}"/>
                </a:ext>
              </a:extLst>
            </p:cNvPr>
            <p:cNvSpPr>
              <a:spLocks noEditPoints="1"/>
            </p:cNvSpPr>
            <p:nvPr/>
          </p:nvSpPr>
          <p:spPr bwMode="auto">
            <a:xfrm>
              <a:off x="10109200" y="2095501"/>
              <a:ext cx="219075" cy="365125"/>
            </a:xfrm>
            <a:custGeom>
              <a:avLst/>
              <a:gdLst>
                <a:gd name="T0" fmla="*/ 669 w 1381"/>
                <a:gd name="T1" fmla="*/ 628 h 2304"/>
                <a:gd name="T2" fmla="*/ 694 w 1381"/>
                <a:gd name="T3" fmla="*/ 690 h 2304"/>
                <a:gd name="T4" fmla="*/ 750 w 1381"/>
                <a:gd name="T5" fmla="*/ 731 h 2304"/>
                <a:gd name="T6" fmla="*/ 764 w 1381"/>
                <a:gd name="T7" fmla="*/ 737 h 2304"/>
                <a:gd name="T8" fmla="*/ 813 w 1381"/>
                <a:gd name="T9" fmla="*/ 746 h 2304"/>
                <a:gd name="T10" fmla="*/ 902 w 1381"/>
                <a:gd name="T11" fmla="*/ 754 h 2304"/>
                <a:gd name="T12" fmla="*/ 998 w 1381"/>
                <a:gd name="T13" fmla="*/ 760 h 2304"/>
                <a:gd name="T14" fmla="*/ 1074 w 1381"/>
                <a:gd name="T15" fmla="*/ 763 h 2304"/>
                <a:gd name="T16" fmla="*/ 1104 w 1381"/>
                <a:gd name="T17" fmla="*/ 764 h 2304"/>
                <a:gd name="T18" fmla="*/ 791 w 1381"/>
                <a:gd name="T19" fmla="*/ 634 h 2304"/>
                <a:gd name="T20" fmla="*/ 763 w 1381"/>
                <a:gd name="T21" fmla="*/ 585 h 2304"/>
                <a:gd name="T22" fmla="*/ 749 w 1381"/>
                <a:gd name="T23" fmla="*/ 1 h 2304"/>
                <a:gd name="T24" fmla="*/ 781 w 1381"/>
                <a:gd name="T25" fmla="*/ 6 h 2304"/>
                <a:gd name="T26" fmla="*/ 838 w 1381"/>
                <a:gd name="T27" fmla="*/ 16 h 2304"/>
                <a:gd name="T28" fmla="*/ 889 w 1381"/>
                <a:gd name="T29" fmla="*/ 25 h 2304"/>
                <a:gd name="T30" fmla="*/ 917 w 1381"/>
                <a:gd name="T31" fmla="*/ 57 h 2304"/>
                <a:gd name="T32" fmla="*/ 979 w 1381"/>
                <a:gd name="T33" fmla="*/ 132 h 2304"/>
                <a:gd name="T34" fmla="*/ 1070 w 1381"/>
                <a:gd name="T35" fmla="*/ 178 h 2304"/>
                <a:gd name="T36" fmla="*/ 1127 w 1381"/>
                <a:gd name="T37" fmla="*/ 198 h 2304"/>
                <a:gd name="T38" fmla="*/ 1126 w 1381"/>
                <a:gd name="T39" fmla="*/ 206 h 2304"/>
                <a:gd name="T40" fmla="*/ 1122 w 1381"/>
                <a:gd name="T41" fmla="*/ 228 h 2304"/>
                <a:gd name="T42" fmla="*/ 1115 w 1381"/>
                <a:gd name="T43" fmla="*/ 275 h 2304"/>
                <a:gd name="T44" fmla="*/ 1100 w 1381"/>
                <a:gd name="T45" fmla="*/ 361 h 2304"/>
                <a:gd name="T46" fmla="*/ 989 w 1381"/>
                <a:gd name="T47" fmla="*/ 406 h 2304"/>
                <a:gd name="T48" fmla="*/ 1256 w 1381"/>
                <a:gd name="T49" fmla="*/ 614 h 2304"/>
                <a:gd name="T50" fmla="*/ 1305 w 1381"/>
                <a:gd name="T51" fmla="*/ 656 h 2304"/>
                <a:gd name="T52" fmla="*/ 1318 w 1381"/>
                <a:gd name="T53" fmla="*/ 718 h 2304"/>
                <a:gd name="T54" fmla="*/ 1296 w 1381"/>
                <a:gd name="T55" fmla="*/ 767 h 2304"/>
                <a:gd name="T56" fmla="*/ 1328 w 1381"/>
                <a:gd name="T57" fmla="*/ 796 h 2304"/>
                <a:gd name="T58" fmla="*/ 1371 w 1381"/>
                <a:gd name="T59" fmla="*/ 846 h 2304"/>
                <a:gd name="T60" fmla="*/ 1379 w 1381"/>
                <a:gd name="T61" fmla="*/ 912 h 2304"/>
                <a:gd name="T62" fmla="*/ 1260 w 1381"/>
                <a:gd name="T63" fmla="*/ 1599 h 2304"/>
                <a:gd name="T64" fmla="*/ 1209 w 1381"/>
                <a:gd name="T65" fmla="*/ 1643 h 2304"/>
                <a:gd name="T66" fmla="*/ 1142 w 1381"/>
                <a:gd name="T67" fmla="*/ 1652 h 2304"/>
                <a:gd name="T68" fmla="*/ 1081 w 1381"/>
                <a:gd name="T69" fmla="*/ 1623 h 2304"/>
                <a:gd name="T70" fmla="*/ 1047 w 1381"/>
                <a:gd name="T71" fmla="*/ 1565 h 2304"/>
                <a:gd name="T72" fmla="*/ 1128 w 1381"/>
                <a:gd name="T73" fmla="*/ 1000 h 2304"/>
                <a:gd name="T74" fmla="*/ 1040 w 1381"/>
                <a:gd name="T75" fmla="*/ 1042 h 2304"/>
                <a:gd name="T76" fmla="*/ 1031 w 1381"/>
                <a:gd name="T77" fmla="*/ 1128 h 2304"/>
                <a:gd name="T78" fmla="*/ 976 w 1381"/>
                <a:gd name="T79" fmla="*/ 1194 h 2304"/>
                <a:gd name="T80" fmla="*/ 892 w 1381"/>
                <a:gd name="T81" fmla="*/ 1219 h 2304"/>
                <a:gd name="T82" fmla="*/ 787 w 1381"/>
                <a:gd name="T83" fmla="*/ 2233 h 2304"/>
                <a:gd name="T84" fmla="*/ 755 w 1381"/>
                <a:gd name="T85" fmla="*/ 2283 h 2304"/>
                <a:gd name="T86" fmla="*/ 697 w 1381"/>
                <a:gd name="T87" fmla="*/ 2304 h 2304"/>
                <a:gd name="T88" fmla="*/ 640 w 1381"/>
                <a:gd name="T89" fmla="*/ 2283 h 2304"/>
                <a:gd name="T90" fmla="*/ 608 w 1381"/>
                <a:gd name="T91" fmla="*/ 2233 h 2304"/>
                <a:gd name="T92" fmla="*/ 150 w 1381"/>
                <a:gd name="T93" fmla="*/ 1219 h 2304"/>
                <a:gd name="T94" fmla="*/ 66 w 1381"/>
                <a:gd name="T95" fmla="*/ 1194 h 2304"/>
                <a:gd name="T96" fmla="*/ 11 w 1381"/>
                <a:gd name="T97" fmla="*/ 1128 h 2304"/>
                <a:gd name="T98" fmla="*/ 2 w 1381"/>
                <a:gd name="T99" fmla="*/ 1039 h 2304"/>
                <a:gd name="T100" fmla="*/ 43 w 1381"/>
                <a:gd name="T101" fmla="*/ 963 h 2304"/>
                <a:gd name="T102" fmla="*/ 120 w 1381"/>
                <a:gd name="T103" fmla="*/ 922 h 2304"/>
                <a:gd name="T104" fmla="*/ 495 w 1381"/>
                <a:gd name="T105" fmla="*/ 908 h 2304"/>
                <a:gd name="T106" fmla="*/ 478 w 1381"/>
                <a:gd name="T107" fmla="*/ 869 h 2304"/>
                <a:gd name="T108" fmla="*/ 477 w 1381"/>
                <a:gd name="T109" fmla="*/ 824 h 2304"/>
                <a:gd name="T110" fmla="*/ 481 w 1381"/>
                <a:gd name="T111" fmla="*/ 785 h 2304"/>
                <a:gd name="T112" fmla="*/ 491 w 1381"/>
                <a:gd name="T113" fmla="*/ 709 h 2304"/>
                <a:gd name="T114" fmla="*/ 508 w 1381"/>
                <a:gd name="T115" fmla="*/ 592 h 2304"/>
                <a:gd name="T116" fmla="*/ 533 w 1381"/>
                <a:gd name="T117" fmla="*/ 426 h 2304"/>
                <a:gd name="T118" fmla="*/ 568 w 1381"/>
                <a:gd name="T119" fmla="*/ 207 h 2304"/>
                <a:gd name="T120" fmla="*/ 603 w 1381"/>
                <a:gd name="T121" fmla="*/ 68 h 2304"/>
                <a:gd name="T122" fmla="*/ 664 w 1381"/>
                <a:gd name="T123" fmla="*/ 13 h 2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304">
                  <a:moveTo>
                    <a:pt x="684" y="226"/>
                  </a:moveTo>
                  <a:lnTo>
                    <a:pt x="668" y="606"/>
                  </a:lnTo>
                  <a:lnTo>
                    <a:pt x="669" y="628"/>
                  </a:lnTo>
                  <a:lnTo>
                    <a:pt x="674" y="651"/>
                  </a:lnTo>
                  <a:lnTo>
                    <a:pt x="682" y="671"/>
                  </a:lnTo>
                  <a:lnTo>
                    <a:pt x="694" y="690"/>
                  </a:lnTo>
                  <a:lnTo>
                    <a:pt x="710" y="707"/>
                  </a:lnTo>
                  <a:lnTo>
                    <a:pt x="728" y="720"/>
                  </a:lnTo>
                  <a:lnTo>
                    <a:pt x="750" y="731"/>
                  </a:lnTo>
                  <a:lnTo>
                    <a:pt x="752" y="732"/>
                  </a:lnTo>
                  <a:lnTo>
                    <a:pt x="757" y="735"/>
                  </a:lnTo>
                  <a:lnTo>
                    <a:pt x="764" y="737"/>
                  </a:lnTo>
                  <a:lnTo>
                    <a:pt x="769" y="739"/>
                  </a:lnTo>
                  <a:lnTo>
                    <a:pt x="789" y="742"/>
                  </a:lnTo>
                  <a:lnTo>
                    <a:pt x="813" y="746"/>
                  </a:lnTo>
                  <a:lnTo>
                    <a:pt x="841" y="749"/>
                  </a:lnTo>
                  <a:lnTo>
                    <a:pt x="871" y="752"/>
                  </a:lnTo>
                  <a:lnTo>
                    <a:pt x="902" y="754"/>
                  </a:lnTo>
                  <a:lnTo>
                    <a:pt x="935" y="756"/>
                  </a:lnTo>
                  <a:lnTo>
                    <a:pt x="967" y="758"/>
                  </a:lnTo>
                  <a:lnTo>
                    <a:pt x="998" y="760"/>
                  </a:lnTo>
                  <a:lnTo>
                    <a:pt x="1026" y="761"/>
                  </a:lnTo>
                  <a:lnTo>
                    <a:pt x="1052" y="762"/>
                  </a:lnTo>
                  <a:lnTo>
                    <a:pt x="1074" y="763"/>
                  </a:lnTo>
                  <a:lnTo>
                    <a:pt x="1090" y="763"/>
                  </a:lnTo>
                  <a:lnTo>
                    <a:pt x="1100" y="764"/>
                  </a:lnTo>
                  <a:lnTo>
                    <a:pt x="1104" y="764"/>
                  </a:lnTo>
                  <a:lnTo>
                    <a:pt x="822" y="655"/>
                  </a:lnTo>
                  <a:lnTo>
                    <a:pt x="805" y="647"/>
                  </a:lnTo>
                  <a:lnTo>
                    <a:pt x="791" y="634"/>
                  </a:lnTo>
                  <a:lnTo>
                    <a:pt x="778" y="620"/>
                  </a:lnTo>
                  <a:lnTo>
                    <a:pt x="769" y="604"/>
                  </a:lnTo>
                  <a:lnTo>
                    <a:pt x="763" y="585"/>
                  </a:lnTo>
                  <a:lnTo>
                    <a:pt x="684" y="226"/>
                  </a:lnTo>
                  <a:close/>
                  <a:moveTo>
                    <a:pt x="720" y="0"/>
                  </a:moveTo>
                  <a:lnTo>
                    <a:pt x="749" y="1"/>
                  </a:lnTo>
                  <a:lnTo>
                    <a:pt x="755" y="2"/>
                  </a:lnTo>
                  <a:lnTo>
                    <a:pt x="766" y="4"/>
                  </a:lnTo>
                  <a:lnTo>
                    <a:pt x="781" y="6"/>
                  </a:lnTo>
                  <a:lnTo>
                    <a:pt x="799" y="9"/>
                  </a:lnTo>
                  <a:lnTo>
                    <a:pt x="818" y="13"/>
                  </a:lnTo>
                  <a:lnTo>
                    <a:pt x="838" y="16"/>
                  </a:lnTo>
                  <a:lnTo>
                    <a:pt x="857" y="19"/>
                  </a:lnTo>
                  <a:lnTo>
                    <a:pt x="875" y="22"/>
                  </a:lnTo>
                  <a:lnTo>
                    <a:pt x="889" y="25"/>
                  </a:lnTo>
                  <a:lnTo>
                    <a:pt x="899" y="26"/>
                  </a:lnTo>
                  <a:lnTo>
                    <a:pt x="903" y="27"/>
                  </a:lnTo>
                  <a:lnTo>
                    <a:pt x="917" y="57"/>
                  </a:lnTo>
                  <a:lnTo>
                    <a:pt x="934" y="84"/>
                  </a:lnTo>
                  <a:lnTo>
                    <a:pt x="955" y="110"/>
                  </a:lnTo>
                  <a:lnTo>
                    <a:pt x="979" y="132"/>
                  </a:lnTo>
                  <a:lnTo>
                    <a:pt x="1006" y="151"/>
                  </a:lnTo>
                  <a:lnTo>
                    <a:pt x="1037" y="167"/>
                  </a:lnTo>
                  <a:lnTo>
                    <a:pt x="1070" y="178"/>
                  </a:lnTo>
                  <a:lnTo>
                    <a:pt x="1127" y="194"/>
                  </a:lnTo>
                  <a:lnTo>
                    <a:pt x="1127" y="196"/>
                  </a:lnTo>
                  <a:lnTo>
                    <a:pt x="1127" y="198"/>
                  </a:lnTo>
                  <a:lnTo>
                    <a:pt x="1126" y="200"/>
                  </a:lnTo>
                  <a:lnTo>
                    <a:pt x="1126" y="202"/>
                  </a:lnTo>
                  <a:lnTo>
                    <a:pt x="1126" y="206"/>
                  </a:lnTo>
                  <a:lnTo>
                    <a:pt x="1125" y="211"/>
                  </a:lnTo>
                  <a:lnTo>
                    <a:pt x="1124" y="218"/>
                  </a:lnTo>
                  <a:lnTo>
                    <a:pt x="1122" y="228"/>
                  </a:lnTo>
                  <a:lnTo>
                    <a:pt x="1120" y="240"/>
                  </a:lnTo>
                  <a:lnTo>
                    <a:pt x="1118" y="255"/>
                  </a:lnTo>
                  <a:lnTo>
                    <a:pt x="1115" y="275"/>
                  </a:lnTo>
                  <a:lnTo>
                    <a:pt x="1111" y="298"/>
                  </a:lnTo>
                  <a:lnTo>
                    <a:pt x="1106" y="327"/>
                  </a:lnTo>
                  <a:lnTo>
                    <a:pt x="1100" y="361"/>
                  </a:lnTo>
                  <a:lnTo>
                    <a:pt x="1094" y="399"/>
                  </a:lnTo>
                  <a:lnTo>
                    <a:pt x="1087" y="444"/>
                  </a:lnTo>
                  <a:lnTo>
                    <a:pt x="989" y="406"/>
                  </a:lnTo>
                  <a:lnTo>
                    <a:pt x="874" y="184"/>
                  </a:lnTo>
                  <a:lnTo>
                    <a:pt x="942" y="492"/>
                  </a:lnTo>
                  <a:lnTo>
                    <a:pt x="1256" y="614"/>
                  </a:lnTo>
                  <a:lnTo>
                    <a:pt x="1277" y="625"/>
                  </a:lnTo>
                  <a:lnTo>
                    <a:pt x="1293" y="638"/>
                  </a:lnTo>
                  <a:lnTo>
                    <a:pt x="1305" y="656"/>
                  </a:lnTo>
                  <a:lnTo>
                    <a:pt x="1314" y="675"/>
                  </a:lnTo>
                  <a:lnTo>
                    <a:pt x="1319" y="697"/>
                  </a:lnTo>
                  <a:lnTo>
                    <a:pt x="1318" y="718"/>
                  </a:lnTo>
                  <a:lnTo>
                    <a:pt x="1312" y="740"/>
                  </a:lnTo>
                  <a:lnTo>
                    <a:pt x="1305" y="755"/>
                  </a:lnTo>
                  <a:lnTo>
                    <a:pt x="1296" y="767"/>
                  </a:lnTo>
                  <a:lnTo>
                    <a:pt x="1285" y="779"/>
                  </a:lnTo>
                  <a:lnTo>
                    <a:pt x="1307" y="785"/>
                  </a:lnTo>
                  <a:lnTo>
                    <a:pt x="1328" y="796"/>
                  </a:lnTo>
                  <a:lnTo>
                    <a:pt x="1345" y="809"/>
                  </a:lnTo>
                  <a:lnTo>
                    <a:pt x="1360" y="827"/>
                  </a:lnTo>
                  <a:lnTo>
                    <a:pt x="1371" y="846"/>
                  </a:lnTo>
                  <a:lnTo>
                    <a:pt x="1378" y="867"/>
                  </a:lnTo>
                  <a:lnTo>
                    <a:pt x="1381" y="889"/>
                  </a:lnTo>
                  <a:lnTo>
                    <a:pt x="1379" y="912"/>
                  </a:lnTo>
                  <a:lnTo>
                    <a:pt x="1277" y="1556"/>
                  </a:lnTo>
                  <a:lnTo>
                    <a:pt x="1271" y="1579"/>
                  </a:lnTo>
                  <a:lnTo>
                    <a:pt x="1260" y="1599"/>
                  </a:lnTo>
                  <a:lnTo>
                    <a:pt x="1246" y="1618"/>
                  </a:lnTo>
                  <a:lnTo>
                    <a:pt x="1229" y="1632"/>
                  </a:lnTo>
                  <a:lnTo>
                    <a:pt x="1209" y="1643"/>
                  </a:lnTo>
                  <a:lnTo>
                    <a:pt x="1188" y="1650"/>
                  </a:lnTo>
                  <a:lnTo>
                    <a:pt x="1166" y="1654"/>
                  </a:lnTo>
                  <a:lnTo>
                    <a:pt x="1142" y="1652"/>
                  </a:lnTo>
                  <a:lnTo>
                    <a:pt x="1120" y="1646"/>
                  </a:lnTo>
                  <a:lnTo>
                    <a:pt x="1098" y="1636"/>
                  </a:lnTo>
                  <a:lnTo>
                    <a:pt x="1081" y="1623"/>
                  </a:lnTo>
                  <a:lnTo>
                    <a:pt x="1066" y="1605"/>
                  </a:lnTo>
                  <a:lnTo>
                    <a:pt x="1054" y="1587"/>
                  </a:lnTo>
                  <a:lnTo>
                    <a:pt x="1047" y="1565"/>
                  </a:lnTo>
                  <a:lnTo>
                    <a:pt x="1044" y="1543"/>
                  </a:lnTo>
                  <a:lnTo>
                    <a:pt x="1045" y="1519"/>
                  </a:lnTo>
                  <a:lnTo>
                    <a:pt x="1128" y="1000"/>
                  </a:lnTo>
                  <a:lnTo>
                    <a:pt x="1020" y="992"/>
                  </a:lnTo>
                  <a:lnTo>
                    <a:pt x="1033" y="1015"/>
                  </a:lnTo>
                  <a:lnTo>
                    <a:pt x="1040" y="1042"/>
                  </a:lnTo>
                  <a:lnTo>
                    <a:pt x="1042" y="1070"/>
                  </a:lnTo>
                  <a:lnTo>
                    <a:pt x="1039" y="1099"/>
                  </a:lnTo>
                  <a:lnTo>
                    <a:pt x="1031" y="1128"/>
                  </a:lnTo>
                  <a:lnTo>
                    <a:pt x="1016" y="1154"/>
                  </a:lnTo>
                  <a:lnTo>
                    <a:pt x="998" y="1175"/>
                  </a:lnTo>
                  <a:lnTo>
                    <a:pt x="976" y="1194"/>
                  </a:lnTo>
                  <a:lnTo>
                    <a:pt x="951" y="1208"/>
                  </a:lnTo>
                  <a:lnTo>
                    <a:pt x="922" y="1216"/>
                  </a:lnTo>
                  <a:lnTo>
                    <a:pt x="892" y="1219"/>
                  </a:lnTo>
                  <a:lnTo>
                    <a:pt x="790" y="1219"/>
                  </a:lnTo>
                  <a:lnTo>
                    <a:pt x="790" y="2213"/>
                  </a:lnTo>
                  <a:lnTo>
                    <a:pt x="787" y="2233"/>
                  </a:lnTo>
                  <a:lnTo>
                    <a:pt x="780" y="2253"/>
                  </a:lnTo>
                  <a:lnTo>
                    <a:pt x="769" y="2270"/>
                  </a:lnTo>
                  <a:lnTo>
                    <a:pt x="755" y="2283"/>
                  </a:lnTo>
                  <a:lnTo>
                    <a:pt x="738" y="2295"/>
                  </a:lnTo>
                  <a:lnTo>
                    <a:pt x="719" y="2302"/>
                  </a:lnTo>
                  <a:lnTo>
                    <a:pt x="697" y="2304"/>
                  </a:lnTo>
                  <a:lnTo>
                    <a:pt x="677" y="2302"/>
                  </a:lnTo>
                  <a:lnTo>
                    <a:pt x="657" y="2295"/>
                  </a:lnTo>
                  <a:lnTo>
                    <a:pt x="640" y="2283"/>
                  </a:lnTo>
                  <a:lnTo>
                    <a:pt x="627" y="2270"/>
                  </a:lnTo>
                  <a:lnTo>
                    <a:pt x="615" y="2253"/>
                  </a:lnTo>
                  <a:lnTo>
                    <a:pt x="608" y="2233"/>
                  </a:lnTo>
                  <a:lnTo>
                    <a:pt x="606" y="2213"/>
                  </a:lnTo>
                  <a:lnTo>
                    <a:pt x="606" y="1219"/>
                  </a:lnTo>
                  <a:lnTo>
                    <a:pt x="150" y="1219"/>
                  </a:lnTo>
                  <a:lnTo>
                    <a:pt x="120" y="1216"/>
                  </a:lnTo>
                  <a:lnTo>
                    <a:pt x="91" y="1208"/>
                  </a:lnTo>
                  <a:lnTo>
                    <a:pt x="66" y="1194"/>
                  </a:lnTo>
                  <a:lnTo>
                    <a:pt x="43" y="1175"/>
                  </a:lnTo>
                  <a:lnTo>
                    <a:pt x="26" y="1154"/>
                  </a:lnTo>
                  <a:lnTo>
                    <a:pt x="11" y="1128"/>
                  </a:lnTo>
                  <a:lnTo>
                    <a:pt x="2" y="1099"/>
                  </a:lnTo>
                  <a:lnTo>
                    <a:pt x="0" y="1070"/>
                  </a:lnTo>
                  <a:lnTo>
                    <a:pt x="2" y="1039"/>
                  </a:lnTo>
                  <a:lnTo>
                    <a:pt x="11" y="1010"/>
                  </a:lnTo>
                  <a:lnTo>
                    <a:pt x="26" y="986"/>
                  </a:lnTo>
                  <a:lnTo>
                    <a:pt x="43" y="963"/>
                  </a:lnTo>
                  <a:lnTo>
                    <a:pt x="66" y="945"/>
                  </a:lnTo>
                  <a:lnTo>
                    <a:pt x="91" y="930"/>
                  </a:lnTo>
                  <a:lnTo>
                    <a:pt x="120" y="922"/>
                  </a:lnTo>
                  <a:lnTo>
                    <a:pt x="150" y="919"/>
                  </a:lnTo>
                  <a:lnTo>
                    <a:pt x="505" y="919"/>
                  </a:lnTo>
                  <a:lnTo>
                    <a:pt x="495" y="908"/>
                  </a:lnTo>
                  <a:lnTo>
                    <a:pt x="488" y="895"/>
                  </a:lnTo>
                  <a:lnTo>
                    <a:pt x="482" y="883"/>
                  </a:lnTo>
                  <a:lnTo>
                    <a:pt x="478" y="869"/>
                  </a:lnTo>
                  <a:lnTo>
                    <a:pt x="477" y="851"/>
                  </a:lnTo>
                  <a:lnTo>
                    <a:pt x="477" y="830"/>
                  </a:lnTo>
                  <a:lnTo>
                    <a:pt x="477" y="824"/>
                  </a:lnTo>
                  <a:lnTo>
                    <a:pt x="478" y="815"/>
                  </a:lnTo>
                  <a:lnTo>
                    <a:pt x="479" y="801"/>
                  </a:lnTo>
                  <a:lnTo>
                    <a:pt x="481" y="785"/>
                  </a:lnTo>
                  <a:lnTo>
                    <a:pt x="484" y="763"/>
                  </a:lnTo>
                  <a:lnTo>
                    <a:pt x="487" y="739"/>
                  </a:lnTo>
                  <a:lnTo>
                    <a:pt x="491" y="709"/>
                  </a:lnTo>
                  <a:lnTo>
                    <a:pt x="496" y="675"/>
                  </a:lnTo>
                  <a:lnTo>
                    <a:pt x="501" y="636"/>
                  </a:lnTo>
                  <a:lnTo>
                    <a:pt x="508" y="592"/>
                  </a:lnTo>
                  <a:lnTo>
                    <a:pt x="516" y="542"/>
                  </a:lnTo>
                  <a:lnTo>
                    <a:pt x="524" y="488"/>
                  </a:lnTo>
                  <a:lnTo>
                    <a:pt x="533" y="426"/>
                  </a:lnTo>
                  <a:lnTo>
                    <a:pt x="543" y="360"/>
                  </a:lnTo>
                  <a:lnTo>
                    <a:pt x="556" y="287"/>
                  </a:lnTo>
                  <a:lnTo>
                    <a:pt x="568" y="207"/>
                  </a:lnTo>
                  <a:lnTo>
                    <a:pt x="582" y="121"/>
                  </a:lnTo>
                  <a:lnTo>
                    <a:pt x="590" y="93"/>
                  </a:lnTo>
                  <a:lnTo>
                    <a:pt x="603" y="68"/>
                  </a:lnTo>
                  <a:lnTo>
                    <a:pt x="619" y="45"/>
                  </a:lnTo>
                  <a:lnTo>
                    <a:pt x="641" y="27"/>
                  </a:lnTo>
                  <a:lnTo>
                    <a:pt x="664" y="13"/>
                  </a:lnTo>
                  <a:lnTo>
                    <a:pt x="691" y="3"/>
                  </a:lnTo>
                  <a:lnTo>
                    <a:pt x="7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5">
              <a:extLst>
                <a:ext uri="{FF2B5EF4-FFF2-40B4-BE49-F238E27FC236}">
                  <a16:creationId xmlns:a16="http://schemas.microsoft.com/office/drawing/2014/main" id="{880D7A23-D80F-4046-7650-4C2E93B6ADAB}"/>
                </a:ext>
              </a:extLst>
            </p:cNvPr>
            <p:cNvSpPr>
              <a:spLocks/>
            </p:cNvSpPr>
            <p:nvPr/>
          </p:nvSpPr>
          <p:spPr bwMode="auto">
            <a:xfrm>
              <a:off x="10377488" y="1927226"/>
              <a:ext cx="85725" cy="85725"/>
            </a:xfrm>
            <a:custGeom>
              <a:avLst/>
              <a:gdLst>
                <a:gd name="T0" fmla="*/ 272 w 542"/>
                <a:gd name="T1" fmla="*/ 0 h 542"/>
                <a:gd name="T2" fmla="*/ 312 w 542"/>
                <a:gd name="T3" fmla="*/ 3 h 542"/>
                <a:gd name="T4" fmla="*/ 350 w 542"/>
                <a:gd name="T5" fmla="*/ 11 h 542"/>
                <a:gd name="T6" fmla="*/ 386 w 542"/>
                <a:gd name="T7" fmla="*/ 26 h 542"/>
                <a:gd name="T8" fmla="*/ 419 w 542"/>
                <a:gd name="T9" fmla="*/ 44 h 542"/>
                <a:gd name="T10" fmla="*/ 449 w 542"/>
                <a:gd name="T11" fmla="*/ 67 h 542"/>
                <a:gd name="T12" fmla="*/ 476 w 542"/>
                <a:gd name="T13" fmla="*/ 93 h 542"/>
                <a:gd name="T14" fmla="*/ 499 w 542"/>
                <a:gd name="T15" fmla="*/ 123 h 542"/>
                <a:gd name="T16" fmla="*/ 518 w 542"/>
                <a:gd name="T17" fmla="*/ 157 h 542"/>
                <a:gd name="T18" fmla="*/ 531 w 542"/>
                <a:gd name="T19" fmla="*/ 193 h 542"/>
                <a:gd name="T20" fmla="*/ 540 w 542"/>
                <a:gd name="T21" fmla="*/ 231 h 542"/>
                <a:gd name="T22" fmla="*/ 542 w 542"/>
                <a:gd name="T23" fmla="*/ 272 h 542"/>
                <a:gd name="T24" fmla="*/ 540 w 542"/>
                <a:gd name="T25" fmla="*/ 312 h 542"/>
                <a:gd name="T26" fmla="*/ 531 w 542"/>
                <a:gd name="T27" fmla="*/ 349 h 542"/>
                <a:gd name="T28" fmla="*/ 518 w 542"/>
                <a:gd name="T29" fmla="*/ 385 h 542"/>
                <a:gd name="T30" fmla="*/ 499 w 542"/>
                <a:gd name="T31" fmla="*/ 419 h 542"/>
                <a:gd name="T32" fmla="*/ 476 w 542"/>
                <a:gd name="T33" fmla="*/ 449 h 542"/>
                <a:gd name="T34" fmla="*/ 449 w 542"/>
                <a:gd name="T35" fmla="*/ 475 h 542"/>
                <a:gd name="T36" fmla="*/ 419 w 542"/>
                <a:gd name="T37" fmla="*/ 498 h 542"/>
                <a:gd name="T38" fmla="*/ 386 w 542"/>
                <a:gd name="T39" fmla="*/ 517 h 542"/>
                <a:gd name="T40" fmla="*/ 350 w 542"/>
                <a:gd name="T41" fmla="*/ 531 h 542"/>
                <a:gd name="T42" fmla="*/ 312 w 542"/>
                <a:gd name="T43" fmla="*/ 539 h 542"/>
                <a:gd name="T44" fmla="*/ 272 w 542"/>
                <a:gd name="T45" fmla="*/ 542 h 542"/>
                <a:gd name="T46" fmla="*/ 232 w 542"/>
                <a:gd name="T47" fmla="*/ 539 h 542"/>
                <a:gd name="T48" fmla="*/ 193 w 542"/>
                <a:gd name="T49" fmla="*/ 531 h 542"/>
                <a:gd name="T50" fmla="*/ 157 w 542"/>
                <a:gd name="T51" fmla="*/ 517 h 542"/>
                <a:gd name="T52" fmla="*/ 124 w 542"/>
                <a:gd name="T53" fmla="*/ 498 h 542"/>
                <a:gd name="T54" fmla="*/ 93 w 542"/>
                <a:gd name="T55" fmla="*/ 475 h 542"/>
                <a:gd name="T56" fmla="*/ 67 w 542"/>
                <a:gd name="T57" fmla="*/ 449 h 542"/>
                <a:gd name="T58" fmla="*/ 44 w 542"/>
                <a:gd name="T59" fmla="*/ 419 h 542"/>
                <a:gd name="T60" fmla="*/ 26 w 542"/>
                <a:gd name="T61" fmla="*/ 385 h 542"/>
                <a:gd name="T62" fmla="*/ 11 w 542"/>
                <a:gd name="T63" fmla="*/ 349 h 542"/>
                <a:gd name="T64" fmla="*/ 3 w 542"/>
                <a:gd name="T65" fmla="*/ 312 h 542"/>
                <a:gd name="T66" fmla="*/ 0 w 542"/>
                <a:gd name="T67" fmla="*/ 272 h 542"/>
                <a:gd name="T68" fmla="*/ 3 w 542"/>
                <a:gd name="T69" fmla="*/ 231 h 542"/>
                <a:gd name="T70" fmla="*/ 11 w 542"/>
                <a:gd name="T71" fmla="*/ 193 h 542"/>
                <a:gd name="T72" fmla="*/ 26 w 542"/>
                <a:gd name="T73" fmla="*/ 157 h 542"/>
                <a:gd name="T74" fmla="*/ 44 w 542"/>
                <a:gd name="T75" fmla="*/ 123 h 542"/>
                <a:gd name="T76" fmla="*/ 67 w 542"/>
                <a:gd name="T77" fmla="*/ 93 h 542"/>
                <a:gd name="T78" fmla="*/ 93 w 542"/>
                <a:gd name="T79" fmla="*/ 67 h 542"/>
                <a:gd name="T80" fmla="*/ 124 w 542"/>
                <a:gd name="T81" fmla="*/ 44 h 542"/>
                <a:gd name="T82" fmla="*/ 157 w 542"/>
                <a:gd name="T83" fmla="*/ 26 h 542"/>
                <a:gd name="T84" fmla="*/ 193 w 542"/>
                <a:gd name="T85" fmla="*/ 11 h 542"/>
                <a:gd name="T86" fmla="*/ 232 w 542"/>
                <a:gd name="T87" fmla="*/ 3 h 542"/>
                <a:gd name="T88" fmla="*/ 272 w 542"/>
                <a:gd name="T8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2" h="542">
                  <a:moveTo>
                    <a:pt x="272" y="0"/>
                  </a:moveTo>
                  <a:lnTo>
                    <a:pt x="312" y="3"/>
                  </a:lnTo>
                  <a:lnTo>
                    <a:pt x="350" y="11"/>
                  </a:lnTo>
                  <a:lnTo>
                    <a:pt x="386" y="26"/>
                  </a:lnTo>
                  <a:lnTo>
                    <a:pt x="419" y="44"/>
                  </a:lnTo>
                  <a:lnTo>
                    <a:pt x="449" y="67"/>
                  </a:lnTo>
                  <a:lnTo>
                    <a:pt x="476" y="93"/>
                  </a:lnTo>
                  <a:lnTo>
                    <a:pt x="499" y="123"/>
                  </a:lnTo>
                  <a:lnTo>
                    <a:pt x="518" y="157"/>
                  </a:lnTo>
                  <a:lnTo>
                    <a:pt x="531" y="193"/>
                  </a:lnTo>
                  <a:lnTo>
                    <a:pt x="540" y="231"/>
                  </a:lnTo>
                  <a:lnTo>
                    <a:pt x="542" y="272"/>
                  </a:lnTo>
                  <a:lnTo>
                    <a:pt x="540" y="312"/>
                  </a:lnTo>
                  <a:lnTo>
                    <a:pt x="531" y="349"/>
                  </a:lnTo>
                  <a:lnTo>
                    <a:pt x="518" y="385"/>
                  </a:lnTo>
                  <a:lnTo>
                    <a:pt x="499" y="419"/>
                  </a:lnTo>
                  <a:lnTo>
                    <a:pt x="476" y="449"/>
                  </a:lnTo>
                  <a:lnTo>
                    <a:pt x="449" y="475"/>
                  </a:lnTo>
                  <a:lnTo>
                    <a:pt x="419" y="498"/>
                  </a:lnTo>
                  <a:lnTo>
                    <a:pt x="386" y="517"/>
                  </a:lnTo>
                  <a:lnTo>
                    <a:pt x="350" y="531"/>
                  </a:lnTo>
                  <a:lnTo>
                    <a:pt x="312" y="539"/>
                  </a:lnTo>
                  <a:lnTo>
                    <a:pt x="272" y="542"/>
                  </a:lnTo>
                  <a:lnTo>
                    <a:pt x="232" y="539"/>
                  </a:lnTo>
                  <a:lnTo>
                    <a:pt x="193" y="531"/>
                  </a:lnTo>
                  <a:lnTo>
                    <a:pt x="157" y="517"/>
                  </a:lnTo>
                  <a:lnTo>
                    <a:pt x="124" y="498"/>
                  </a:lnTo>
                  <a:lnTo>
                    <a:pt x="93" y="475"/>
                  </a:lnTo>
                  <a:lnTo>
                    <a:pt x="67" y="449"/>
                  </a:lnTo>
                  <a:lnTo>
                    <a:pt x="44" y="419"/>
                  </a:lnTo>
                  <a:lnTo>
                    <a:pt x="26" y="385"/>
                  </a:lnTo>
                  <a:lnTo>
                    <a:pt x="11" y="349"/>
                  </a:lnTo>
                  <a:lnTo>
                    <a:pt x="3" y="312"/>
                  </a:lnTo>
                  <a:lnTo>
                    <a:pt x="0" y="272"/>
                  </a:lnTo>
                  <a:lnTo>
                    <a:pt x="3" y="231"/>
                  </a:lnTo>
                  <a:lnTo>
                    <a:pt x="11" y="193"/>
                  </a:lnTo>
                  <a:lnTo>
                    <a:pt x="26" y="157"/>
                  </a:lnTo>
                  <a:lnTo>
                    <a:pt x="44" y="123"/>
                  </a:lnTo>
                  <a:lnTo>
                    <a:pt x="67" y="93"/>
                  </a:lnTo>
                  <a:lnTo>
                    <a:pt x="93" y="67"/>
                  </a:lnTo>
                  <a:lnTo>
                    <a:pt x="124" y="44"/>
                  </a:lnTo>
                  <a:lnTo>
                    <a:pt x="157" y="26"/>
                  </a:lnTo>
                  <a:lnTo>
                    <a:pt x="193" y="11"/>
                  </a:lnTo>
                  <a:lnTo>
                    <a:pt x="232" y="3"/>
                  </a:lnTo>
                  <a:lnTo>
                    <a:pt x="2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6">
              <a:extLst>
                <a:ext uri="{FF2B5EF4-FFF2-40B4-BE49-F238E27FC236}">
                  <a16:creationId xmlns:a16="http://schemas.microsoft.com/office/drawing/2014/main" id="{6FAFA69E-0A51-BB6C-19C0-CD76E91FC91D}"/>
                </a:ext>
              </a:extLst>
            </p:cNvPr>
            <p:cNvSpPr>
              <a:spLocks/>
            </p:cNvSpPr>
            <p:nvPr/>
          </p:nvSpPr>
          <p:spPr bwMode="auto">
            <a:xfrm>
              <a:off x="10267931" y="2033589"/>
              <a:ext cx="225426" cy="427039"/>
            </a:xfrm>
            <a:custGeom>
              <a:avLst/>
              <a:gdLst>
                <a:gd name="T0" fmla="*/ 1223 w 1415"/>
                <a:gd name="T1" fmla="*/ 2 h 2691"/>
                <a:gd name="T2" fmla="*/ 1289 w 1415"/>
                <a:gd name="T3" fmla="*/ 26 h 2691"/>
                <a:gd name="T4" fmla="*/ 1341 w 1415"/>
                <a:gd name="T5" fmla="*/ 69 h 2691"/>
                <a:gd name="T6" fmla="*/ 1376 w 1415"/>
                <a:gd name="T7" fmla="*/ 126 h 2691"/>
                <a:gd name="T8" fmla="*/ 1389 w 1415"/>
                <a:gd name="T9" fmla="*/ 196 h 2691"/>
                <a:gd name="T10" fmla="*/ 1260 w 1415"/>
                <a:gd name="T11" fmla="*/ 1751 h 2691"/>
                <a:gd name="T12" fmla="*/ 1415 w 1415"/>
                <a:gd name="T13" fmla="*/ 2530 h 2691"/>
                <a:gd name="T14" fmla="*/ 1406 w 1415"/>
                <a:gd name="T15" fmla="*/ 2584 h 2691"/>
                <a:gd name="T16" fmla="*/ 1380 w 1415"/>
                <a:gd name="T17" fmla="*/ 2631 h 2691"/>
                <a:gd name="T18" fmla="*/ 1340 w 1415"/>
                <a:gd name="T19" fmla="*/ 2667 h 2691"/>
                <a:gd name="T20" fmla="*/ 1288 w 1415"/>
                <a:gd name="T21" fmla="*/ 2688 h 2691"/>
                <a:gd name="T22" fmla="*/ 1231 w 1415"/>
                <a:gd name="T23" fmla="*/ 2689 h 2691"/>
                <a:gd name="T24" fmla="*/ 1180 w 1415"/>
                <a:gd name="T25" fmla="*/ 2671 h 2691"/>
                <a:gd name="T26" fmla="*/ 1138 w 1415"/>
                <a:gd name="T27" fmla="*/ 2638 h 2691"/>
                <a:gd name="T28" fmla="*/ 1109 w 1415"/>
                <a:gd name="T29" fmla="*/ 2591 h 2691"/>
                <a:gd name="T30" fmla="*/ 943 w 1415"/>
                <a:gd name="T31" fmla="*/ 1780 h 2691"/>
                <a:gd name="T32" fmla="*/ 944 w 1415"/>
                <a:gd name="T33" fmla="*/ 1714 h 2691"/>
                <a:gd name="T34" fmla="*/ 980 w 1415"/>
                <a:gd name="T35" fmla="*/ 1218 h 2691"/>
                <a:gd name="T36" fmla="*/ 839 w 1415"/>
                <a:gd name="T37" fmla="*/ 2535 h 2691"/>
                <a:gd name="T38" fmla="*/ 825 w 1415"/>
                <a:gd name="T39" fmla="*/ 2597 h 2691"/>
                <a:gd name="T40" fmla="*/ 791 w 1415"/>
                <a:gd name="T41" fmla="*/ 2646 h 2691"/>
                <a:gd name="T42" fmla="*/ 741 w 1415"/>
                <a:gd name="T43" fmla="*/ 2678 h 2691"/>
                <a:gd name="T44" fmla="*/ 681 w 1415"/>
                <a:gd name="T45" fmla="*/ 2691 h 2691"/>
                <a:gd name="T46" fmla="*/ 650 w 1415"/>
                <a:gd name="T47" fmla="*/ 2688 h 2691"/>
                <a:gd name="T48" fmla="*/ 599 w 1415"/>
                <a:gd name="T49" fmla="*/ 2668 h 2691"/>
                <a:gd name="T50" fmla="*/ 558 w 1415"/>
                <a:gd name="T51" fmla="*/ 2632 h 2691"/>
                <a:gd name="T52" fmla="*/ 531 w 1415"/>
                <a:gd name="T53" fmla="*/ 2585 h 2691"/>
                <a:gd name="T54" fmla="*/ 523 w 1415"/>
                <a:gd name="T55" fmla="*/ 2530 h 2691"/>
                <a:gd name="T56" fmla="*/ 537 w 1415"/>
                <a:gd name="T57" fmla="*/ 1683 h 2691"/>
                <a:gd name="T58" fmla="*/ 652 w 1415"/>
                <a:gd name="T59" fmla="*/ 1222 h 2691"/>
                <a:gd name="T60" fmla="*/ 645 w 1415"/>
                <a:gd name="T61" fmla="*/ 722 h 2691"/>
                <a:gd name="T62" fmla="*/ 703 w 1415"/>
                <a:gd name="T63" fmla="*/ 737 h 2691"/>
                <a:gd name="T64" fmla="*/ 748 w 1415"/>
                <a:gd name="T65" fmla="*/ 733 h 2691"/>
                <a:gd name="T66" fmla="*/ 790 w 1415"/>
                <a:gd name="T67" fmla="*/ 716 h 2691"/>
                <a:gd name="T68" fmla="*/ 1114 w 1415"/>
                <a:gd name="T69" fmla="*/ 418 h 2691"/>
                <a:gd name="T70" fmla="*/ 735 w 1415"/>
                <a:gd name="T71" fmla="*/ 610 h 2691"/>
                <a:gd name="T72" fmla="*/ 687 w 1415"/>
                <a:gd name="T73" fmla="*/ 615 h 2691"/>
                <a:gd name="T74" fmla="*/ 97 w 1415"/>
                <a:gd name="T75" fmla="*/ 456 h 2691"/>
                <a:gd name="T76" fmla="*/ 50 w 1415"/>
                <a:gd name="T77" fmla="*/ 433 h 2691"/>
                <a:gd name="T78" fmla="*/ 17 w 1415"/>
                <a:gd name="T79" fmla="*/ 394 h 2691"/>
                <a:gd name="T80" fmla="*/ 1 w 1415"/>
                <a:gd name="T81" fmla="*/ 347 h 2691"/>
                <a:gd name="T82" fmla="*/ 4 w 1415"/>
                <a:gd name="T83" fmla="*/ 295 h 2691"/>
                <a:gd name="T84" fmla="*/ 28 w 1415"/>
                <a:gd name="T85" fmla="*/ 248 h 2691"/>
                <a:gd name="T86" fmla="*/ 66 w 1415"/>
                <a:gd name="T87" fmla="*/ 215 h 2691"/>
                <a:gd name="T88" fmla="*/ 114 w 1415"/>
                <a:gd name="T89" fmla="*/ 199 h 2691"/>
                <a:gd name="T90" fmla="*/ 166 w 1415"/>
                <a:gd name="T91" fmla="*/ 202 h 2691"/>
                <a:gd name="T92" fmla="*/ 993 w 1415"/>
                <a:gd name="T93" fmla="*/ 183 h 2691"/>
                <a:gd name="T94" fmla="*/ 638 w 1415"/>
                <a:gd name="T95" fmla="*/ 213 h 2691"/>
                <a:gd name="T96" fmla="*/ 646 w 1415"/>
                <a:gd name="T97" fmla="*/ 148 h 2691"/>
                <a:gd name="T98" fmla="*/ 670 w 1415"/>
                <a:gd name="T99" fmla="*/ 93 h 2691"/>
                <a:gd name="T100" fmla="*/ 707 w 1415"/>
                <a:gd name="T101" fmla="*/ 51 h 2691"/>
                <a:gd name="T102" fmla="*/ 755 w 1415"/>
                <a:gd name="T103" fmla="*/ 22 h 2691"/>
                <a:gd name="T104" fmla="*/ 807 w 1415"/>
                <a:gd name="T105" fmla="*/ 6 h 2691"/>
                <a:gd name="T106" fmla="*/ 1188 w 1415"/>
                <a:gd name="T107" fmla="*/ 0 h 2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15" h="2691">
                  <a:moveTo>
                    <a:pt x="1188" y="0"/>
                  </a:moveTo>
                  <a:lnTo>
                    <a:pt x="1223" y="2"/>
                  </a:lnTo>
                  <a:lnTo>
                    <a:pt x="1257" y="11"/>
                  </a:lnTo>
                  <a:lnTo>
                    <a:pt x="1289" y="26"/>
                  </a:lnTo>
                  <a:lnTo>
                    <a:pt x="1316" y="45"/>
                  </a:lnTo>
                  <a:lnTo>
                    <a:pt x="1341" y="69"/>
                  </a:lnTo>
                  <a:lnTo>
                    <a:pt x="1361" y="95"/>
                  </a:lnTo>
                  <a:lnTo>
                    <a:pt x="1376" y="126"/>
                  </a:lnTo>
                  <a:lnTo>
                    <a:pt x="1385" y="160"/>
                  </a:lnTo>
                  <a:lnTo>
                    <a:pt x="1389" y="196"/>
                  </a:lnTo>
                  <a:lnTo>
                    <a:pt x="1382" y="1213"/>
                  </a:lnTo>
                  <a:lnTo>
                    <a:pt x="1260" y="1751"/>
                  </a:lnTo>
                  <a:lnTo>
                    <a:pt x="1412" y="2501"/>
                  </a:lnTo>
                  <a:lnTo>
                    <a:pt x="1415" y="2530"/>
                  </a:lnTo>
                  <a:lnTo>
                    <a:pt x="1413" y="2558"/>
                  </a:lnTo>
                  <a:lnTo>
                    <a:pt x="1406" y="2584"/>
                  </a:lnTo>
                  <a:lnTo>
                    <a:pt x="1395" y="2609"/>
                  </a:lnTo>
                  <a:lnTo>
                    <a:pt x="1380" y="2631"/>
                  </a:lnTo>
                  <a:lnTo>
                    <a:pt x="1362" y="2651"/>
                  </a:lnTo>
                  <a:lnTo>
                    <a:pt x="1340" y="2667"/>
                  </a:lnTo>
                  <a:lnTo>
                    <a:pt x="1315" y="2680"/>
                  </a:lnTo>
                  <a:lnTo>
                    <a:pt x="1288" y="2688"/>
                  </a:lnTo>
                  <a:lnTo>
                    <a:pt x="1259" y="2691"/>
                  </a:lnTo>
                  <a:lnTo>
                    <a:pt x="1231" y="2689"/>
                  </a:lnTo>
                  <a:lnTo>
                    <a:pt x="1205" y="2683"/>
                  </a:lnTo>
                  <a:lnTo>
                    <a:pt x="1180" y="2671"/>
                  </a:lnTo>
                  <a:lnTo>
                    <a:pt x="1158" y="2656"/>
                  </a:lnTo>
                  <a:lnTo>
                    <a:pt x="1138" y="2638"/>
                  </a:lnTo>
                  <a:lnTo>
                    <a:pt x="1122" y="2616"/>
                  </a:lnTo>
                  <a:lnTo>
                    <a:pt x="1109" y="2591"/>
                  </a:lnTo>
                  <a:lnTo>
                    <a:pt x="1101" y="2564"/>
                  </a:lnTo>
                  <a:lnTo>
                    <a:pt x="943" y="1780"/>
                  </a:lnTo>
                  <a:lnTo>
                    <a:pt x="940" y="1746"/>
                  </a:lnTo>
                  <a:lnTo>
                    <a:pt x="944" y="1714"/>
                  </a:lnTo>
                  <a:lnTo>
                    <a:pt x="1056" y="1217"/>
                  </a:lnTo>
                  <a:lnTo>
                    <a:pt x="980" y="1218"/>
                  </a:lnTo>
                  <a:lnTo>
                    <a:pt x="852" y="1725"/>
                  </a:lnTo>
                  <a:lnTo>
                    <a:pt x="839" y="2535"/>
                  </a:lnTo>
                  <a:lnTo>
                    <a:pt x="836" y="2567"/>
                  </a:lnTo>
                  <a:lnTo>
                    <a:pt x="825" y="2597"/>
                  </a:lnTo>
                  <a:lnTo>
                    <a:pt x="811" y="2622"/>
                  </a:lnTo>
                  <a:lnTo>
                    <a:pt x="791" y="2646"/>
                  </a:lnTo>
                  <a:lnTo>
                    <a:pt x="768" y="2664"/>
                  </a:lnTo>
                  <a:lnTo>
                    <a:pt x="741" y="2678"/>
                  </a:lnTo>
                  <a:lnTo>
                    <a:pt x="713" y="2688"/>
                  </a:lnTo>
                  <a:lnTo>
                    <a:pt x="681" y="2691"/>
                  </a:lnTo>
                  <a:lnTo>
                    <a:pt x="678" y="2691"/>
                  </a:lnTo>
                  <a:lnTo>
                    <a:pt x="650" y="2688"/>
                  </a:lnTo>
                  <a:lnTo>
                    <a:pt x="623" y="2681"/>
                  </a:lnTo>
                  <a:lnTo>
                    <a:pt x="599" y="2668"/>
                  </a:lnTo>
                  <a:lnTo>
                    <a:pt x="577" y="2652"/>
                  </a:lnTo>
                  <a:lnTo>
                    <a:pt x="558" y="2632"/>
                  </a:lnTo>
                  <a:lnTo>
                    <a:pt x="542" y="2611"/>
                  </a:lnTo>
                  <a:lnTo>
                    <a:pt x="531" y="2585"/>
                  </a:lnTo>
                  <a:lnTo>
                    <a:pt x="525" y="2559"/>
                  </a:lnTo>
                  <a:lnTo>
                    <a:pt x="523" y="2530"/>
                  </a:lnTo>
                  <a:lnTo>
                    <a:pt x="535" y="1701"/>
                  </a:lnTo>
                  <a:lnTo>
                    <a:pt x="537" y="1683"/>
                  </a:lnTo>
                  <a:lnTo>
                    <a:pt x="540" y="1666"/>
                  </a:lnTo>
                  <a:lnTo>
                    <a:pt x="652" y="1222"/>
                  </a:lnTo>
                  <a:lnTo>
                    <a:pt x="651" y="1222"/>
                  </a:lnTo>
                  <a:lnTo>
                    <a:pt x="645" y="722"/>
                  </a:lnTo>
                  <a:lnTo>
                    <a:pt x="682" y="732"/>
                  </a:lnTo>
                  <a:lnTo>
                    <a:pt x="703" y="737"/>
                  </a:lnTo>
                  <a:lnTo>
                    <a:pt x="726" y="737"/>
                  </a:lnTo>
                  <a:lnTo>
                    <a:pt x="748" y="733"/>
                  </a:lnTo>
                  <a:lnTo>
                    <a:pt x="770" y="726"/>
                  </a:lnTo>
                  <a:lnTo>
                    <a:pt x="790" y="716"/>
                  </a:lnTo>
                  <a:lnTo>
                    <a:pt x="809" y="701"/>
                  </a:lnTo>
                  <a:lnTo>
                    <a:pt x="1114" y="418"/>
                  </a:lnTo>
                  <a:lnTo>
                    <a:pt x="758" y="600"/>
                  </a:lnTo>
                  <a:lnTo>
                    <a:pt x="735" y="610"/>
                  </a:lnTo>
                  <a:lnTo>
                    <a:pt x="710" y="615"/>
                  </a:lnTo>
                  <a:lnTo>
                    <a:pt x="687" y="615"/>
                  </a:lnTo>
                  <a:lnTo>
                    <a:pt x="662" y="611"/>
                  </a:lnTo>
                  <a:lnTo>
                    <a:pt x="97" y="456"/>
                  </a:lnTo>
                  <a:lnTo>
                    <a:pt x="72" y="447"/>
                  </a:lnTo>
                  <a:lnTo>
                    <a:pt x="50" y="433"/>
                  </a:lnTo>
                  <a:lnTo>
                    <a:pt x="32" y="415"/>
                  </a:lnTo>
                  <a:lnTo>
                    <a:pt x="17" y="394"/>
                  </a:lnTo>
                  <a:lnTo>
                    <a:pt x="7" y="372"/>
                  </a:lnTo>
                  <a:lnTo>
                    <a:pt x="1" y="347"/>
                  </a:lnTo>
                  <a:lnTo>
                    <a:pt x="0" y="321"/>
                  </a:lnTo>
                  <a:lnTo>
                    <a:pt x="4" y="295"/>
                  </a:lnTo>
                  <a:lnTo>
                    <a:pt x="14" y="269"/>
                  </a:lnTo>
                  <a:lnTo>
                    <a:pt x="28" y="248"/>
                  </a:lnTo>
                  <a:lnTo>
                    <a:pt x="45" y="230"/>
                  </a:lnTo>
                  <a:lnTo>
                    <a:pt x="66" y="215"/>
                  </a:lnTo>
                  <a:lnTo>
                    <a:pt x="89" y="205"/>
                  </a:lnTo>
                  <a:lnTo>
                    <a:pt x="114" y="199"/>
                  </a:lnTo>
                  <a:lnTo>
                    <a:pt x="140" y="198"/>
                  </a:lnTo>
                  <a:lnTo>
                    <a:pt x="166" y="202"/>
                  </a:lnTo>
                  <a:lnTo>
                    <a:pt x="683" y="343"/>
                  </a:lnTo>
                  <a:lnTo>
                    <a:pt x="993" y="183"/>
                  </a:lnTo>
                  <a:lnTo>
                    <a:pt x="726" y="238"/>
                  </a:lnTo>
                  <a:lnTo>
                    <a:pt x="638" y="213"/>
                  </a:lnTo>
                  <a:lnTo>
                    <a:pt x="640" y="179"/>
                  </a:lnTo>
                  <a:lnTo>
                    <a:pt x="646" y="148"/>
                  </a:lnTo>
                  <a:lnTo>
                    <a:pt x="657" y="119"/>
                  </a:lnTo>
                  <a:lnTo>
                    <a:pt x="670" y="93"/>
                  </a:lnTo>
                  <a:lnTo>
                    <a:pt x="688" y="71"/>
                  </a:lnTo>
                  <a:lnTo>
                    <a:pt x="707" y="51"/>
                  </a:lnTo>
                  <a:lnTo>
                    <a:pt x="730" y="35"/>
                  </a:lnTo>
                  <a:lnTo>
                    <a:pt x="755" y="22"/>
                  </a:lnTo>
                  <a:lnTo>
                    <a:pt x="780" y="12"/>
                  </a:lnTo>
                  <a:lnTo>
                    <a:pt x="807" y="6"/>
                  </a:lnTo>
                  <a:lnTo>
                    <a:pt x="834" y="4"/>
                  </a:lnTo>
                  <a:lnTo>
                    <a:pt x="11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3" name="TekstSylinder 42">
            <a:extLst>
              <a:ext uri="{FF2B5EF4-FFF2-40B4-BE49-F238E27FC236}">
                <a16:creationId xmlns:a16="http://schemas.microsoft.com/office/drawing/2014/main" id="{58896652-D394-4C86-29C0-C893F28E18B2}"/>
              </a:ext>
            </a:extLst>
          </p:cNvPr>
          <p:cNvSpPr txBox="1"/>
          <p:nvPr/>
        </p:nvSpPr>
        <p:spPr>
          <a:xfrm>
            <a:off x="10624622" y="4141986"/>
            <a:ext cx="790213"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chemeClr val="tx2"/>
                </a:solidFill>
                <a:effectLst/>
                <a:uLnTx/>
                <a:uFillTx/>
                <a:latin typeface="Calibri" panose="020F0502020204030204"/>
                <a:cs typeface="Calibri"/>
              </a:defRPr>
            </a:lvl1pPr>
          </a:lstStyle>
          <a:p>
            <a:r>
              <a:rPr lang="nb-NO">
                <a:solidFill>
                  <a:srgbClr val="C00000"/>
                </a:solidFill>
              </a:rPr>
              <a:t>fastleger</a:t>
            </a:r>
          </a:p>
        </p:txBody>
      </p:sp>
      <p:sp>
        <p:nvSpPr>
          <p:cNvPr id="47" name="TekstSylinder 46">
            <a:extLst>
              <a:ext uri="{FF2B5EF4-FFF2-40B4-BE49-F238E27FC236}">
                <a16:creationId xmlns:a16="http://schemas.microsoft.com/office/drawing/2014/main" id="{56D31D38-0ECE-0D3C-925B-D3EADD4B8C1A}"/>
              </a:ext>
            </a:extLst>
          </p:cNvPr>
          <p:cNvSpPr txBox="1"/>
          <p:nvPr/>
        </p:nvSpPr>
        <p:spPr>
          <a:xfrm>
            <a:off x="10312815" y="4977611"/>
            <a:ext cx="1366352"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C00000"/>
                </a:solidFill>
                <a:effectLst/>
                <a:uLnTx/>
                <a:uFillTx/>
                <a:latin typeface="Calibri" panose="020F0502020204030204"/>
                <a:cs typeface="Calibri"/>
              </a:defRPr>
            </a:lvl1pPr>
          </a:lstStyle>
          <a:p>
            <a:pPr algn="ctr"/>
            <a:r>
              <a:rPr lang="nb-NO"/>
              <a:t>helse- og omsorgstjenester</a:t>
            </a:r>
          </a:p>
        </p:txBody>
      </p:sp>
      <p:sp>
        <p:nvSpPr>
          <p:cNvPr id="49" name="TekstSylinder 48">
            <a:extLst>
              <a:ext uri="{FF2B5EF4-FFF2-40B4-BE49-F238E27FC236}">
                <a16:creationId xmlns:a16="http://schemas.microsoft.com/office/drawing/2014/main" id="{5743C624-DF20-AFE4-E896-5AA25C9B93DC}"/>
              </a:ext>
            </a:extLst>
          </p:cNvPr>
          <p:cNvSpPr txBox="1"/>
          <p:nvPr/>
        </p:nvSpPr>
        <p:spPr>
          <a:xfrm>
            <a:off x="318655" y="5601822"/>
            <a:ext cx="1371600"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chemeClr val="tx2"/>
                </a:solidFill>
                <a:effectLst/>
                <a:uLnTx/>
                <a:uFillTx/>
                <a:latin typeface="Calibri" panose="020F0502020204030204"/>
                <a:cs typeface="Calibri"/>
              </a:defRPr>
            </a:lvl1pPr>
          </a:lstStyle>
          <a:p>
            <a:pPr algn="ctr"/>
            <a:r>
              <a:rPr lang="nb-NO"/>
              <a:t>sykehus medisinsk strålebruk</a:t>
            </a:r>
          </a:p>
        </p:txBody>
      </p:sp>
      <p:pic>
        <p:nvPicPr>
          <p:cNvPr id="55" name="Grafikk 54" descr="Person i rullestol kontur">
            <a:extLst>
              <a:ext uri="{FF2B5EF4-FFF2-40B4-BE49-F238E27FC236}">
                <a16:creationId xmlns:a16="http://schemas.microsoft.com/office/drawing/2014/main" id="{32EB858B-5780-9394-1E2F-78EBD5246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9530" y="5523255"/>
            <a:ext cx="825488" cy="801209"/>
          </a:xfrm>
          <a:prstGeom prst="rect">
            <a:avLst/>
          </a:prstGeom>
        </p:spPr>
      </p:pic>
      <p:sp>
        <p:nvSpPr>
          <p:cNvPr id="56" name="TekstSylinder 55">
            <a:extLst>
              <a:ext uri="{FF2B5EF4-FFF2-40B4-BE49-F238E27FC236}">
                <a16:creationId xmlns:a16="http://schemas.microsoft.com/office/drawing/2014/main" id="{F0B5B70F-9BFA-2364-5E42-EB3D2D69ECB0}"/>
              </a:ext>
            </a:extLst>
          </p:cNvPr>
          <p:cNvSpPr txBox="1"/>
          <p:nvPr/>
        </p:nvSpPr>
        <p:spPr>
          <a:xfrm>
            <a:off x="10377407" y="5601822"/>
            <a:ext cx="1171575" cy="43088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C00000"/>
                </a:solidFill>
                <a:effectLst/>
                <a:uLnTx/>
                <a:uFillTx/>
                <a:latin typeface="Calibri" panose="020F0502020204030204"/>
                <a:cs typeface="Calibri"/>
              </a:defRPr>
            </a:lvl1pPr>
          </a:lstStyle>
          <a:p>
            <a:pPr algn="ctr"/>
            <a:r>
              <a:rPr lang="nb-NO"/>
              <a:t>rehabiliterings-institusjoner</a:t>
            </a:r>
          </a:p>
        </p:txBody>
      </p:sp>
      <p:pic>
        <p:nvPicPr>
          <p:cNvPr id="58" name="Grafikk 57" descr="Lege hunn med heldekkende fyll">
            <a:extLst>
              <a:ext uri="{FF2B5EF4-FFF2-40B4-BE49-F238E27FC236}">
                <a16:creationId xmlns:a16="http://schemas.microsoft.com/office/drawing/2014/main" id="{A3D13365-64EF-B7C0-D97B-81CF79D9C1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0564" y="4213835"/>
            <a:ext cx="701106" cy="701106"/>
          </a:xfrm>
          <a:prstGeom prst="rect">
            <a:avLst/>
          </a:prstGeom>
        </p:spPr>
      </p:pic>
      <p:pic>
        <p:nvPicPr>
          <p:cNvPr id="60" name="Grafikk 59" descr="Ambulanse kontur">
            <a:extLst>
              <a:ext uri="{FF2B5EF4-FFF2-40B4-BE49-F238E27FC236}">
                <a16:creationId xmlns:a16="http://schemas.microsoft.com/office/drawing/2014/main" id="{330C63F2-07AA-505B-65E8-86347554DA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904792" y="3900628"/>
            <a:ext cx="914400" cy="914400"/>
          </a:xfrm>
          <a:prstGeom prst="rect">
            <a:avLst/>
          </a:prstGeom>
        </p:spPr>
      </p:pic>
      <p:pic>
        <p:nvPicPr>
          <p:cNvPr id="62" name="Grafikk 61" descr="Dans kontur">
            <a:extLst>
              <a:ext uri="{FF2B5EF4-FFF2-40B4-BE49-F238E27FC236}">
                <a16:creationId xmlns:a16="http://schemas.microsoft.com/office/drawing/2014/main" id="{E4291800-CAB3-74A9-12C6-7749927417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33016" y="4092873"/>
            <a:ext cx="914400" cy="914400"/>
          </a:xfrm>
          <a:prstGeom prst="rect">
            <a:avLst/>
          </a:prstGeom>
        </p:spPr>
      </p:pic>
      <p:pic>
        <p:nvPicPr>
          <p:cNvPr id="64" name="Grafikk 63" descr="Liten jente med ballong kontur">
            <a:extLst>
              <a:ext uri="{FF2B5EF4-FFF2-40B4-BE49-F238E27FC236}">
                <a16:creationId xmlns:a16="http://schemas.microsoft.com/office/drawing/2014/main" id="{7E60ACF9-7F81-30E5-B2F3-49323D0A78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66130" y="2962880"/>
            <a:ext cx="940357" cy="940357"/>
          </a:xfrm>
          <a:prstGeom prst="rect">
            <a:avLst/>
          </a:prstGeom>
        </p:spPr>
      </p:pic>
      <p:pic>
        <p:nvPicPr>
          <p:cNvPr id="66" name="Grafikk 65" descr="Kvinne med stav kontur">
            <a:extLst>
              <a:ext uri="{FF2B5EF4-FFF2-40B4-BE49-F238E27FC236}">
                <a16:creationId xmlns:a16="http://schemas.microsoft.com/office/drawing/2014/main" id="{25157495-7FFC-0966-6662-E9379B2E5CC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988290" y="5407203"/>
            <a:ext cx="925981" cy="925981"/>
          </a:xfrm>
          <a:prstGeom prst="rect">
            <a:avLst/>
          </a:prstGeom>
        </p:spPr>
      </p:pic>
      <p:pic>
        <p:nvPicPr>
          <p:cNvPr id="68" name="Grafikk 67" descr="Mann som steller baby kontur">
            <a:extLst>
              <a:ext uri="{FF2B5EF4-FFF2-40B4-BE49-F238E27FC236}">
                <a16:creationId xmlns:a16="http://schemas.microsoft.com/office/drawing/2014/main" id="{CB19E3E6-D08B-195A-29B7-BF354C9BFD1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770756" y="2212656"/>
            <a:ext cx="914400" cy="914400"/>
          </a:xfrm>
          <a:prstGeom prst="rect">
            <a:avLst/>
          </a:prstGeom>
        </p:spPr>
      </p:pic>
      <p:pic>
        <p:nvPicPr>
          <p:cNvPr id="70" name="Grafikk 69" descr="Gravid kvinne kontur">
            <a:extLst>
              <a:ext uri="{FF2B5EF4-FFF2-40B4-BE49-F238E27FC236}">
                <a16:creationId xmlns:a16="http://schemas.microsoft.com/office/drawing/2014/main" id="{7BA00F0F-0CB3-9BDA-1C0F-8E3D0D4FE22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302779" y="2144310"/>
            <a:ext cx="935263" cy="935263"/>
          </a:xfrm>
          <a:prstGeom prst="rect">
            <a:avLst/>
          </a:prstGeom>
        </p:spPr>
      </p:pic>
      <p:pic>
        <p:nvPicPr>
          <p:cNvPr id="74" name="Grafikk 73" descr="Tannverktøy kontur">
            <a:extLst>
              <a:ext uri="{FF2B5EF4-FFF2-40B4-BE49-F238E27FC236}">
                <a16:creationId xmlns:a16="http://schemas.microsoft.com/office/drawing/2014/main" id="{382EE7FC-DAEF-FAF9-2390-402209F55B0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8641199" y="3283935"/>
            <a:ext cx="493932" cy="493932"/>
          </a:xfrm>
          <a:prstGeom prst="rect">
            <a:avLst/>
          </a:prstGeom>
        </p:spPr>
      </p:pic>
      <p:pic>
        <p:nvPicPr>
          <p:cNvPr id="76" name="Grafikk 75" descr="Tann kontur">
            <a:extLst>
              <a:ext uri="{FF2B5EF4-FFF2-40B4-BE49-F238E27FC236}">
                <a16:creationId xmlns:a16="http://schemas.microsoft.com/office/drawing/2014/main" id="{E78CA582-06FD-D7FF-AC54-1C30DF5F341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238639" y="3305817"/>
            <a:ext cx="493932" cy="493932"/>
          </a:xfrm>
          <a:prstGeom prst="rect">
            <a:avLst/>
          </a:prstGeom>
        </p:spPr>
      </p:pic>
      <p:pic>
        <p:nvPicPr>
          <p:cNvPr id="78" name="Grafikk 77" descr="Utålmodig kontur">
            <a:extLst>
              <a:ext uri="{FF2B5EF4-FFF2-40B4-BE49-F238E27FC236}">
                <a16:creationId xmlns:a16="http://schemas.microsoft.com/office/drawing/2014/main" id="{0AC955C7-2922-D839-8840-71AEBA6C3DC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164421" y="5379365"/>
            <a:ext cx="914400" cy="914400"/>
          </a:xfrm>
          <a:prstGeom prst="rect">
            <a:avLst/>
          </a:prstGeom>
        </p:spPr>
      </p:pic>
      <p:pic>
        <p:nvPicPr>
          <p:cNvPr id="80" name="Grafikk 79" descr="Fatle kontur">
            <a:extLst>
              <a:ext uri="{FF2B5EF4-FFF2-40B4-BE49-F238E27FC236}">
                <a16:creationId xmlns:a16="http://schemas.microsoft.com/office/drawing/2014/main" id="{1ABD0438-A714-D0CD-A15D-96410D04B0AB}"/>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500722" y="4369192"/>
            <a:ext cx="766108" cy="766108"/>
          </a:xfrm>
          <a:prstGeom prst="rect">
            <a:avLst/>
          </a:prstGeom>
        </p:spPr>
      </p:pic>
      <p:pic>
        <p:nvPicPr>
          <p:cNvPr id="82" name="Grafikk 81" descr="Skjelett med heldekkende fyll">
            <a:extLst>
              <a:ext uri="{FF2B5EF4-FFF2-40B4-BE49-F238E27FC236}">
                <a16:creationId xmlns:a16="http://schemas.microsoft.com/office/drawing/2014/main" id="{63275E35-5A20-3128-11A0-8934BFA430D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323056" y="5106326"/>
            <a:ext cx="1075853" cy="1075853"/>
          </a:xfrm>
          <a:prstGeom prst="rect">
            <a:avLst/>
          </a:prstGeom>
        </p:spPr>
      </p:pic>
      <p:pic>
        <p:nvPicPr>
          <p:cNvPr id="109" name="Grafikk 108" descr="Seng kontur">
            <a:extLst>
              <a:ext uri="{FF2B5EF4-FFF2-40B4-BE49-F238E27FC236}">
                <a16:creationId xmlns:a16="http://schemas.microsoft.com/office/drawing/2014/main" id="{BB0C78AF-AE86-8DFC-C87D-7F553A9DDC19}"/>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566335" y="3218099"/>
            <a:ext cx="914400" cy="914400"/>
          </a:xfrm>
          <a:prstGeom prst="rect">
            <a:avLst/>
          </a:prstGeom>
        </p:spPr>
      </p:pic>
      <p:pic>
        <p:nvPicPr>
          <p:cNvPr id="111" name="Grafikk 110" descr="Vekttap kontur">
            <a:extLst>
              <a:ext uri="{FF2B5EF4-FFF2-40B4-BE49-F238E27FC236}">
                <a16:creationId xmlns:a16="http://schemas.microsoft.com/office/drawing/2014/main" id="{D37C9406-D354-4012-42E1-C4D13046776A}"/>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441384" y="3198992"/>
            <a:ext cx="770793" cy="770793"/>
          </a:xfrm>
          <a:prstGeom prst="rect">
            <a:avLst/>
          </a:prstGeom>
        </p:spPr>
      </p:pic>
      <p:pic>
        <p:nvPicPr>
          <p:cNvPr id="118" name="Grafikk 117" descr="Sykehus kontur">
            <a:extLst>
              <a:ext uri="{FF2B5EF4-FFF2-40B4-BE49-F238E27FC236}">
                <a16:creationId xmlns:a16="http://schemas.microsoft.com/office/drawing/2014/main" id="{9AEA53C4-1B03-CCDD-E3A9-AB190228CBD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384567" y="2067919"/>
            <a:ext cx="1219191" cy="1219191"/>
          </a:xfrm>
          <a:prstGeom prst="rect">
            <a:avLst/>
          </a:prstGeom>
        </p:spPr>
      </p:pic>
      <p:pic>
        <p:nvPicPr>
          <p:cNvPr id="120" name="Grafikk 119" descr="Bygning kontur">
            <a:extLst>
              <a:ext uri="{FF2B5EF4-FFF2-40B4-BE49-F238E27FC236}">
                <a16:creationId xmlns:a16="http://schemas.microsoft.com/office/drawing/2014/main" id="{BD8896A6-F7CF-349F-A9AD-213C5729EA03}"/>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453713" y="2114245"/>
            <a:ext cx="1004694" cy="1004694"/>
          </a:xfrm>
          <a:prstGeom prst="rect">
            <a:avLst/>
          </a:prstGeom>
        </p:spPr>
      </p:pic>
      <p:sp>
        <p:nvSpPr>
          <p:cNvPr id="121" name="Ellipse 120">
            <a:extLst>
              <a:ext uri="{FF2B5EF4-FFF2-40B4-BE49-F238E27FC236}">
                <a16:creationId xmlns:a16="http://schemas.microsoft.com/office/drawing/2014/main" id="{A5AFC99A-91FF-A65D-7E8A-BEAB9026B09D}"/>
              </a:ext>
            </a:extLst>
          </p:cNvPr>
          <p:cNvSpPr/>
          <p:nvPr/>
        </p:nvSpPr>
        <p:spPr>
          <a:xfrm>
            <a:off x="885084" y="2469235"/>
            <a:ext cx="221607" cy="22358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6" name="Grafikk 115" descr="Medisinsk kontur">
            <a:extLst>
              <a:ext uri="{FF2B5EF4-FFF2-40B4-BE49-F238E27FC236}">
                <a16:creationId xmlns:a16="http://schemas.microsoft.com/office/drawing/2014/main" id="{32E972D4-B563-47EA-9FBF-98A8B040F2EF}"/>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843976" y="2417269"/>
            <a:ext cx="304130" cy="304130"/>
          </a:xfrm>
          <a:prstGeom prst="rect">
            <a:avLst/>
          </a:prstGeom>
        </p:spPr>
      </p:pic>
      <p:sp>
        <p:nvSpPr>
          <p:cNvPr id="124" name="Rektangel 123">
            <a:extLst>
              <a:ext uri="{FF2B5EF4-FFF2-40B4-BE49-F238E27FC236}">
                <a16:creationId xmlns:a16="http://schemas.microsoft.com/office/drawing/2014/main" id="{C285FEEE-F0A1-E686-8766-72DCCFEE6C4C}"/>
              </a:ext>
            </a:extLst>
          </p:cNvPr>
          <p:cNvSpPr/>
          <p:nvPr/>
        </p:nvSpPr>
        <p:spPr>
          <a:xfrm>
            <a:off x="10861800" y="2108946"/>
            <a:ext cx="180975" cy="24550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4" name="Grafikk 113" descr="Middelaldersk rustning kontur">
            <a:extLst>
              <a:ext uri="{FF2B5EF4-FFF2-40B4-BE49-F238E27FC236}">
                <a16:creationId xmlns:a16="http://schemas.microsoft.com/office/drawing/2014/main" id="{0F3D8EB7-54EE-D7AE-3334-874CA925AA6E}"/>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0820919" y="2108946"/>
            <a:ext cx="264404" cy="264404"/>
          </a:xfrm>
          <a:prstGeom prst="rect">
            <a:avLst/>
          </a:prstGeom>
        </p:spPr>
      </p:pic>
      <p:sp>
        <p:nvSpPr>
          <p:cNvPr id="126" name="TekstSylinder 125">
            <a:extLst>
              <a:ext uri="{FF2B5EF4-FFF2-40B4-BE49-F238E27FC236}">
                <a16:creationId xmlns:a16="http://schemas.microsoft.com/office/drawing/2014/main" id="{247F7589-A485-7416-2F15-DFB5A7F711B3}"/>
              </a:ext>
            </a:extLst>
          </p:cNvPr>
          <p:cNvSpPr txBox="1"/>
          <p:nvPr/>
        </p:nvSpPr>
        <p:spPr>
          <a:xfrm>
            <a:off x="10377407" y="3730358"/>
            <a:ext cx="1266825"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C00000"/>
                </a:solidFill>
                <a:effectLst/>
                <a:uLnTx/>
                <a:uFillTx/>
                <a:latin typeface="Calibri" panose="020F0502020204030204"/>
                <a:cs typeface="Calibri"/>
              </a:defRPr>
            </a:lvl1pPr>
          </a:lstStyle>
          <a:p>
            <a:r>
              <a:rPr lang="nb-NO">
                <a:solidFill>
                  <a:schemeClr val="bg1">
                    <a:lumMod val="65000"/>
                  </a:schemeClr>
                </a:solidFill>
              </a:rPr>
              <a:t>skolehelsetjeneste</a:t>
            </a:r>
          </a:p>
        </p:txBody>
      </p:sp>
      <p:pic>
        <p:nvPicPr>
          <p:cNvPr id="127" name="Grafikk 126" descr="Stoppeklokke kontur">
            <a:extLst>
              <a:ext uri="{FF2B5EF4-FFF2-40B4-BE49-F238E27FC236}">
                <a16:creationId xmlns:a16="http://schemas.microsoft.com/office/drawing/2014/main" id="{74CFA3CE-C765-9D7C-10D7-68990B964515}"/>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5682039" y="1645088"/>
            <a:ext cx="552455" cy="552455"/>
          </a:xfrm>
          <a:prstGeom prst="rect">
            <a:avLst/>
          </a:prstGeom>
        </p:spPr>
      </p:pic>
      <p:sp>
        <p:nvSpPr>
          <p:cNvPr id="131" name="Magnetplate 130">
            <a:extLst>
              <a:ext uri="{FF2B5EF4-FFF2-40B4-BE49-F238E27FC236}">
                <a16:creationId xmlns:a16="http://schemas.microsoft.com/office/drawing/2014/main" id="{285845E9-1F36-75C7-09A3-CABBC7FDDE1B}"/>
              </a:ext>
            </a:extLst>
          </p:cNvPr>
          <p:cNvSpPr/>
          <p:nvPr/>
        </p:nvSpPr>
        <p:spPr>
          <a:xfrm>
            <a:off x="4300098" y="1681168"/>
            <a:ext cx="649051" cy="441106"/>
          </a:xfrm>
          <a:prstGeom prst="flowChartMagneticDisk">
            <a:avLst/>
          </a:prstGeom>
          <a:solidFill>
            <a:schemeClr val="bg1"/>
          </a:solidFill>
          <a:ln w="19050" cap="flat">
            <a:solidFill>
              <a:schemeClr val="bg1">
                <a:lumMod val="65000"/>
              </a:schemeClr>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a:solidFill>
                  <a:schemeClr val="bg1">
                    <a:lumMod val="65000"/>
                  </a:schemeClr>
                </a:solidFill>
                <a:latin typeface="Calibri" panose="020F0502020204030204"/>
              </a:rPr>
              <a:t>NP</a:t>
            </a:r>
            <a:r>
              <a:rPr kumimoji="0" lang="nb-NO" sz="1800" b="0" i="0" u="none" strike="noStrike" kern="1200" cap="none" spc="0" normalizeH="0" baseline="0" noProof="0">
                <a:ln>
                  <a:noFill/>
                </a:ln>
                <a:solidFill>
                  <a:schemeClr val="bg1">
                    <a:lumMod val="65000"/>
                  </a:schemeClr>
                </a:solidFill>
                <a:effectLst/>
                <a:uLnTx/>
                <a:uFillTx/>
                <a:latin typeface="Calibri" panose="020F0502020204030204"/>
                <a:ea typeface="+mn-ea"/>
                <a:cs typeface="+mn-cs"/>
              </a:rPr>
              <a:t>R</a:t>
            </a:r>
          </a:p>
        </p:txBody>
      </p:sp>
      <p:sp>
        <p:nvSpPr>
          <p:cNvPr id="132" name="Magnetplate 131">
            <a:extLst>
              <a:ext uri="{FF2B5EF4-FFF2-40B4-BE49-F238E27FC236}">
                <a16:creationId xmlns:a16="http://schemas.microsoft.com/office/drawing/2014/main" id="{875030FE-8EF0-727A-4D34-C0C208BF493C}"/>
              </a:ext>
            </a:extLst>
          </p:cNvPr>
          <p:cNvSpPr/>
          <p:nvPr/>
        </p:nvSpPr>
        <p:spPr>
          <a:xfrm>
            <a:off x="6885547" y="1681168"/>
            <a:ext cx="649051" cy="441106"/>
          </a:xfrm>
          <a:prstGeom prst="flowChartMagneticDisk">
            <a:avLst/>
          </a:prstGeom>
          <a:solidFill>
            <a:schemeClr val="bg1"/>
          </a:solidFill>
          <a:ln w="19050" cap="flat">
            <a:solidFill>
              <a:schemeClr val="bg1">
                <a:lumMod val="65000"/>
              </a:schemeClr>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a:solidFill>
                  <a:schemeClr val="bg1">
                    <a:lumMod val="65000"/>
                  </a:schemeClr>
                </a:solidFill>
                <a:latin typeface="Calibri" panose="020F0502020204030204"/>
              </a:rPr>
              <a:t>KPR</a:t>
            </a:r>
          </a:p>
        </p:txBody>
      </p:sp>
      <p:sp>
        <p:nvSpPr>
          <p:cNvPr id="134" name="TekstSylinder 133">
            <a:extLst>
              <a:ext uri="{FF2B5EF4-FFF2-40B4-BE49-F238E27FC236}">
                <a16:creationId xmlns:a16="http://schemas.microsoft.com/office/drawing/2014/main" id="{997321EE-46F0-AE2B-BF89-F39DC4E06DFE}"/>
              </a:ext>
            </a:extLst>
          </p:cNvPr>
          <p:cNvSpPr txBox="1"/>
          <p:nvPr/>
        </p:nvSpPr>
        <p:spPr>
          <a:xfrm>
            <a:off x="4218323" y="2169014"/>
            <a:ext cx="3418945" cy="26161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chemeClr val="tx2"/>
                </a:solidFill>
                <a:effectLst/>
                <a:uLnTx/>
                <a:uFillTx/>
                <a:latin typeface="Calibri" panose="020F0502020204030204"/>
                <a:cs typeface="Calibri"/>
              </a:defRPr>
            </a:lvl1pPr>
          </a:lstStyle>
          <a:p>
            <a:r>
              <a:rPr lang="nb-NO" b="1">
                <a:solidFill>
                  <a:schemeClr val="bg1">
                    <a:lumMod val="50000"/>
                  </a:schemeClr>
                </a:solidFill>
              </a:rPr>
              <a:t>Felles dataplattform</a:t>
            </a:r>
            <a:r>
              <a:rPr lang="nb-NO">
                <a:solidFill>
                  <a:schemeClr val="bg1">
                    <a:lumMod val="50000"/>
                  </a:schemeClr>
                </a:solidFill>
              </a:rPr>
              <a:t>: daglig oppdatering, felles begreper</a:t>
            </a:r>
          </a:p>
        </p:txBody>
      </p:sp>
      <p:pic>
        <p:nvPicPr>
          <p:cNvPr id="136" name="Grafikk 135" descr="Tingenes internett kontur">
            <a:extLst>
              <a:ext uri="{FF2B5EF4-FFF2-40B4-BE49-F238E27FC236}">
                <a16:creationId xmlns:a16="http://schemas.microsoft.com/office/drawing/2014/main" id="{EC398B29-32DC-F9B5-FBF7-255808A4E216}"/>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5090774" y="1649662"/>
            <a:ext cx="560859" cy="560859"/>
          </a:xfrm>
          <a:prstGeom prst="rect">
            <a:avLst/>
          </a:prstGeom>
        </p:spPr>
      </p:pic>
      <p:pic>
        <p:nvPicPr>
          <p:cNvPr id="138" name="Grafikk 137" descr="Tilkoblet frakoblet kontur">
            <a:extLst>
              <a:ext uri="{FF2B5EF4-FFF2-40B4-BE49-F238E27FC236}">
                <a16:creationId xmlns:a16="http://schemas.microsoft.com/office/drawing/2014/main" id="{2B04413B-95F8-3516-2AEA-593E2DA8DBEC}"/>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6283846" y="1687598"/>
            <a:ext cx="487846" cy="487846"/>
          </a:xfrm>
          <a:prstGeom prst="rect">
            <a:avLst/>
          </a:prstGeom>
        </p:spPr>
      </p:pic>
    </p:spTree>
    <p:extLst>
      <p:ext uri="{BB962C8B-B14F-4D97-AF65-F5344CB8AC3E}">
        <p14:creationId xmlns:p14="http://schemas.microsoft.com/office/powerpoint/2010/main" val="1570700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E814CC8-9AED-BE0A-8D95-99058B7654A0}"/>
              </a:ext>
            </a:extLst>
          </p:cNvPr>
          <p:cNvSpPr>
            <a:spLocks noGrp="1"/>
          </p:cNvSpPr>
          <p:nvPr>
            <p:ph type="body" sz="quarter" idx="13"/>
          </p:nvPr>
        </p:nvSpPr>
        <p:spPr>
          <a:xfrm>
            <a:off x="1787631" y="4652765"/>
            <a:ext cx="2812943" cy="215444"/>
          </a:xfrm>
        </p:spPr>
        <p:txBody>
          <a:bodyPr/>
          <a:lstStyle/>
          <a:p>
            <a:r>
              <a:rPr lang="nb-NO"/>
              <a:t>Frokostmøte 10.03.25</a:t>
            </a:r>
          </a:p>
        </p:txBody>
      </p:sp>
      <p:sp>
        <p:nvSpPr>
          <p:cNvPr id="3" name="Plassholder for tekst 2">
            <a:extLst>
              <a:ext uri="{FF2B5EF4-FFF2-40B4-BE49-F238E27FC236}">
                <a16:creationId xmlns:a16="http://schemas.microsoft.com/office/drawing/2014/main" id="{24E950A0-8691-F951-3EDC-36D6525BD68E}"/>
              </a:ext>
            </a:extLst>
          </p:cNvPr>
          <p:cNvSpPr>
            <a:spLocks noGrp="1"/>
          </p:cNvSpPr>
          <p:nvPr>
            <p:ph type="body" sz="quarter" idx="14"/>
          </p:nvPr>
        </p:nvSpPr>
        <p:spPr/>
        <p:txBody>
          <a:bodyPr/>
          <a:lstStyle/>
          <a:p>
            <a:r>
              <a:rPr lang="nb-NO"/>
              <a:t>Helsedatastrategi</a:t>
            </a:r>
          </a:p>
        </p:txBody>
      </p:sp>
      <p:sp>
        <p:nvSpPr>
          <p:cNvPr id="4" name="Plassholder for tekst 3">
            <a:extLst>
              <a:ext uri="{FF2B5EF4-FFF2-40B4-BE49-F238E27FC236}">
                <a16:creationId xmlns:a16="http://schemas.microsoft.com/office/drawing/2014/main" id="{54D9237D-758E-BFA2-47E4-0205A6660DA2}"/>
              </a:ext>
            </a:extLst>
          </p:cNvPr>
          <p:cNvSpPr>
            <a:spLocks noGrp="1"/>
          </p:cNvSpPr>
          <p:nvPr>
            <p:ph type="body" sz="quarter" idx="15"/>
          </p:nvPr>
        </p:nvSpPr>
        <p:spPr>
          <a:xfrm>
            <a:off x="1787633" y="4096793"/>
            <a:ext cx="7807127" cy="415627"/>
          </a:xfrm>
        </p:spPr>
        <p:txBody>
          <a:bodyPr/>
          <a:lstStyle/>
          <a:p>
            <a:r>
              <a:rPr lang="nb-NO"/>
              <a:t>2025-2027</a:t>
            </a:r>
          </a:p>
        </p:txBody>
      </p:sp>
    </p:spTree>
    <p:extLst>
      <p:ext uri="{BB962C8B-B14F-4D97-AF65-F5344CB8AC3E}">
        <p14:creationId xmlns:p14="http://schemas.microsoft.com/office/powerpoint/2010/main" val="3625314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Grafikk 158" descr="TV kontur">
            <a:extLst>
              <a:ext uri="{FF2B5EF4-FFF2-40B4-BE49-F238E27FC236}">
                <a16:creationId xmlns:a16="http://schemas.microsoft.com/office/drawing/2014/main" id="{BA179963-C306-7EF4-BC6F-A49776B170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48586" y="2388507"/>
            <a:ext cx="3217428" cy="3217428"/>
          </a:xfrm>
          <a:prstGeom prst="rect">
            <a:avLst/>
          </a:prstGeom>
        </p:spPr>
      </p:pic>
      <p:sp>
        <p:nvSpPr>
          <p:cNvPr id="3" name="Plassholder for tekst 2">
            <a:extLst>
              <a:ext uri="{FF2B5EF4-FFF2-40B4-BE49-F238E27FC236}">
                <a16:creationId xmlns:a16="http://schemas.microsoft.com/office/drawing/2014/main" id="{C9006F84-CEE6-F539-77CB-C98D3457C09F}"/>
              </a:ext>
            </a:extLst>
          </p:cNvPr>
          <p:cNvSpPr>
            <a:spLocks noGrp="1"/>
          </p:cNvSpPr>
          <p:nvPr>
            <p:ph type="body" sz="quarter" idx="11"/>
          </p:nvPr>
        </p:nvSpPr>
        <p:spPr>
          <a:xfrm>
            <a:off x="590383" y="938323"/>
            <a:ext cx="10858500" cy="423321"/>
          </a:xfrm>
        </p:spPr>
        <p:txBody>
          <a:bodyPr vert="horz" wrap="square" lIns="0" tIns="0" rIns="0" bIns="0" rtlCol="0" anchor="t">
            <a:spAutoFit/>
          </a:bodyPr>
          <a:lstStyle/>
          <a:p>
            <a:r>
              <a:rPr lang="nb-NO" sz="2750"/>
              <a:t>Oversikt over smitte og vaksinasjon i kommunene </a:t>
            </a:r>
          </a:p>
        </p:txBody>
      </p:sp>
      <p:sp>
        <p:nvSpPr>
          <p:cNvPr id="13" name="Tittel 1">
            <a:extLst>
              <a:ext uri="{FF2B5EF4-FFF2-40B4-BE49-F238E27FC236}">
                <a16:creationId xmlns:a16="http://schemas.microsoft.com/office/drawing/2014/main" id="{DAC9F79C-ECCC-899D-8A39-5BE3B70307F7}"/>
              </a:ext>
            </a:extLst>
          </p:cNvPr>
          <p:cNvSpPr txBox="1">
            <a:spLocks/>
          </p:cNvSpPr>
          <p:nvPr/>
        </p:nvSpPr>
        <p:spPr>
          <a:xfrm>
            <a:off x="591993" y="369132"/>
            <a:ext cx="10858500" cy="498598"/>
          </a:xfrm>
          <a:prstGeom prst="rect">
            <a:avLst/>
          </a:prstGeom>
        </p:spPr>
        <p:txBody>
          <a:bodyPr vert="horz" wrap="square"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pPr marL="0" marR="0" lvl="0" indent="0" algn="l" defTabSz="914446" rtl="0" eaLnBrk="1" fontAlgn="auto" latinLnBrk="0" hangingPunct="1">
              <a:lnSpc>
                <a:spcPct val="90000"/>
              </a:lnSpc>
              <a:spcBef>
                <a:spcPct val="0"/>
              </a:spcBef>
              <a:spcAft>
                <a:spcPts val="0"/>
              </a:spcAft>
              <a:buClrTx/>
              <a:buSzTx/>
              <a:buFontTx/>
              <a:buNone/>
              <a:tabLst/>
              <a:defRPr/>
            </a:pPr>
            <a:r>
              <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rPr>
              <a:t>Nytten av gode helsedata</a:t>
            </a:r>
          </a:p>
        </p:txBody>
      </p:sp>
      <p:pic>
        <p:nvPicPr>
          <p:cNvPr id="4" name="Grafikk 3" descr="Kvinne kontur">
            <a:extLst>
              <a:ext uri="{FF2B5EF4-FFF2-40B4-BE49-F238E27FC236}">
                <a16:creationId xmlns:a16="http://schemas.microsoft.com/office/drawing/2014/main" id="{EEE40BCA-199A-4F50-1006-8EBA882791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400" y="5239953"/>
            <a:ext cx="643155" cy="723894"/>
          </a:xfrm>
          <a:prstGeom prst="rect">
            <a:avLst/>
          </a:prstGeom>
        </p:spPr>
      </p:pic>
      <p:pic>
        <p:nvPicPr>
          <p:cNvPr id="6" name="Grafikk 5" descr="Gruppe kontur">
            <a:extLst>
              <a:ext uri="{FF2B5EF4-FFF2-40B4-BE49-F238E27FC236}">
                <a16:creationId xmlns:a16="http://schemas.microsoft.com/office/drawing/2014/main" id="{2284AF30-3B67-B326-7FAE-94B513DC63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837" y="3724439"/>
            <a:ext cx="1181592" cy="1181592"/>
          </a:xfrm>
          <a:prstGeom prst="rect">
            <a:avLst/>
          </a:prstGeom>
        </p:spPr>
      </p:pic>
      <p:pic>
        <p:nvPicPr>
          <p:cNvPr id="8" name="Grafikk 7" descr="Gruppe kontur">
            <a:extLst>
              <a:ext uri="{FF2B5EF4-FFF2-40B4-BE49-F238E27FC236}">
                <a16:creationId xmlns:a16="http://schemas.microsoft.com/office/drawing/2014/main" id="{1AFCB4DA-3813-96F5-ABB2-92C5E2EB1A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179610" y="5011104"/>
            <a:ext cx="1181592" cy="1181592"/>
          </a:xfrm>
          <a:prstGeom prst="rect">
            <a:avLst/>
          </a:prstGeom>
        </p:spPr>
      </p:pic>
      <p:pic>
        <p:nvPicPr>
          <p:cNvPr id="9" name="Grafikk 8" descr="Mann kontur">
            <a:extLst>
              <a:ext uri="{FF2B5EF4-FFF2-40B4-BE49-F238E27FC236}">
                <a16:creationId xmlns:a16="http://schemas.microsoft.com/office/drawing/2014/main" id="{7E844900-2E15-49C1-5CCE-48D1D2BFB38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71765" y="2699189"/>
            <a:ext cx="647022" cy="728247"/>
          </a:xfrm>
          <a:prstGeom prst="rect">
            <a:avLst/>
          </a:prstGeom>
        </p:spPr>
      </p:pic>
      <p:pic>
        <p:nvPicPr>
          <p:cNvPr id="11" name="Grafikk 10" descr="Kvinne kontur">
            <a:extLst>
              <a:ext uri="{FF2B5EF4-FFF2-40B4-BE49-F238E27FC236}">
                <a16:creationId xmlns:a16="http://schemas.microsoft.com/office/drawing/2014/main" id="{03D2D035-8814-D54C-2634-3601D719754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07862" y="5239953"/>
            <a:ext cx="643155" cy="723894"/>
          </a:xfrm>
          <a:prstGeom prst="rect">
            <a:avLst/>
          </a:prstGeom>
        </p:spPr>
      </p:pic>
      <p:pic>
        <p:nvPicPr>
          <p:cNvPr id="12" name="Grafikk 11" descr="Mann kontur">
            <a:extLst>
              <a:ext uri="{FF2B5EF4-FFF2-40B4-BE49-F238E27FC236}">
                <a16:creationId xmlns:a16="http://schemas.microsoft.com/office/drawing/2014/main" id="{A677B5B9-BE90-7A60-263C-962700341DD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8855" y="5237777"/>
            <a:ext cx="647022" cy="728247"/>
          </a:xfrm>
          <a:prstGeom prst="rect">
            <a:avLst/>
          </a:prstGeom>
        </p:spPr>
      </p:pic>
      <p:pic>
        <p:nvPicPr>
          <p:cNvPr id="14" name="Grafikk 13" descr="Gruppe kontur">
            <a:extLst>
              <a:ext uri="{FF2B5EF4-FFF2-40B4-BE49-F238E27FC236}">
                <a16:creationId xmlns:a16="http://schemas.microsoft.com/office/drawing/2014/main" id="{D0AB529A-0C8B-01E4-2187-669C4371704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30382" y="3724439"/>
            <a:ext cx="1181592" cy="1181592"/>
          </a:xfrm>
          <a:prstGeom prst="rect">
            <a:avLst/>
          </a:prstGeom>
        </p:spPr>
      </p:pic>
      <p:pic>
        <p:nvPicPr>
          <p:cNvPr id="15" name="Grafikk 14" descr="Kvinne kontur">
            <a:extLst>
              <a:ext uri="{FF2B5EF4-FFF2-40B4-BE49-F238E27FC236}">
                <a16:creationId xmlns:a16="http://schemas.microsoft.com/office/drawing/2014/main" id="{D46A5968-CEC8-7FB4-1628-BFA47698A2F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71870" y="3953288"/>
            <a:ext cx="643155" cy="723894"/>
          </a:xfrm>
          <a:prstGeom prst="rect">
            <a:avLst/>
          </a:prstGeom>
        </p:spPr>
      </p:pic>
      <p:pic>
        <p:nvPicPr>
          <p:cNvPr id="16" name="Grafikk 15" descr="Mann kontur">
            <a:extLst>
              <a:ext uri="{FF2B5EF4-FFF2-40B4-BE49-F238E27FC236}">
                <a16:creationId xmlns:a16="http://schemas.microsoft.com/office/drawing/2014/main" id="{EDF6288B-9869-940F-F99B-9835279338D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87355" y="5237777"/>
            <a:ext cx="647022" cy="728247"/>
          </a:xfrm>
          <a:prstGeom prst="rect">
            <a:avLst/>
          </a:prstGeom>
        </p:spPr>
      </p:pic>
      <p:pic>
        <p:nvPicPr>
          <p:cNvPr id="17" name="Grafikk 16" descr="Gruppe kontur">
            <a:extLst>
              <a:ext uri="{FF2B5EF4-FFF2-40B4-BE49-F238E27FC236}">
                <a16:creationId xmlns:a16="http://schemas.microsoft.com/office/drawing/2014/main" id="{2EB786CF-249A-32F1-B5B6-1C9E9A3C13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577901" y="2472516"/>
            <a:ext cx="1181592" cy="1181592"/>
          </a:xfrm>
          <a:prstGeom prst="rect">
            <a:avLst/>
          </a:prstGeom>
        </p:spPr>
      </p:pic>
      <p:pic>
        <p:nvPicPr>
          <p:cNvPr id="19" name="Grafikk 18" descr="Mann kontur">
            <a:extLst>
              <a:ext uri="{FF2B5EF4-FFF2-40B4-BE49-F238E27FC236}">
                <a16:creationId xmlns:a16="http://schemas.microsoft.com/office/drawing/2014/main" id="{E0FCCCB6-0637-351B-4285-5777410E19C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51030" y="3951112"/>
            <a:ext cx="647022" cy="728247"/>
          </a:xfrm>
          <a:prstGeom prst="rect">
            <a:avLst/>
          </a:prstGeom>
        </p:spPr>
      </p:pic>
      <p:pic>
        <p:nvPicPr>
          <p:cNvPr id="20" name="Grafikk 19" descr="Kvinne kontur">
            <a:extLst>
              <a:ext uri="{FF2B5EF4-FFF2-40B4-BE49-F238E27FC236}">
                <a16:creationId xmlns:a16="http://schemas.microsoft.com/office/drawing/2014/main" id="{D19A61CE-2AD8-A4A9-CE04-7971FC94DDF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54257" y="2701365"/>
            <a:ext cx="643155" cy="723894"/>
          </a:xfrm>
          <a:prstGeom prst="rect">
            <a:avLst/>
          </a:prstGeom>
        </p:spPr>
      </p:pic>
      <p:pic>
        <p:nvPicPr>
          <p:cNvPr id="22" name="Grafikk 21" descr="Mann kontur">
            <a:extLst>
              <a:ext uri="{FF2B5EF4-FFF2-40B4-BE49-F238E27FC236}">
                <a16:creationId xmlns:a16="http://schemas.microsoft.com/office/drawing/2014/main" id="{A2BD3113-73D5-A27A-A139-9920572FF3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36585" y="2699189"/>
            <a:ext cx="647022" cy="728247"/>
          </a:xfrm>
          <a:prstGeom prst="rect">
            <a:avLst/>
          </a:prstGeom>
        </p:spPr>
      </p:pic>
      <p:pic>
        <p:nvPicPr>
          <p:cNvPr id="23" name="Grafikk 22" descr="Gruppe kontur">
            <a:extLst>
              <a:ext uri="{FF2B5EF4-FFF2-40B4-BE49-F238E27FC236}">
                <a16:creationId xmlns:a16="http://schemas.microsoft.com/office/drawing/2014/main" id="{5CA6F1FF-E88F-FB29-2598-4E7FC88721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26167" y="2472516"/>
            <a:ext cx="1181592" cy="1181592"/>
          </a:xfrm>
          <a:prstGeom prst="rect">
            <a:avLst/>
          </a:prstGeom>
        </p:spPr>
      </p:pic>
      <p:pic>
        <p:nvPicPr>
          <p:cNvPr id="25" name="Grafikk 24" descr="Kvinne kontur">
            <a:extLst>
              <a:ext uri="{FF2B5EF4-FFF2-40B4-BE49-F238E27FC236}">
                <a16:creationId xmlns:a16="http://schemas.microsoft.com/office/drawing/2014/main" id="{BE4594D7-4605-7CFA-DABE-E4854D05F2B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65224" y="5239953"/>
            <a:ext cx="643155" cy="723894"/>
          </a:xfrm>
          <a:prstGeom prst="rect">
            <a:avLst/>
          </a:prstGeom>
        </p:spPr>
      </p:pic>
      <p:pic>
        <p:nvPicPr>
          <p:cNvPr id="26" name="Grafikk 25" descr="Mann kontur">
            <a:extLst>
              <a:ext uri="{FF2B5EF4-FFF2-40B4-BE49-F238E27FC236}">
                <a16:creationId xmlns:a16="http://schemas.microsoft.com/office/drawing/2014/main" id="{819F90EA-C9AA-2D1A-2A64-92E9A60178F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13433" y="5237777"/>
            <a:ext cx="647022" cy="728247"/>
          </a:xfrm>
          <a:prstGeom prst="rect">
            <a:avLst/>
          </a:prstGeom>
        </p:spPr>
      </p:pic>
      <p:pic>
        <p:nvPicPr>
          <p:cNvPr id="28" name="Grafikk 27" descr="Kvinne kontur">
            <a:extLst>
              <a:ext uri="{FF2B5EF4-FFF2-40B4-BE49-F238E27FC236}">
                <a16:creationId xmlns:a16="http://schemas.microsoft.com/office/drawing/2014/main" id="{CD15F7E3-5D20-21AA-3D11-196B77480C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8411" y="5239953"/>
            <a:ext cx="643155" cy="723894"/>
          </a:xfrm>
          <a:prstGeom prst="rect">
            <a:avLst/>
          </a:prstGeom>
        </p:spPr>
      </p:pic>
      <p:pic>
        <p:nvPicPr>
          <p:cNvPr id="29" name="Grafikk 28" descr="Mann kontur">
            <a:extLst>
              <a:ext uri="{FF2B5EF4-FFF2-40B4-BE49-F238E27FC236}">
                <a16:creationId xmlns:a16="http://schemas.microsoft.com/office/drawing/2014/main" id="{08DE7C40-47C2-ECA2-7BBF-D741957ADAE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3073" y="3951112"/>
            <a:ext cx="647022" cy="728247"/>
          </a:xfrm>
          <a:prstGeom prst="rect">
            <a:avLst/>
          </a:prstGeom>
        </p:spPr>
      </p:pic>
      <p:pic>
        <p:nvPicPr>
          <p:cNvPr id="42" name="Grafikk 41" descr="Pandemic slår sammen buet linje diagram kontur">
            <a:extLst>
              <a:ext uri="{FF2B5EF4-FFF2-40B4-BE49-F238E27FC236}">
                <a16:creationId xmlns:a16="http://schemas.microsoft.com/office/drawing/2014/main" id="{0701D0B7-9CBD-DED1-FF03-B5CA7EC7927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37087" y="3251382"/>
            <a:ext cx="1320303" cy="1320303"/>
          </a:xfrm>
          <a:prstGeom prst="rect">
            <a:avLst/>
          </a:prstGeom>
        </p:spPr>
      </p:pic>
      <p:pic>
        <p:nvPicPr>
          <p:cNvPr id="48" name="Grafikk 47" descr="kirurgisk maske kontur">
            <a:extLst>
              <a:ext uri="{FF2B5EF4-FFF2-40B4-BE49-F238E27FC236}">
                <a16:creationId xmlns:a16="http://schemas.microsoft.com/office/drawing/2014/main" id="{769822AA-162D-41EA-A99D-6C3761FB1BA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890426" y="4706656"/>
            <a:ext cx="750061" cy="750061"/>
          </a:xfrm>
          <a:prstGeom prst="rect">
            <a:avLst/>
          </a:prstGeom>
        </p:spPr>
      </p:pic>
      <p:pic>
        <p:nvPicPr>
          <p:cNvPr id="55" name="Grafikk 54" descr="Lege hunn med heldekkende fyll">
            <a:extLst>
              <a:ext uri="{FF2B5EF4-FFF2-40B4-BE49-F238E27FC236}">
                <a16:creationId xmlns:a16="http://schemas.microsoft.com/office/drawing/2014/main" id="{D0D83792-1D83-9F40-7A46-D8A4D6AEE9A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834377" y="5356551"/>
            <a:ext cx="643155" cy="643155"/>
          </a:xfrm>
          <a:prstGeom prst="rect">
            <a:avLst/>
          </a:prstGeom>
        </p:spPr>
      </p:pic>
      <p:pic>
        <p:nvPicPr>
          <p:cNvPr id="56" name="Grafikk 55" descr="Lege mann kontur">
            <a:extLst>
              <a:ext uri="{FF2B5EF4-FFF2-40B4-BE49-F238E27FC236}">
                <a16:creationId xmlns:a16="http://schemas.microsoft.com/office/drawing/2014/main" id="{2961ABAB-6225-3347-5557-B45F39ECB14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818277" y="4034987"/>
            <a:ext cx="647022" cy="647022"/>
          </a:xfrm>
          <a:prstGeom prst="rect">
            <a:avLst/>
          </a:prstGeom>
        </p:spPr>
      </p:pic>
      <p:pic>
        <p:nvPicPr>
          <p:cNvPr id="57" name="Grafikk 56" descr="Lege hunn kontur">
            <a:extLst>
              <a:ext uri="{FF2B5EF4-FFF2-40B4-BE49-F238E27FC236}">
                <a16:creationId xmlns:a16="http://schemas.microsoft.com/office/drawing/2014/main" id="{0B383070-8B8F-29ED-432A-8BE2B6DD275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834377" y="2793854"/>
            <a:ext cx="643154" cy="643154"/>
          </a:xfrm>
          <a:prstGeom prst="rect">
            <a:avLst/>
          </a:prstGeom>
        </p:spPr>
      </p:pic>
      <p:sp>
        <p:nvSpPr>
          <p:cNvPr id="58" name="Magnetplate 57">
            <a:extLst>
              <a:ext uri="{FF2B5EF4-FFF2-40B4-BE49-F238E27FC236}">
                <a16:creationId xmlns:a16="http://schemas.microsoft.com/office/drawing/2014/main" id="{2F14AC64-2FC8-10EF-665E-237515E9C580}"/>
              </a:ext>
            </a:extLst>
          </p:cNvPr>
          <p:cNvSpPr/>
          <p:nvPr/>
        </p:nvSpPr>
        <p:spPr>
          <a:xfrm>
            <a:off x="5300069" y="4111894"/>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3A3B63"/>
                </a:solidFill>
                <a:effectLst/>
                <a:uLnTx/>
                <a:uFillTx/>
                <a:latin typeface="Calibri" panose="020F0502020204030204"/>
                <a:ea typeface="+mn-ea"/>
                <a:cs typeface="+mn-cs"/>
              </a:rPr>
              <a:t>MSIS</a:t>
            </a:r>
          </a:p>
        </p:txBody>
      </p:sp>
      <p:sp>
        <p:nvSpPr>
          <p:cNvPr id="59" name="Magnetplate 58">
            <a:extLst>
              <a:ext uri="{FF2B5EF4-FFF2-40B4-BE49-F238E27FC236}">
                <a16:creationId xmlns:a16="http://schemas.microsoft.com/office/drawing/2014/main" id="{A3995EFC-5CB8-01F3-ED1B-36A49F8577A4}"/>
              </a:ext>
            </a:extLst>
          </p:cNvPr>
          <p:cNvSpPr/>
          <p:nvPr/>
        </p:nvSpPr>
        <p:spPr>
          <a:xfrm>
            <a:off x="5319314" y="2969502"/>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3A3B63"/>
                </a:solidFill>
                <a:effectLst/>
                <a:uLnTx/>
                <a:uFillTx/>
                <a:latin typeface="Calibri" panose="020F0502020204030204"/>
                <a:ea typeface="+mn-ea"/>
                <a:cs typeface="+mn-cs"/>
              </a:rPr>
              <a:t>SYSVAK</a:t>
            </a:r>
          </a:p>
        </p:txBody>
      </p:sp>
      <p:sp>
        <p:nvSpPr>
          <p:cNvPr id="60" name="Magnetplate 59">
            <a:extLst>
              <a:ext uri="{FF2B5EF4-FFF2-40B4-BE49-F238E27FC236}">
                <a16:creationId xmlns:a16="http://schemas.microsoft.com/office/drawing/2014/main" id="{87305D94-ED35-6B55-B49F-BF470BB4A898}"/>
              </a:ext>
            </a:extLst>
          </p:cNvPr>
          <p:cNvSpPr/>
          <p:nvPr/>
        </p:nvSpPr>
        <p:spPr>
          <a:xfrm>
            <a:off x="5327334" y="5223476"/>
            <a:ext cx="838200" cy="574077"/>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3A3B63"/>
                </a:solidFill>
                <a:effectLst/>
                <a:uLnTx/>
                <a:uFillTx/>
                <a:latin typeface="Calibri" panose="020F0502020204030204"/>
                <a:ea typeface="+mn-ea"/>
                <a:cs typeface="+mn-cs"/>
              </a:rPr>
              <a:t>KPR</a:t>
            </a:r>
          </a:p>
        </p:txBody>
      </p:sp>
      <p:sp>
        <p:nvSpPr>
          <p:cNvPr id="63" name="Delvis sirkel 62">
            <a:extLst>
              <a:ext uri="{FF2B5EF4-FFF2-40B4-BE49-F238E27FC236}">
                <a16:creationId xmlns:a16="http://schemas.microsoft.com/office/drawing/2014/main" id="{DB744652-769F-C5CB-E297-F730B09713A7}"/>
              </a:ext>
            </a:extLst>
          </p:cNvPr>
          <p:cNvSpPr/>
          <p:nvPr/>
        </p:nvSpPr>
        <p:spPr>
          <a:xfrm>
            <a:off x="8899760" y="3453971"/>
            <a:ext cx="949253" cy="914400"/>
          </a:xfrm>
          <a:prstGeom prst="pie">
            <a:avLst>
              <a:gd name="adj1" fmla="val 1883087"/>
              <a:gd name="adj2" fmla="val 16199996"/>
            </a:avLst>
          </a:prstGeom>
          <a:solidFill>
            <a:schemeClr val="bg1"/>
          </a:solidFill>
          <a:ln w="19050" cap="flat">
            <a:solidFill>
              <a:srgbClr val="00B050"/>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6" name="Grafikk 35" descr="Sprøyte kontur">
            <a:extLst>
              <a:ext uri="{FF2B5EF4-FFF2-40B4-BE49-F238E27FC236}">
                <a16:creationId xmlns:a16="http://schemas.microsoft.com/office/drawing/2014/main" id="{F0DB3BC1-1D26-26DA-1365-17B15925C46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flipH="1">
            <a:off x="8925564" y="3664049"/>
            <a:ext cx="651891" cy="651891"/>
          </a:xfrm>
          <a:prstGeom prst="rect">
            <a:avLst/>
          </a:prstGeom>
        </p:spPr>
      </p:pic>
      <p:sp>
        <p:nvSpPr>
          <p:cNvPr id="128" name="Delvis sirkel 127">
            <a:extLst>
              <a:ext uri="{FF2B5EF4-FFF2-40B4-BE49-F238E27FC236}">
                <a16:creationId xmlns:a16="http://schemas.microsoft.com/office/drawing/2014/main" id="{91E8A261-7150-4D97-7697-AC946EEB2750}"/>
              </a:ext>
            </a:extLst>
          </p:cNvPr>
          <p:cNvSpPr/>
          <p:nvPr/>
        </p:nvSpPr>
        <p:spPr>
          <a:xfrm flipH="1">
            <a:off x="8977505" y="3415119"/>
            <a:ext cx="949253" cy="914400"/>
          </a:xfrm>
          <a:prstGeom prst="pie">
            <a:avLst>
              <a:gd name="adj1" fmla="val 8990096"/>
              <a:gd name="adj2" fmla="val 16199996"/>
            </a:avLst>
          </a:prstGeom>
          <a:solidFill>
            <a:schemeClr val="bg1"/>
          </a:solidFill>
          <a:ln w="19050" cap="flat">
            <a:solidFill>
              <a:srgbClr val="EAB200"/>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31" name="Kobling: vinkel 130">
            <a:extLst>
              <a:ext uri="{FF2B5EF4-FFF2-40B4-BE49-F238E27FC236}">
                <a16:creationId xmlns:a16="http://schemas.microsoft.com/office/drawing/2014/main" id="{481592E6-417A-3D8F-786E-3B33E3966A3D}"/>
              </a:ext>
            </a:extLst>
          </p:cNvPr>
          <p:cNvCxnSpPr>
            <a:stCxn id="59" idx="4"/>
            <a:endCxn id="60" idx="4"/>
          </p:cNvCxnSpPr>
          <p:nvPr/>
        </p:nvCxnSpPr>
        <p:spPr>
          <a:xfrm>
            <a:off x="6157514" y="3256541"/>
            <a:ext cx="8020" cy="2253974"/>
          </a:xfrm>
          <a:prstGeom prst="bentConnector3">
            <a:avLst>
              <a:gd name="adj1" fmla="val 2950374"/>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3" name="Kobling: vinkel 132">
            <a:extLst>
              <a:ext uri="{FF2B5EF4-FFF2-40B4-BE49-F238E27FC236}">
                <a16:creationId xmlns:a16="http://schemas.microsoft.com/office/drawing/2014/main" id="{AF1C1D01-3822-8399-FC93-8331B4B0131E}"/>
              </a:ext>
            </a:extLst>
          </p:cNvPr>
          <p:cNvCxnSpPr>
            <a:stCxn id="59" idx="2"/>
            <a:endCxn id="60" idx="2"/>
          </p:cNvCxnSpPr>
          <p:nvPr/>
        </p:nvCxnSpPr>
        <p:spPr>
          <a:xfrm rot="10800000" flipH="1" flipV="1">
            <a:off x="5319314" y="3256541"/>
            <a:ext cx="8020" cy="2253974"/>
          </a:xfrm>
          <a:prstGeom prst="bentConnector3">
            <a:avLst>
              <a:gd name="adj1" fmla="val -2850374"/>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4" name="Rett linje 133">
            <a:extLst>
              <a:ext uri="{FF2B5EF4-FFF2-40B4-BE49-F238E27FC236}">
                <a16:creationId xmlns:a16="http://schemas.microsoft.com/office/drawing/2014/main" id="{DD74188F-C685-AB39-C2B9-BE8325FAE9B2}"/>
              </a:ext>
            </a:extLst>
          </p:cNvPr>
          <p:cNvCxnSpPr>
            <a:cxnSpLocks/>
          </p:cNvCxnSpPr>
          <p:nvPr/>
        </p:nvCxnSpPr>
        <p:spPr>
          <a:xfrm flipV="1">
            <a:off x="687136" y="5006430"/>
            <a:ext cx="3668083" cy="16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Rett linje 135">
            <a:extLst>
              <a:ext uri="{FF2B5EF4-FFF2-40B4-BE49-F238E27FC236}">
                <a16:creationId xmlns:a16="http://schemas.microsoft.com/office/drawing/2014/main" id="{C4B0E64E-7DC7-92B2-3FC4-56E71037DDF9}"/>
              </a:ext>
            </a:extLst>
          </p:cNvPr>
          <p:cNvCxnSpPr>
            <a:cxnSpLocks/>
          </p:cNvCxnSpPr>
          <p:nvPr/>
        </p:nvCxnSpPr>
        <p:spPr>
          <a:xfrm flipV="1">
            <a:off x="666353" y="3715165"/>
            <a:ext cx="3668083" cy="16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Kobling: vinkel 141">
            <a:extLst>
              <a:ext uri="{FF2B5EF4-FFF2-40B4-BE49-F238E27FC236}">
                <a16:creationId xmlns:a16="http://schemas.microsoft.com/office/drawing/2014/main" id="{448F9DCF-6FE9-1430-D73F-7FAFFDBD4FF7}"/>
              </a:ext>
            </a:extLst>
          </p:cNvPr>
          <p:cNvCxnSpPr>
            <a:cxnSpLocks/>
            <a:stCxn id="57" idx="3"/>
            <a:endCxn id="58" idx="2"/>
          </p:cNvCxnSpPr>
          <p:nvPr/>
        </p:nvCxnSpPr>
        <p:spPr>
          <a:xfrm>
            <a:off x="4477531" y="3115431"/>
            <a:ext cx="822538" cy="1283502"/>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6" name="Kobling: vinkel 145">
            <a:extLst>
              <a:ext uri="{FF2B5EF4-FFF2-40B4-BE49-F238E27FC236}">
                <a16:creationId xmlns:a16="http://schemas.microsoft.com/office/drawing/2014/main" id="{04B3149B-72B3-3A9E-4F24-7CF7D323D1B4}"/>
              </a:ext>
            </a:extLst>
          </p:cNvPr>
          <p:cNvCxnSpPr>
            <a:cxnSpLocks/>
          </p:cNvCxnSpPr>
          <p:nvPr/>
        </p:nvCxnSpPr>
        <p:spPr>
          <a:xfrm flipV="1">
            <a:off x="4477532" y="4398933"/>
            <a:ext cx="822537" cy="1279196"/>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9" name="Rett linje 148">
            <a:extLst>
              <a:ext uri="{FF2B5EF4-FFF2-40B4-BE49-F238E27FC236}">
                <a16:creationId xmlns:a16="http://schemas.microsoft.com/office/drawing/2014/main" id="{C257F01F-9044-6EBC-1A21-93B22FCB767B}"/>
              </a:ext>
            </a:extLst>
          </p:cNvPr>
          <p:cNvCxnSpPr/>
          <p:nvPr/>
        </p:nvCxnSpPr>
        <p:spPr>
          <a:xfrm>
            <a:off x="4465299" y="4390662"/>
            <a:ext cx="43920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0" name="Rektangel 149">
            <a:extLst>
              <a:ext uri="{FF2B5EF4-FFF2-40B4-BE49-F238E27FC236}">
                <a16:creationId xmlns:a16="http://schemas.microsoft.com/office/drawing/2014/main" id="{5CFBAFE4-4691-611E-24E2-A448806F1A1A}"/>
              </a:ext>
            </a:extLst>
          </p:cNvPr>
          <p:cNvSpPr/>
          <p:nvPr/>
        </p:nvSpPr>
        <p:spPr>
          <a:xfrm>
            <a:off x="8767015" y="4641711"/>
            <a:ext cx="1492812" cy="1436214"/>
          </a:xfrm>
          <a:prstGeom prst="rect">
            <a:avLst/>
          </a:prstGeom>
          <a:solidFill>
            <a:srgbClr val="FFFFFF">
              <a:alpha val="85098"/>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Grafikk 48" descr="Lege mann med heldekkende fyll">
            <a:extLst>
              <a:ext uri="{FF2B5EF4-FFF2-40B4-BE49-F238E27FC236}">
                <a16:creationId xmlns:a16="http://schemas.microsoft.com/office/drawing/2014/main" id="{E8275C46-246F-7896-0B2C-7F4DF5B92AD0}"/>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746784" y="4601796"/>
            <a:ext cx="1492812" cy="1492812"/>
          </a:xfrm>
          <a:prstGeom prst="rect">
            <a:avLst/>
          </a:prstGeom>
        </p:spPr>
      </p:pic>
      <p:cxnSp>
        <p:nvCxnSpPr>
          <p:cNvPr id="152" name="Kobling: vinkel 151">
            <a:extLst>
              <a:ext uri="{FF2B5EF4-FFF2-40B4-BE49-F238E27FC236}">
                <a16:creationId xmlns:a16="http://schemas.microsoft.com/office/drawing/2014/main" id="{E961D404-6BC3-9580-D835-C0695DB59158}"/>
              </a:ext>
            </a:extLst>
          </p:cNvPr>
          <p:cNvCxnSpPr>
            <a:cxnSpLocks/>
            <a:stCxn id="58" idx="4"/>
          </p:cNvCxnSpPr>
          <p:nvPr/>
        </p:nvCxnSpPr>
        <p:spPr>
          <a:xfrm flipV="1">
            <a:off x="6138269" y="3654108"/>
            <a:ext cx="1127260" cy="744825"/>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3" name="Gruppe 152">
            <a:extLst>
              <a:ext uri="{FF2B5EF4-FFF2-40B4-BE49-F238E27FC236}">
                <a16:creationId xmlns:a16="http://schemas.microsoft.com/office/drawing/2014/main" id="{0B42EFE2-E8FA-A8CA-1B6A-066E73892088}"/>
              </a:ext>
            </a:extLst>
          </p:cNvPr>
          <p:cNvGrpSpPr/>
          <p:nvPr/>
        </p:nvGrpSpPr>
        <p:grpSpPr>
          <a:xfrm>
            <a:off x="6548232" y="3397044"/>
            <a:ext cx="603201" cy="574077"/>
            <a:chOff x="6667832" y="2451096"/>
            <a:chExt cx="914400" cy="914400"/>
          </a:xfrm>
        </p:grpSpPr>
        <p:sp>
          <p:nvSpPr>
            <p:cNvPr id="154" name="Rektangel 153">
              <a:extLst>
                <a:ext uri="{FF2B5EF4-FFF2-40B4-BE49-F238E27FC236}">
                  <a16:creationId xmlns:a16="http://schemas.microsoft.com/office/drawing/2014/main" id="{05E7B808-9142-AD9D-654D-EFA7CE44F814}"/>
                </a:ext>
              </a:extLst>
            </p:cNvPr>
            <p:cNvSpPr/>
            <p:nvPr/>
          </p:nvSpPr>
          <p:spPr>
            <a:xfrm>
              <a:off x="6721154" y="2608295"/>
              <a:ext cx="756158" cy="713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5" name="Grafikk 154" descr="Lås kontur">
              <a:extLst>
                <a:ext uri="{FF2B5EF4-FFF2-40B4-BE49-F238E27FC236}">
                  <a16:creationId xmlns:a16="http://schemas.microsoft.com/office/drawing/2014/main" id="{D8F24058-7916-562B-0BDE-4CE5B25DEC7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667832" y="2451096"/>
              <a:ext cx="914400" cy="914400"/>
            </a:xfrm>
            <a:prstGeom prst="rect">
              <a:avLst/>
            </a:prstGeom>
          </p:spPr>
        </p:pic>
      </p:grpSp>
      <p:pic>
        <p:nvPicPr>
          <p:cNvPr id="161" name="Grafikk 160" descr="Markedsføring kontur">
            <a:extLst>
              <a:ext uri="{FF2B5EF4-FFF2-40B4-BE49-F238E27FC236}">
                <a16:creationId xmlns:a16="http://schemas.microsoft.com/office/drawing/2014/main" id="{EB1D53D9-D7FF-E9A5-06CA-013374F3FED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0806036" y="3171999"/>
            <a:ext cx="914400" cy="914400"/>
          </a:xfrm>
          <a:prstGeom prst="rect">
            <a:avLst/>
          </a:prstGeom>
        </p:spPr>
      </p:pic>
      <p:pic>
        <p:nvPicPr>
          <p:cNvPr id="162" name="Grafikk 161" descr="Sprøyte kontur">
            <a:extLst>
              <a:ext uri="{FF2B5EF4-FFF2-40B4-BE49-F238E27FC236}">
                <a16:creationId xmlns:a16="http://schemas.microsoft.com/office/drawing/2014/main" id="{95A8F195-5D20-6843-138A-E044478782B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flipH="1">
            <a:off x="10871093" y="4057981"/>
            <a:ext cx="750060" cy="750060"/>
          </a:xfrm>
          <a:prstGeom prst="rect">
            <a:avLst/>
          </a:prstGeom>
        </p:spPr>
      </p:pic>
      <p:cxnSp>
        <p:nvCxnSpPr>
          <p:cNvPr id="163" name="Rett linje 162">
            <a:extLst>
              <a:ext uri="{FF2B5EF4-FFF2-40B4-BE49-F238E27FC236}">
                <a16:creationId xmlns:a16="http://schemas.microsoft.com/office/drawing/2014/main" id="{18BABC8C-4B18-C0DA-699D-CCFF4E5E6304}"/>
              </a:ext>
            </a:extLst>
          </p:cNvPr>
          <p:cNvCxnSpPr>
            <a:cxnSpLocks/>
          </p:cNvCxnSpPr>
          <p:nvPr/>
        </p:nvCxnSpPr>
        <p:spPr>
          <a:xfrm>
            <a:off x="5787998" y="2067791"/>
            <a:ext cx="5987782" cy="0"/>
          </a:xfrm>
          <a:prstGeom prst="line">
            <a:avLst/>
          </a:prstGeom>
          <a:ln w="28575">
            <a:solidFill>
              <a:srgbClr val="97CFAA"/>
            </a:solidFill>
            <a:prstDash val="sysDot"/>
          </a:ln>
        </p:spPr>
        <p:style>
          <a:lnRef idx="1">
            <a:schemeClr val="accent1"/>
          </a:lnRef>
          <a:fillRef idx="0">
            <a:schemeClr val="accent1"/>
          </a:fillRef>
          <a:effectRef idx="0">
            <a:schemeClr val="accent1"/>
          </a:effectRef>
          <a:fontRef idx="minor">
            <a:schemeClr val="tx1"/>
          </a:fontRef>
        </p:style>
      </p:cxnSp>
      <p:cxnSp>
        <p:nvCxnSpPr>
          <p:cNvPr id="164" name="Rett linje 163">
            <a:extLst>
              <a:ext uri="{FF2B5EF4-FFF2-40B4-BE49-F238E27FC236}">
                <a16:creationId xmlns:a16="http://schemas.microsoft.com/office/drawing/2014/main" id="{0D1EC269-5236-BC71-01EA-250B0E370439}"/>
              </a:ext>
            </a:extLst>
          </p:cNvPr>
          <p:cNvCxnSpPr>
            <a:cxnSpLocks/>
          </p:cNvCxnSpPr>
          <p:nvPr/>
        </p:nvCxnSpPr>
        <p:spPr>
          <a:xfrm>
            <a:off x="577901" y="2066810"/>
            <a:ext cx="5160513" cy="0"/>
          </a:xfrm>
          <a:prstGeom prst="line">
            <a:avLst/>
          </a:prstGeom>
          <a:ln w="28575">
            <a:solidFill>
              <a:srgbClr val="F7B665"/>
            </a:solidFill>
            <a:prstDash val="sysDot"/>
          </a:ln>
        </p:spPr>
        <p:style>
          <a:lnRef idx="1">
            <a:schemeClr val="accent1"/>
          </a:lnRef>
          <a:fillRef idx="0">
            <a:schemeClr val="accent1"/>
          </a:fillRef>
          <a:effectRef idx="0">
            <a:schemeClr val="accent1"/>
          </a:effectRef>
          <a:fontRef idx="minor">
            <a:schemeClr val="tx1"/>
          </a:fontRef>
        </p:style>
      </p:cxnSp>
      <p:sp>
        <p:nvSpPr>
          <p:cNvPr id="165" name="Ellipse 164">
            <a:extLst>
              <a:ext uri="{FF2B5EF4-FFF2-40B4-BE49-F238E27FC236}">
                <a16:creationId xmlns:a16="http://schemas.microsoft.com/office/drawing/2014/main" id="{135BD46B-12CB-38B1-40B2-61CD145ADF71}"/>
              </a:ext>
            </a:extLst>
          </p:cNvPr>
          <p:cNvSpPr/>
          <p:nvPr/>
        </p:nvSpPr>
        <p:spPr>
          <a:xfrm>
            <a:off x="3053640" y="1715077"/>
            <a:ext cx="859302" cy="716719"/>
          </a:xfrm>
          <a:prstGeom prst="ellipse">
            <a:avLst/>
          </a:prstGeom>
          <a:solidFill>
            <a:schemeClr val="bg1"/>
          </a:solidFill>
          <a:ln w="19050">
            <a:solidFill>
              <a:srgbClr val="F7B665"/>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Ingen innsikt</a:t>
            </a:r>
          </a:p>
        </p:txBody>
      </p:sp>
      <p:sp>
        <p:nvSpPr>
          <p:cNvPr id="166" name="Ellipse 165">
            <a:extLst>
              <a:ext uri="{FF2B5EF4-FFF2-40B4-BE49-F238E27FC236}">
                <a16:creationId xmlns:a16="http://schemas.microsoft.com/office/drawing/2014/main" id="{5F53A983-BC7E-2E31-EC76-37CD8B37CD13}"/>
              </a:ext>
            </a:extLst>
          </p:cNvPr>
          <p:cNvSpPr/>
          <p:nvPr/>
        </p:nvSpPr>
        <p:spPr>
          <a:xfrm>
            <a:off x="8343364" y="1715077"/>
            <a:ext cx="859302" cy="716719"/>
          </a:xfrm>
          <a:prstGeom prst="ellipse">
            <a:avLst/>
          </a:prstGeom>
          <a:solidFill>
            <a:schemeClr val="bg1"/>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Oversikt</a:t>
            </a:r>
          </a:p>
        </p:txBody>
      </p:sp>
      <p:sp>
        <p:nvSpPr>
          <p:cNvPr id="167" name="Ellipse 166">
            <a:extLst>
              <a:ext uri="{FF2B5EF4-FFF2-40B4-BE49-F238E27FC236}">
                <a16:creationId xmlns:a16="http://schemas.microsoft.com/office/drawing/2014/main" id="{9E6B872D-8656-A236-8F7C-70F75E1EB88F}"/>
              </a:ext>
            </a:extLst>
          </p:cNvPr>
          <p:cNvSpPr/>
          <p:nvPr/>
        </p:nvSpPr>
        <p:spPr>
          <a:xfrm>
            <a:off x="10753515" y="1715077"/>
            <a:ext cx="859302" cy="716719"/>
          </a:xfrm>
          <a:prstGeom prst="ellipse">
            <a:avLst/>
          </a:prstGeom>
          <a:solidFill>
            <a:schemeClr val="bg1"/>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Tiltak</a:t>
            </a:r>
          </a:p>
        </p:txBody>
      </p:sp>
      <p:sp>
        <p:nvSpPr>
          <p:cNvPr id="171" name="TekstSylinder 170">
            <a:extLst>
              <a:ext uri="{FF2B5EF4-FFF2-40B4-BE49-F238E27FC236}">
                <a16:creationId xmlns:a16="http://schemas.microsoft.com/office/drawing/2014/main" id="{E8A1A252-C671-E576-1881-E9D23FE47A4C}"/>
              </a:ext>
            </a:extLst>
          </p:cNvPr>
          <p:cNvSpPr txBox="1"/>
          <p:nvPr/>
        </p:nvSpPr>
        <p:spPr>
          <a:xfrm>
            <a:off x="7345260" y="5230265"/>
            <a:ext cx="171197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srgbClr val="44546A"/>
                </a:solidFill>
                <a:effectLst/>
                <a:uLnTx/>
                <a:uFillTx/>
                <a:latin typeface="Calibri" panose="020F0502020204030204"/>
                <a:ea typeface="+mn-ea"/>
                <a:cs typeface="+mn-cs"/>
              </a:rPr>
              <a:t>Kommune-overlege</a:t>
            </a:r>
          </a:p>
        </p:txBody>
      </p:sp>
      <p:pic>
        <p:nvPicPr>
          <p:cNvPr id="2" name="Grafikk 1" descr="Sprøyte kontur">
            <a:extLst>
              <a:ext uri="{FF2B5EF4-FFF2-40B4-BE49-F238E27FC236}">
                <a16:creationId xmlns:a16="http://schemas.microsoft.com/office/drawing/2014/main" id="{4402984A-7D42-0EAC-67AD-0E6A51E4E95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flipH="1">
            <a:off x="9456040" y="3535778"/>
            <a:ext cx="435343" cy="435343"/>
          </a:xfrm>
          <a:prstGeom prst="rect">
            <a:avLst/>
          </a:prstGeom>
        </p:spPr>
      </p:pic>
      <p:sp>
        <p:nvSpPr>
          <p:cNvPr id="5" name="TekstSylinder 4">
            <a:extLst>
              <a:ext uri="{FF2B5EF4-FFF2-40B4-BE49-F238E27FC236}">
                <a16:creationId xmlns:a16="http://schemas.microsoft.com/office/drawing/2014/main" id="{F9572E6B-1B0C-FEC7-7A45-8BDE97EF1F17}"/>
              </a:ext>
            </a:extLst>
          </p:cNvPr>
          <p:cNvSpPr txBox="1"/>
          <p:nvPr/>
        </p:nvSpPr>
        <p:spPr>
          <a:xfrm>
            <a:off x="9436387" y="3348801"/>
            <a:ext cx="6969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1" i="0" u="none" strike="noStrike" kern="1200" cap="none" spc="0" normalizeH="0" baseline="0" noProof="0">
                <a:ln>
                  <a:noFill/>
                </a:ln>
                <a:solidFill>
                  <a:srgbClr val="EA860C"/>
                </a:solidFill>
                <a:effectLst/>
                <a:uLnTx/>
                <a:uFillTx/>
                <a:latin typeface="Bradley Hand ITC" panose="03070402050302030203" pitchFamily="66" charset="0"/>
                <a:ea typeface="+mn-ea"/>
                <a:cs typeface="+mn-cs"/>
              </a:rPr>
              <a:t>x</a:t>
            </a:r>
          </a:p>
        </p:txBody>
      </p:sp>
    </p:spTree>
    <p:extLst>
      <p:ext uri="{BB962C8B-B14F-4D97-AF65-F5344CB8AC3E}">
        <p14:creationId xmlns:p14="http://schemas.microsoft.com/office/powerpoint/2010/main" val="2713736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l: venstre og høyre 16">
            <a:extLst>
              <a:ext uri="{FF2B5EF4-FFF2-40B4-BE49-F238E27FC236}">
                <a16:creationId xmlns:a16="http://schemas.microsoft.com/office/drawing/2014/main" id="{5C961011-117B-8C2D-DA7C-38DA4DE5081D}"/>
              </a:ext>
            </a:extLst>
          </p:cNvPr>
          <p:cNvSpPr/>
          <p:nvPr/>
        </p:nvSpPr>
        <p:spPr>
          <a:xfrm>
            <a:off x="3323217" y="5298337"/>
            <a:ext cx="5433878" cy="375804"/>
          </a:xfrm>
          <a:prstGeom prst="leftRightArrow">
            <a:avLst>
              <a:gd name="adj1" fmla="val 100000"/>
              <a:gd name="adj2" fmla="val 50000"/>
            </a:avLst>
          </a:prstGeom>
          <a:solidFill>
            <a:schemeClr val="bg1"/>
          </a:solidFill>
          <a:ln>
            <a:solidFill>
              <a:schemeClr val="tx2"/>
            </a:solidFill>
            <a:prstDash val="sysDash"/>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C9006F84-CEE6-F539-77CB-C98D3457C09F}"/>
              </a:ext>
            </a:extLst>
          </p:cNvPr>
          <p:cNvSpPr>
            <a:spLocks noGrp="1"/>
          </p:cNvSpPr>
          <p:nvPr>
            <p:ph type="body" sz="quarter" idx="11"/>
          </p:nvPr>
        </p:nvSpPr>
        <p:spPr>
          <a:xfrm>
            <a:off x="561808" y="938323"/>
            <a:ext cx="10858500" cy="430887"/>
          </a:xfrm>
        </p:spPr>
        <p:txBody>
          <a:bodyPr vert="horz" wrap="square" lIns="0" tIns="0" rIns="0" bIns="0" rtlCol="0">
            <a:spAutoFit/>
          </a:bodyPr>
          <a:lstStyle/>
          <a:p>
            <a:r>
              <a:rPr lang="nb-NO"/>
              <a:t>I utvikling: infrastruktur for analyse og statistikk basert på koblede data</a:t>
            </a:r>
          </a:p>
        </p:txBody>
      </p:sp>
      <p:sp>
        <p:nvSpPr>
          <p:cNvPr id="13" name="Tittel 1">
            <a:extLst>
              <a:ext uri="{FF2B5EF4-FFF2-40B4-BE49-F238E27FC236}">
                <a16:creationId xmlns:a16="http://schemas.microsoft.com/office/drawing/2014/main" id="{DAC9F79C-ECCC-899D-8A39-5BE3B70307F7}"/>
              </a:ext>
            </a:extLst>
          </p:cNvPr>
          <p:cNvSpPr txBox="1">
            <a:spLocks/>
          </p:cNvSpPr>
          <p:nvPr/>
        </p:nvSpPr>
        <p:spPr>
          <a:xfrm>
            <a:off x="591993" y="369132"/>
            <a:ext cx="10858500" cy="498598"/>
          </a:xfrm>
          <a:prstGeom prst="rect">
            <a:avLst/>
          </a:prstGeom>
        </p:spPr>
        <p:txBody>
          <a:bodyPr vert="horz" wrap="square"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pPr marL="0" marR="0" lvl="0" indent="0" algn="l" defTabSz="914446" rtl="0" eaLnBrk="1" fontAlgn="auto" latinLnBrk="0" hangingPunct="1">
              <a:lnSpc>
                <a:spcPct val="90000"/>
              </a:lnSpc>
              <a:spcBef>
                <a:spcPct val="0"/>
              </a:spcBef>
              <a:spcAft>
                <a:spcPts val="0"/>
              </a:spcAft>
              <a:buClrTx/>
              <a:buSzTx/>
              <a:buFontTx/>
              <a:buNone/>
              <a:tabLst/>
              <a:defRPr/>
            </a:pPr>
            <a:r>
              <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rPr>
              <a:t>Nytten av gode helsedata</a:t>
            </a:r>
          </a:p>
        </p:txBody>
      </p:sp>
      <p:pic>
        <p:nvPicPr>
          <p:cNvPr id="4" name="Grafikk 3" descr="Database kontur">
            <a:extLst>
              <a:ext uri="{FF2B5EF4-FFF2-40B4-BE49-F238E27FC236}">
                <a16:creationId xmlns:a16="http://schemas.microsoft.com/office/drawing/2014/main" id="{FD2D67ED-8B2C-C899-63BE-F616306200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90467" y="2356580"/>
            <a:ext cx="2706142" cy="2939449"/>
          </a:xfrm>
          <a:prstGeom prst="rect">
            <a:avLst/>
          </a:prstGeom>
        </p:spPr>
      </p:pic>
      <p:grpSp>
        <p:nvGrpSpPr>
          <p:cNvPr id="9" name="Gruppe 8">
            <a:extLst>
              <a:ext uri="{FF2B5EF4-FFF2-40B4-BE49-F238E27FC236}">
                <a16:creationId xmlns:a16="http://schemas.microsoft.com/office/drawing/2014/main" id="{8BFB5E40-B40F-B8D4-443D-424AC74BAD25}"/>
              </a:ext>
            </a:extLst>
          </p:cNvPr>
          <p:cNvGrpSpPr/>
          <p:nvPr/>
        </p:nvGrpSpPr>
        <p:grpSpPr>
          <a:xfrm>
            <a:off x="794958" y="1921055"/>
            <a:ext cx="794169" cy="856262"/>
            <a:chOff x="455285" y="1798217"/>
            <a:chExt cx="959038" cy="1074826"/>
          </a:xfrm>
          <a:solidFill>
            <a:srgbClr val="C00000"/>
          </a:solidFill>
        </p:grpSpPr>
        <p:pic>
          <p:nvPicPr>
            <p:cNvPr id="10" name="Grafikk 9" descr="Kuleramme kontur">
              <a:extLst>
                <a:ext uri="{FF2B5EF4-FFF2-40B4-BE49-F238E27FC236}">
                  <a16:creationId xmlns:a16="http://schemas.microsoft.com/office/drawing/2014/main" id="{056668A3-1965-75DF-FDDA-A2A1D9AF98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815" y="1798217"/>
              <a:ext cx="537413" cy="537413"/>
            </a:xfrm>
            <a:prstGeom prst="rect">
              <a:avLst/>
            </a:prstGeom>
          </p:spPr>
        </p:pic>
        <p:pic>
          <p:nvPicPr>
            <p:cNvPr id="11" name="Grafikk 10" descr="Kuleramme kontur">
              <a:extLst>
                <a:ext uri="{FF2B5EF4-FFF2-40B4-BE49-F238E27FC236}">
                  <a16:creationId xmlns:a16="http://schemas.microsoft.com/office/drawing/2014/main" id="{25CC79DC-5EDD-CC65-9529-6360EE46D5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6911" y="1798218"/>
              <a:ext cx="537412" cy="537412"/>
            </a:xfrm>
            <a:prstGeom prst="rect">
              <a:avLst/>
            </a:prstGeom>
          </p:spPr>
        </p:pic>
        <p:pic>
          <p:nvPicPr>
            <p:cNvPr id="12" name="Grafikk 11" descr="Kuleramme kontur">
              <a:extLst>
                <a:ext uri="{FF2B5EF4-FFF2-40B4-BE49-F238E27FC236}">
                  <a16:creationId xmlns:a16="http://schemas.microsoft.com/office/drawing/2014/main" id="{8BBFB5C9-B636-823E-6F8D-CED8979B32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5285" y="2335630"/>
              <a:ext cx="537413" cy="537413"/>
            </a:xfrm>
            <a:prstGeom prst="rect">
              <a:avLst/>
            </a:prstGeom>
          </p:spPr>
        </p:pic>
        <p:pic>
          <p:nvPicPr>
            <p:cNvPr id="14" name="Grafikk 13" descr="Kuleramme kontur">
              <a:extLst>
                <a:ext uri="{FF2B5EF4-FFF2-40B4-BE49-F238E27FC236}">
                  <a16:creationId xmlns:a16="http://schemas.microsoft.com/office/drawing/2014/main" id="{A2FF85A6-95F9-3571-E3B3-4563F867C8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0381" y="2335631"/>
              <a:ext cx="537412" cy="537412"/>
            </a:xfrm>
            <a:prstGeom prst="rect">
              <a:avLst/>
            </a:prstGeom>
          </p:spPr>
        </p:pic>
      </p:grpSp>
      <p:grpSp>
        <p:nvGrpSpPr>
          <p:cNvPr id="28" name="Gruppe 27">
            <a:extLst>
              <a:ext uri="{FF2B5EF4-FFF2-40B4-BE49-F238E27FC236}">
                <a16:creationId xmlns:a16="http://schemas.microsoft.com/office/drawing/2014/main" id="{0B9DAA7C-EAB5-1352-6733-4000FEAA8C84}"/>
              </a:ext>
            </a:extLst>
          </p:cNvPr>
          <p:cNvGrpSpPr/>
          <p:nvPr/>
        </p:nvGrpSpPr>
        <p:grpSpPr>
          <a:xfrm>
            <a:off x="2049856" y="2195486"/>
            <a:ext cx="798591" cy="567489"/>
            <a:chOff x="1887454" y="2211054"/>
            <a:chExt cx="798591" cy="567489"/>
          </a:xfrm>
          <a:solidFill>
            <a:srgbClr val="EA860C"/>
          </a:solidFill>
        </p:grpSpPr>
        <p:pic>
          <p:nvPicPr>
            <p:cNvPr id="29" name="Grafikk 28" descr="Kuleramme kontur">
              <a:extLst>
                <a:ext uri="{FF2B5EF4-FFF2-40B4-BE49-F238E27FC236}">
                  <a16:creationId xmlns:a16="http://schemas.microsoft.com/office/drawing/2014/main" id="{5EF04C10-BF1C-B2F8-E404-B535D5E401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8556" y="2211054"/>
              <a:ext cx="567489" cy="567489"/>
            </a:xfrm>
            <a:prstGeom prst="rect">
              <a:avLst/>
            </a:prstGeom>
          </p:spPr>
        </p:pic>
        <p:pic>
          <p:nvPicPr>
            <p:cNvPr id="30" name="Grafikk 29" descr="Nøkkel">
              <a:extLst>
                <a:ext uri="{FF2B5EF4-FFF2-40B4-BE49-F238E27FC236}">
                  <a16:creationId xmlns:a16="http://schemas.microsoft.com/office/drawing/2014/main" id="{60B14880-8040-B547-228D-39B2CCC186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1887454" y="2281739"/>
              <a:ext cx="417149" cy="417149"/>
            </a:xfrm>
            <a:prstGeom prst="rect">
              <a:avLst/>
            </a:prstGeom>
          </p:spPr>
        </p:pic>
      </p:grpSp>
      <p:sp>
        <p:nvSpPr>
          <p:cNvPr id="38" name="Rektangel 37">
            <a:extLst>
              <a:ext uri="{FF2B5EF4-FFF2-40B4-BE49-F238E27FC236}">
                <a16:creationId xmlns:a16="http://schemas.microsoft.com/office/drawing/2014/main" id="{BC9BD1D3-27C4-39EB-4352-FEE36CCF479B}"/>
              </a:ext>
            </a:extLst>
          </p:cNvPr>
          <p:cNvSpPr/>
          <p:nvPr/>
        </p:nvSpPr>
        <p:spPr>
          <a:xfrm>
            <a:off x="692746" y="1849345"/>
            <a:ext cx="2456236" cy="1243913"/>
          </a:xfrm>
          <a:prstGeom prst="rect">
            <a:avLst/>
          </a:prstGeom>
          <a:no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ktangel 38">
            <a:extLst>
              <a:ext uri="{FF2B5EF4-FFF2-40B4-BE49-F238E27FC236}">
                <a16:creationId xmlns:a16="http://schemas.microsoft.com/office/drawing/2014/main" id="{E59BDC97-9A09-A06F-9119-51A44C99CCF7}"/>
              </a:ext>
            </a:extLst>
          </p:cNvPr>
          <p:cNvSpPr/>
          <p:nvPr/>
        </p:nvSpPr>
        <p:spPr>
          <a:xfrm>
            <a:off x="593354" y="1752599"/>
            <a:ext cx="8339940" cy="4422591"/>
          </a:xfrm>
          <a:prstGeom prst="rect">
            <a:avLst/>
          </a:prstGeom>
          <a:no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ktangel 39">
            <a:extLst>
              <a:ext uri="{FF2B5EF4-FFF2-40B4-BE49-F238E27FC236}">
                <a16:creationId xmlns:a16="http://schemas.microsoft.com/office/drawing/2014/main" id="{51E44D38-0A70-F2C0-C039-63EDCC057E90}"/>
              </a:ext>
            </a:extLst>
          </p:cNvPr>
          <p:cNvSpPr/>
          <p:nvPr/>
        </p:nvSpPr>
        <p:spPr>
          <a:xfrm>
            <a:off x="682350" y="3168428"/>
            <a:ext cx="2456236" cy="1256907"/>
          </a:xfrm>
          <a:prstGeom prst="rect">
            <a:avLst/>
          </a:prstGeom>
          <a:no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ktangel 40">
            <a:extLst>
              <a:ext uri="{FF2B5EF4-FFF2-40B4-BE49-F238E27FC236}">
                <a16:creationId xmlns:a16="http://schemas.microsoft.com/office/drawing/2014/main" id="{303E5FEC-7430-D208-B3C6-9180A09B20E3}"/>
              </a:ext>
            </a:extLst>
          </p:cNvPr>
          <p:cNvSpPr/>
          <p:nvPr/>
        </p:nvSpPr>
        <p:spPr>
          <a:xfrm>
            <a:off x="692745" y="4500507"/>
            <a:ext cx="2456236" cy="1297381"/>
          </a:xfrm>
          <a:prstGeom prst="rect">
            <a:avLst/>
          </a:prstGeom>
          <a:noFill/>
          <a:ln>
            <a:solidFill>
              <a:schemeClr val="accent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ktangel 43">
            <a:extLst>
              <a:ext uri="{FF2B5EF4-FFF2-40B4-BE49-F238E27FC236}">
                <a16:creationId xmlns:a16="http://schemas.microsoft.com/office/drawing/2014/main" id="{33CBD390-5CF8-D74A-0439-A711298F5D5B}"/>
              </a:ext>
            </a:extLst>
          </p:cNvPr>
          <p:cNvSpPr/>
          <p:nvPr/>
        </p:nvSpPr>
        <p:spPr>
          <a:xfrm>
            <a:off x="3225874" y="1846970"/>
            <a:ext cx="5619784" cy="3950918"/>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8" name="Grafikk 67" descr="Stolpediagram kontur">
            <a:extLst>
              <a:ext uri="{FF2B5EF4-FFF2-40B4-BE49-F238E27FC236}">
                <a16:creationId xmlns:a16="http://schemas.microsoft.com/office/drawing/2014/main" id="{C75907AF-BE72-31D2-2960-EC70A03C8A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07662" y="2665653"/>
            <a:ext cx="737741" cy="737741"/>
          </a:xfrm>
          <a:prstGeom prst="rect">
            <a:avLst/>
          </a:prstGeom>
        </p:spPr>
      </p:pic>
      <p:sp>
        <p:nvSpPr>
          <p:cNvPr id="71" name="TekstSylinder 70">
            <a:extLst>
              <a:ext uri="{FF2B5EF4-FFF2-40B4-BE49-F238E27FC236}">
                <a16:creationId xmlns:a16="http://schemas.microsoft.com/office/drawing/2014/main" id="{BB89ABE9-43DC-2D4C-464C-884AA0272994}"/>
              </a:ext>
            </a:extLst>
          </p:cNvPr>
          <p:cNvSpPr txBox="1"/>
          <p:nvPr/>
        </p:nvSpPr>
        <p:spPr>
          <a:xfrm>
            <a:off x="6396489" y="2709090"/>
            <a:ext cx="2268240" cy="430887"/>
          </a:xfrm>
          <a:prstGeom prst="rect">
            <a:avLst/>
          </a:prstGeom>
          <a:noFill/>
        </p:spPr>
        <p:txBody>
          <a:bodyPr wrap="square" rtlCol="0">
            <a:spAutoFit/>
          </a:bodyPr>
          <a:lstStyle>
            <a:defPPr>
              <a:defRPr lang="en-US"/>
            </a:defPPr>
            <a:lvl1pPr algn="ctr">
              <a:defRPr sz="1050">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6195D3"/>
                </a:solidFill>
                <a:effectLst/>
                <a:uLnTx/>
                <a:uFillTx/>
                <a:latin typeface="Calibri" panose="020F0502020204030204"/>
                <a:ea typeface="+mn-ea"/>
                <a:cs typeface="+mn-cs"/>
              </a:rPr>
              <a:t>Sammenstilte opplysninger i dataminimerte dataprodukter</a:t>
            </a:r>
          </a:p>
        </p:txBody>
      </p:sp>
      <p:sp>
        <p:nvSpPr>
          <p:cNvPr id="74" name="TekstSylinder 73">
            <a:extLst>
              <a:ext uri="{FF2B5EF4-FFF2-40B4-BE49-F238E27FC236}">
                <a16:creationId xmlns:a16="http://schemas.microsoft.com/office/drawing/2014/main" id="{E324CE18-B135-C2D6-4E94-984EDCC46ADE}"/>
              </a:ext>
            </a:extLst>
          </p:cNvPr>
          <p:cNvSpPr txBox="1"/>
          <p:nvPr/>
        </p:nvSpPr>
        <p:spPr>
          <a:xfrm>
            <a:off x="6933461" y="2351224"/>
            <a:ext cx="1082796" cy="276999"/>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Analyserom</a:t>
            </a:r>
          </a:p>
        </p:txBody>
      </p:sp>
      <p:sp>
        <p:nvSpPr>
          <p:cNvPr id="75" name="TekstSylinder 74">
            <a:extLst>
              <a:ext uri="{FF2B5EF4-FFF2-40B4-BE49-F238E27FC236}">
                <a16:creationId xmlns:a16="http://schemas.microsoft.com/office/drawing/2014/main" id="{758E6A78-25A8-7A2A-4D63-687DFD428A77}"/>
              </a:ext>
            </a:extLst>
          </p:cNvPr>
          <p:cNvSpPr txBox="1"/>
          <p:nvPr/>
        </p:nvSpPr>
        <p:spPr>
          <a:xfrm>
            <a:off x="1741442" y="1843608"/>
            <a:ext cx="1191780" cy="30777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C00000"/>
                </a:solidFill>
                <a:effectLst/>
                <a:uLnTx/>
                <a:uFillTx/>
                <a:latin typeface="Calibri" panose="020F0502020204030204"/>
                <a:ea typeface="+mn-ea"/>
                <a:cs typeface="+mn-cs"/>
              </a:rPr>
              <a:t>Register 1</a:t>
            </a:r>
          </a:p>
        </p:txBody>
      </p:sp>
      <p:sp>
        <p:nvSpPr>
          <p:cNvPr id="76" name="TekstSylinder 75">
            <a:extLst>
              <a:ext uri="{FF2B5EF4-FFF2-40B4-BE49-F238E27FC236}">
                <a16:creationId xmlns:a16="http://schemas.microsoft.com/office/drawing/2014/main" id="{EC32EF6A-6B43-C0B9-DF34-8E1F4BB6621A}"/>
              </a:ext>
            </a:extLst>
          </p:cNvPr>
          <p:cNvSpPr txBox="1"/>
          <p:nvPr/>
        </p:nvSpPr>
        <p:spPr>
          <a:xfrm>
            <a:off x="1740898" y="3168979"/>
            <a:ext cx="2021305" cy="30777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C00000"/>
                </a:solidFill>
                <a:effectLst/>
                <a:uLnTx/>
                <a:uFillTx/>
                <a:latin typeface="Calibri" panose="020F0502020204030204"/>
                <a:ea typeface="+mn-ea"/>
                <a:cs typeface="+mn-cs"/>
              </a:rPr>
              <a:t>Register 2</a:t>
            </a:r>
          </a:p>
        </p:txBody>
      </p:sp>
      <p:sp>
        <p:nvSpPr>
          <p:cNvPr id="77" name="TekstSylinder 76">
            <a:extLst>
              <a:ext uri="{FF2B5EF4-FFF2-40B4-BE49-F238E27FC236}">
                <a16:creationId xmlns:a16="http://schemas.microsoft.com/office/drawing/2014/main" id="{6F752309-54E0-A9F9-8DD2-DEBA8DA7CA6D}"/>
              </a:ext>
            </a:extLst>
          </p:cNvPr>
          <p:cNvSpPr txBox="1"/>
          <p:nvPr/>
        </p:nvSpPr>
        <p:spPr>
          <a:xfrm>
            <a:off x="1706696" y="4542309"/>
            <a:ext cx="2021305" cy="30777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C00000"/>
                </a:solidFill>
                <a:effectLst/>
                <a:uLnTx/>
                <a:uFillTx/>
                <a:latin typeface="Calibri" panose="020F0502020204030204"/>
                <a:ea typeface="+mn-ea"/>
                <a:cs typeface="+mn-cs"/>
              </a:rPr>
              <a:t>Register 3</a:t>
            </a:r>
          </a:p>
        </p:txBody>
      </p:sp>
      <p:sp>
        <p:nvSpPr>
          <p:cNvPr id="81" name="TekstSylinder 80">
            <a:extLst>
              <a:ext uri="{FF2B5EF4-FFF2-40B4-BE49-F238E27FC236}">
                <a16:creationId xmlns:a16="http://schemas.microsoft.com/office/drawing/2014/main" id="{F84BC481-788A-059B-F916-1D9A81BA74E2}"/>
              </a:ext>
            </a:extLst>
          </p:cNvPr>
          <p:cNvSpPr txBox="1"/>
          <p:nvPr/>
        </p:nvSpPr>
        <p:spPr>
          <a:xfrm>
            <a:off x="4414813" y="1858493"/>
            <a:ext cx="4316479" cy="30777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a:ln>
                  <a:noFill/>
                </a:ln>
                <a:solidFill>
                  <a:srgbClr val="393C61"/>
                </a:solidFill>
                <a:effectLst/>
                <a:uLnTx/>
                <a:uFillTx/>
                <a:latin typeface="Calibri" panose="020F0502020204030204"/>
                <a:ea typeface="+mn-ea"/>
                <a:cs typeface="+mn-cs"/>
              </a:rPr>
              <a:t>Data og analyse-/statistikkinfrastruktur</a:t>
            </a:r>
          </a:p>
        </p:txBody>
      </p:sp>
      <p:sp>
        <p:nvSpPr>
          <p:cNvPr id="83" name="TekstSylinder 82">
            <a:extLst>
              <a:ext uri="{FF2B5EF4-FFF2-40B4-BE49-F238E27FC236}">
                <a16:creationId xmlns:a16="http://schemas.microsoft.com/office/drawing/2014/main" id="{DE5C998B-3264-9DEF-D3E5-8F0FCE77F54E}"/>
              </a:ext>
            </a:extLst>
          </p:cNvPr>
          <p:cNvSpPr txBox="1"/>
          <p:nvPr/>
        </p:nvSpPr>
        <p:spPr>
          <a:xfrm>
            <a:off x="4359907" y="5867413"/>
            <a:ext cx="2552915" cy="307777"/>
          </a:xfrm>
          <a:prstGeom prst="rect">
            <a:avLst/>
          </a:prstGeom>
          <a:noFill/>
          <a:ln>
            <a:noFill/>
          </a:ln>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prstClr val="white">
                    <a:lumMod val="65000"/>
                  </a:prstClr>
                </a:solidFill>
                <a:effectLst/>
                <a:uLnTx/>
                <a:uFillTx/>
                <a:latin typeface="Calibri" panose="020F0502020204030204"/>
                <a:ea typeface="+mn-ea"/>
                <a:cs typeface="+mn-cs"/>
              </a:rPr>
              <a:t>Sikker FHI infrastruktur</a:t>
            </a:r>
          </a:p>
        </p:txBody>
      </p:sp>
      <p:pic>
        <p:nvPicPr>
          <p:cNvPr id="84" name="Grafikk 83" descr="Lås">
            <a:extLst>
              <a:ext uri="{FF2B5EF4-FFF2-40B4-BE49-F238E27FC236}">
                <a16:creationId xmlns:a16="http://schemas.microsoft.com/office/drawing/2014/main" id="{30E1D6CE-86EA-1FDD-A646-721AA673AA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40455" y="5287480"/>
            <a:ext cx="391929" cy="391929"/>
          </a:xfrm>
          <a:prstGeom prst="rect">
            <a:avLst/>
          </a:prstGeom>
        </p:spPr>
      </p:pic>
      <p:pic>
        <p:nvPicPr>
          <p:cNvPr id="101" name="Grafikk 100" descr="Mappe kontur">
            <a:extLst>
              <a:ext uri="{FF2B5EF4-FFF2-40B4-BE49-F238E27FC236}">
                <a16:creationId xmlns:a16="http://schemas.microsoft.com/office/drawing/2014/main" id="{CC6B9FB7-5F4D-5B38-855F-34DA60FC88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161764" y="2824714"/>
            <a:ext cx="2504849" cy="2154753"/>
          </a:xfrm>
          <a:prstGeom prst="rect">
            <a:avLst/>
          </a:prstGeom>
        </p:spPr>
      </p:pic>
      <p:grpSp>
        <p:nvGrpSpPr>
          <p:cNvPr id="103" name="Gruppe 102">
            <a:extLst>
              <a:ext uri="{FF2B5EF4-FFF2-40B4-BE49-F238E27FC236}">
                <a16:creationId xmlns:a16="http://schemas.microsoft.com/office/drawing/2014/main" id="{94A332E4-21C9-ADAF-7D1D-46FFA7BEB57A}"/>
              </a:ext>
            </a:extLst>
          </p:cNvPr>
          <p:cNvGrpSpPr/>
          <p:nvPr/>
        </p:nvGrpSpPr>
        <p:grpSpPr>
          <a:xfrm>
            <a:off x="794958" y="3217585"/>
            <a:ext cx="794169" cy="856262"/>
            <a:chOff x="455285" y="1798217"/>
            <a:chExt cx="959038" cy="1074826"/>
          </a:xfrm>
          <a:solidFill>
            <a:srgbClr val="C00000"/>
          </a:solidFill>
        </p:grpSpPr>
        <p:pic>
          <p:nvPicPr>
            <p:cNvPr id="104" name="Grafikk 103" descr="Kuleramme kontur">
              <a:extLst>
                <a:ext uri="{FF2B5EF4-FFF2-40B4-BE49-F238E27FC236}">
                  <a16:creationId xmlns:a16="http://schemas.microsoft.com/office/drawing/2014/main" id="{E15DE39C-7D35-7C35-C11E-298BDE0E24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815" y="1798217"/>
              <a:ext cx="537413" cy="537413"/>
            </a:xfrm>
            <a:prstGeom prst="rect">
              <a:avLst/>
            </a:prstGeom>
          </p:spPr>
        </p:pic>
        <p:pic>
          <p:nvPicPr>
            <p:cNvPr id="105" name="Grafikk 104" descr="Kuleramme kontur">
              <a:extLst>
                <a:ext uri="{FF2B5EF4-FFF2-40B4-BE49-F238E27FC236}">
                  <a16:creationId xmlns:a16="http://schemas.microsoft.com/office/drawing/2014/main" id="{3E4D178A-88D6-BD5F-63ED-830AED8E59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6911" y="1798218"/>
              <a:ext cx="537412" cy="537412"/>
            </a:xfrm>
            <a:prstGeom prst="rect">
              <a:avLst/>
            </a:prstGeom>
          </p:spPr>
        </p:pic>
        <p:pic>
          <p:nvPicPr>
            <p:cNvPr id="106" name="Grafikk 105" descr="Kuleramme kontur">
              <a:extLst>
                <a:ext uri="{FF2B5EF4-FFF2-40B4-BE49-F238E27FC236}">
                  <a16:creationId xmlns:a16="http://schemas.microsoft.com/office/drawing/2014/main" id="{DBFDA4D0-FABC-113A-0BEA-483B76945E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5285" y="2335630"/>
              <a:ext cx="537413" cy="537413"/>
            </a:xfrm>
            <a:prstGeom prst="rect">
              <a:avLst/>
            </a:prstGeom>
          </p:spPr>
        </p:pic>
        <p:pic>
          <p:nvPicPr>
            <p:cNvPr id="107" name="Grafikk 106" descr="Kuleramme kontur">
              <a:extLst>
                <a:ext uri="{FF2B5EF4-FFF2-40B4-BE49-F238E27FC236}">
                  <a16:creationId xmlns:a16="http://schemas.microsoft.com/office/drawing/2014/main" id="{7A45C69E-7BE0-8039-2D66-4330CDC6CC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0381" y="2335631"/>
              <a:ext cx="537412" cy="537412"/>
            </a:xfrm>
            <a:prstGeom prst="rect">
              <a:avLst/>
            </a:prstGeom>
          </p:spPr>
        </p:pic>
      </p:grpSp>
      <p:grpSp>
        <p:nvGrpSpPr>
          <p:cNvPr id="109" name="Gruppe 108">
            <a:extLst>
              <a:ext uri="{FF2B5EF4-FFF2-40B4-BE49-F238E27FC236}">
                <a16:creationId xmlns:a16="http://schemas.microsoft.com/office/drawing/2014/main" id="{E0A4E18D-98EE-68F8-9A88-1D2B08B31035}"/>
              </a:ext>
            </a:extLst>
          </p:cNvPr>
          <p:cNvGrpSpPr/>
          <p:nvPr/>
        </p:nvGrpSpPr>
        <p:grpSpPr>
          <a:xfrm>
            <a:off x="794958" y="4577803"/>
            <a:ext cx="794169" cy="856262"/>
            <a:chOff x="455285" y="1798217"/>
            <a:chExt cx="959038" cy="1074826"/>
          </a:xfrm>
          <a:solidFill>
            <a:srgbClr val="C00000"/>
          </a:solidFill>
        </p:grpSpPr>
        <p:pic>
          <p:nvPicPr>
            <p:cNvPr id="110" name="Grafikk 109" descr="Kuleramme kontur">
              <a:extLst>
                <a:ext uri="{FF2B5EF4-FFF2-40B4-BE49-F238E27FC236}">
                  <a16:creationId xmlns:a16="http://schemas.microsoft.com/office/drawing/2014/main" id="{B547EF8D-F443-6CB4-2325-E07040BC02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815" y="1798217"/>
              <a:ext cx="537413" cy="537413"/>
            </a:xfrm>
            <a:prstGeom prst="rect">
              <a:avLst/>
            </a:prstGeom>
          </p:spPr>
        </p:pic>
        <p:pic>
          <p:nvPicPr>
            <p:cNvPr id="111" name="Grafikk 110" descr="Kuleramme kontur">
              <a:extLst>
                <a:ext uri="{FF2B5EF4-FFF2-40B4-BE49-F238E27FC236}">
                  <a16:creationId xmlns:a16="http://schemas.microsoft.com/office/drawing/2014/main" id="{2A56A7B9-5057-CA34-AB58-C4807DA62D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6911" y="1798218"/>
              <a:ext cx="537412" cy="537412"/>
            </a:xfrm>
            <a:prstGeom prst="rect">
              <a:avLst/>
            </a:prstGeom>
          </p:spPr>
        </p:pic>
        <p:pic>
          <p:nvPicPr>
            <p:cNvPr id="112" name="Grafikk 111" descr="Kuleramme kontur">
              <a:extLst>
                <a:ext uri="{FF2B5EF4-FFF2-40B4-BE49-F238E27FC236}">
                  <a16:creationId xmlns:a16="http://schemas.microsoft.com/office/drawing/2014/main" id="{197AD24B-E88A-CF0F-9B74-51E647D5B9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5285" y="2335630"/>
              <a:ext cx="537413" cy="537413"/>
            </a:xfrm>
            <a:prstGeom prst="rect">
              <a:avLst/>
            </a:prstGeom>
          </p:spPr>
        </p:pic>
        <p:pic>
          <p:nvPicPr>
            <p:cNvPr id="113" name="Grafikk 112" descr="Kuleramme kontur">
              <a:extLst>
                <a:ext uri="{FF2B5EF4-FFF2-40B4-BE49-F238E27FC236}">
                  <a16:creationId xmlns:a16="http://schemas.microsoft.com/office/drawing/2014/main" id="{DEC9A49F-D071-DE57-6906-22AF16C170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0381" y="2335631"/>
              <a:ext cx="537412" cy="537412"/>
            </a:xfrm>
            <a:prstGeom prst="rect">
              <a:avLst/>
            </a:prstGeom>
          </p:spPr>
        </p:pic>
      </p:grpSp>
      <p:sp>
        <p:nvSpPr>
          <p:cNvPr id="114" name="TekstSylinder 113">
            <a:extLst>
              <a:ext uri="{FF2B5EF4-FFF2-40B4-BE49-F238E27FC236}">
                <a16:creationId xmlns:a16="http://schemas.microsoft.com/office/drawing/2014/main" id="{A1AD62DD-2046-B758-9922-88A11609989D}"/>
              </a:ext>
            </a:extLst>
          </p:cNvPr>
          <p:cNvSpPr txBox="1"/>
          <p:nvPr/>
        </p:nvSpPr>
        <p:spPr>
          <a:xfrm>
            <a:off x="491751" y="5424309"/>
            <a:ext cx="14057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3A3B63"/>
                </a:solidFill>
                <a:effectLst/>
                <a:uLnTx/>
                <a:uFillTx/>
                <a:latin typeface="Calibri" panose="020F0502020204030204"/>
                <a:ea typeface="+mn-ea"/>
                <a:cs typeface="+mn-cs"/>
              </a:rPr>
              <a:t>Sensitive data</a:t>
            </a:r>
          </a:p>
        </p:txBody>
      </p:sp>
      <p:sp>
        <p:nvSpPr>
          <p:cNvPr id="115" name="TekstSylinder 114">
            <a:extLst>
              <a:ext uri="{FF2B5EF4-FFF2-40B4-BE49-F238E27FC236}">
                <a16:creationId xmlns:a16="http://schemas.microsoft.com/office/drawing/2014/main" id="{971E8037-B332-9E7E-2E82-16A08796379D}"/>
              </a:ext>
            </a:extLst>
          </p:cNvPr>
          <p:cNvSpPr txBox="1"/>
          <p:nvPr/>
        </p:nvSpPr>
        <p:spPr>
          <a:xfrm>
            <a:off x="1815845" y="2775477"/>
            <a:ext cx="14057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3A3B63"/>
                </a:solidFill>
                <a:effectLst/>
                <a:uLnTx/>
                <a:uFillTx/>
                <a:latin typeface="Calibri" panose="020F0502020204030204"/>
                <a:ea typeface="+mn-ea"/>
                <a:cs typeface="+mn-cs"/>
              </a:rPr>
              <a:t>Utvalg</a:t>
            </a:r>
          </a:p>
        </p:txBody>
      </p:sp>
      <p:grpSp>
        <p:nvGrpSpPr>
          <p:cNvPr id="116" name="Gruppe 115">
            <a:extLst>
              <a:ext uri="{FF2B5EF4-FFF2-40B4-BE49-F238E27FC236}">
                <a16:creationId xmlns:a16="http://schemas.microsoft.com/office/drawing/2014/main" id="{13BAC7DF-30AE-CC70-E072-6C5FBC4BAFB3}"/>
              </a:ext>
            </a:extLst>
          </p:cNvPr>
          <p:cNvGrpSpPr/>
          <p:nvPr/>
        </p:nvGrpSpPr>
        <p:grpSpPr>
          <a:xfrm>
            <a:off x="2049856" y="3502690"/>
            <a:ext cx="798591" cy="567489"/>
            <a:chOff x="1887454" y="2211054"/>
            <a:chExt cx="798591" cy="567489"/>
          </a:xfrm>
          <a:solidFill>
            <a:srgbClr val="EA860C"/>
          </a:solidFill>
        </p:grpSpPr>
        <p:pic>
          <p:nvPicPr>
            <p:cNvPr id="117" name="Grafikk 116" descr="Kuleramme kontur">
              <a:extLst>
                <a:ext uri="{FF2B5EF4-FFF2-40B4-BE49-F238E27FC236}">
                  <a16:creationId xmlns:a16="http://schemas.microsoft.com/office/drawing/2014/main" id="{3B4A8FE9-21FA-4D57-10B4-D394871869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8556" y="2211054"/>
              <a:ext cx="567489" cy="567489"/>
            </a:xfrm>
            <a:prstGeom prst="rect">
              <a:avLst/>
            </a:prstGeom>
          </p:spPr>
        </p:pic>
        <p:pic>
          <p:nvPicPr>
            <p:cNvPr id="118" name="Grafikk 117" descr="Nøkkel">
              <a:extLst>
                <a:ext uri="{FF2B5EF4-FFF2-40B4-BE49-F238E27FC236}">
                  <a16:creationId xmlns:a16="http://schemas.microsoft.com/office/drawing/2014/main" id="{9AA90F0A-D5F6-1F6E-8A82-CBD1D344776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1887454" y="2281739"/>
              <a:ext cx="417149" cy="417149"/>
            </a:xfrm>
            <a:prstGeom prst="rect">
              <a:avLst/>
            </a:prstGeom>
          </p:spPr>
        </p:pic>
      </p:grpSp>
      <p:grpSp>
        <p:nvGrpSpPr>
          <p:cNvPr id="120" name="Gruppe 119">
            <a:extLst>
              <a:ext uri="{FF2B5EF4-FFF2-40B4-BE49-F238E27FC236}">
                <a16:creationId xmlns:a16="http://schemas.microsoft.com/office/drawing/2014/main" id="{602487FB-6982-F2CA-787A-CE508E3B9289}"/>
              </a:ext>
            </a:extLst>
          </p:cNvPr>
          <p:cNvGrpSpPr/>
          <p:nvPr/>
        </p:nvGrpSpPr>
        <p:grpSpPr>
          <a:xfrm>
            <a:off x="2049856" y="4889832"/>
            <a:ext cx="798591" cy="567489"/>
            <a:chOff x="1887454" y="2211054"/>
            <a:chExt cx="798591" cy="567489"/>
          </a:xfrm>
          <a:solidFill>
            <a:srgbClr val="EA860C"/>
          </a:solidFill>
        </p:grpSpPr>
        <p:pic>
          <p:nvPicPr>
            <p:cNvPr id="121" name="Grafikk 120" descr="Kuleramme kontur">
              <a:extLst>
                <a:ext uri="{FF2B5EF4-FFF2-40B4-BE49-F238E27FC236}">
                  <a16:creationId xmlns:a16="http://schemas.microsoft.com/office/drawing/2014/main" id="{7E97DC9F-30DB-B3D7-B12B-116DBD98BF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8556" y="2211054"/>
              <a:ext cx="567489" cy="567489"/>
            </a:xfrm>
            <a:prstGeom prst="rect">
              <a:avLst/>
            </a:prstGeom>
          </p:spPr>
        </p:pic>
        <p:pic>
          <p:nvPicPr>
            <p:cNvPr id="122" name="Grafikk 121" descr="Nøkkel">
              <a:extLst>
                <a:ext uri="{FF2B5EF4-FFF2-40B4-BE49-F238E27FC236}">
                  <a16:creationId xmlns:a16="http://schemas.microsoft.com/office/drawing/2014/main" id="{3DC45352-06A6-52CF-DB55-43692367E48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1887454" y="2281739"/>
              <a:ext cx="417149" cy="417149"/>
            </a:xfrm>
            <a:prstGeom prst="rect">
              <a:avLst/>
            </a:prstGeom>
          </p:spPr>
        </p:pic>
      </p:grpSp>
      <p:grpSp>
        <p:nvGrpSpPr>
          <p:cNvPr id="124" name="Gruppe 123">
            <a:extLst>
              <a:ext uri="{FF2B5EF4-FFF2-40B4-BE49-F238E27FC236}">
                <a16:creationId xmlns:a16="http://schemas.microsoft.com/office/drawing/2014/main" id="{BB635E2F-A80F-00F6-08AC-17CF8E8B543C}"/>
              </a:ext>
            </a:extLst>
          </p:cNvPr>
          <p:cNvGrpSpPr/>
          <p:nvPr/>
        </p:nvGrpSpPr>
        <p:grpSpPr>
          <a:xfrm>
            <a:off x="4041267" y="3241639"/>
            <a:ext cx="759757" cy="509246"/>
            <a:chOff x="1887454" y="2211054"/>
            <a:chExt cx="798591" cy="567489"/>
          </a:xfrm>
          <a:solidFill>
            <a:srgbClr val="EA860C"/>
          </a:solidFill>
        </p:grpSpPr>
        <p:pic>
          <p:nvPicPr>
            <p:cNvPr id="125" name="Grafikk 124" descr="Kuleramme kontur">
              <a:extLst>
                <a:ext uri="{FF2B5EF4-FFF2-40B4-BE49-F238E27FC236}">
                  <a16:creationId xmlns:a16="http://schemas.microsoft.com/office/drawing/2014/main" id="{AB565444-CD62-BC5A-2DC6-6592713268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8556" y="2211054"/>
              <a:ext cx="567489" cy="567489"/>
            </a:xfrm>
            <a:prstGeom prst="rect">
              <a:avLst/>
            </a:prstGeom>
          </p:spPr>
        </p:pic>
        <p:pic>
          <p:nvPicPr>
            <p:cNvPr id="126" name="Grafikk 125" descr="Nøkkel">
              <a:extLst>
                <a:ext uri="{FF2B5EF4-FFF2-40B4-BE49-F238E27FC236}">
                  <a16:creationId xmlns:a16="http://schemas.microsoft.com/office/drawing/2014/main" id="{AC24D16A-36EE-A743-A4E9-D587CF0D71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1887454" y="2281739"/>
              <a:ext cx="417149" cy="417149"/>
            </a:xfrm>
            <a:prstGeom prst="rect">
              <a:avLst/>
            </a:prstGeom>
          </p:spPr>
        </p:pic>
      </p:grpSp>
      <p:grpSp>
        <p:nvGrpSpPr>
          <p:cNvPr id="127" name="Gruppe 126">
            <a:extLst>
              <a:ext uri="{FF2B5EF4-FFF2-40B4-BE49-F238E27FC236}">
                <a16:creationId xmlns:a16="http://schemas.microsoft.com/office/drawing/2014/main" id="{B5C3C8A8-65D3-40F3-203B-D8E84969AF58}"/>
              </a:ext>
            </a:extLst>
          </p:cNvPr>
          <p:cNvGrpSpPr/>
          <p:nvPr/>
        </p:nvGrpSpPr>
        <p:grpSpPr>
          <a:xfrm>
            <a:off x="4018358" y="4470222"/>
            <a:ext cx="759757" cy="509246"/>
            <a:chOff x="1887454" y="2211054"/>
            <a:chExt cx="798591" cy="567489"/>
          </a:xfrm>
          <a:solidFill>
            <a:srgbClr val="EA860C"/>
          </a:solidFill>
        </p:grpSpPr>
        <p:pic>
          <p:nvPicPr>
            <p:cNvPr id="128" name="Grafikk 127" descr="Kuleramme kontur">
              <a:extLst>
                <a:ext uri="{FF2B5EF4-FFF2-40B4-BE49-F238E27FC236}">
                  <a16:creationId xmlns:a16="http://schemas.microsoft.com/office/drawing/2014/main" id="{A0BD47CD-F8CC-3EB7-F00F-CFA68E1CE4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8556" y="2211054"/>
              <a:ext cx="567489" cy="567489"/>
            </a:xfrm>
            <a:prstGeom prst="rect">
              <a:avLst/>
            </a:prstGeom>
          </p:spPr>
        </p:pic>
        <p:pic>
          <p:nvPicPr>
            <p:cNvPr id="129" name="Grafikk 128" descr="Nøkkel">
              <a:extLst>
                <a:ext uri="{FF2B5EF4-FFF2-40B4-BE49-F238E27FC236}">
                  <a16:creationId xmlns:a16="http://schemas.microsoft.com/office/drawing/2014/main" id="{8960D2C6-312D-04E9-86DE-DE1C68B10B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1887454" y="2281739"/>
              <a:ext cx="417149" cy="417149"/>
            </a:xfrm>
            <a:prstGeom prst="rect">
              <a:avLst/>
            </a:prstGeom>
          </p:spPr>
        </p:pic>
      </p:grpSp>
      <p:grpSp>
        <p:nvGrpSpPr>
          <p:cNvPr id="130" name="Gruppe 129">
            <a:extLst>
              <a:ext uri="{FF2B5EF4-FFF2-40B4-BE49-F238E27FC236}">
                <a16:creationId xmlns:a16="http://schemas.microsoft.com/office/drawing/2014/main" id="{752BD4B8-D5A6-30DF-1D78-67675038F730}"/>
              </a:ext>
            </a:extLst>
          </p:cNvPr>
          <p:cNvGrpSpPr/>
          <p:nvPr/>
        </p:nvGrpSpPr>
        <p:grpSpPr>
          <a:xfrm>
            <a:off x="4036540" y="3860433"/>
            <a:ext cx="759757" cy="509246"/>
            <a:chOff x="1887454" y="2211054"/>
            <a:chExt cx="798591" cy="567489"/>
          </a:xfrm>
          <a:solidFill>
            <a:srgbClr val="EA860C"/>
          </a:solidFill>
        </p:grpSpPr>
        <p:pic>
          <p:nvPicPr>
            <p:cNvPr id="131" name="Grafikk 130" descr="Kuleramme kontur">
              <a:extLst>
                <a:ext uri="{FF2B5EF4-FFF2-40B4-BE49-F238E27FC236}">
                  <a16:creationId xmlns:a16="http://schemas.microsoft.com/office/drawing/2014/main" id="{4B9678D0-44BC-C3B4-E05E-21708D1318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8556" y="2211054"/>
              <a:ext cx="567489" cy="567489"/>
            </a:xfrm>
            <a:prstGeom prst="rect">
              <a:avLst/>
            </a:prstGeom>
          </p:spPr>
        </p:pic>
        <p:pic>
          <p:nvPicPr>
            <p:cNvPr id="132" name="Grafikk 131" descr="Nøkkel">
              <a:extLst>
                <a:ext uri="{FF2B5EF4-FFF2-40B4-BE49-F238E27FC236}">
                  <a16:creationId xmlns:a16="http://schemas.microsoft.com/office/drawing/2014/main" id="{02E9F5E1-29A4-5EEE-E475-5FB3A86A22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1887454" y="2281739"/>
              <a:ext cx="417149" cy="417149"/>
            </a:xfrm>
            <a:prstGeom prst="rect">
              <a:avLst/>
            </a:prstGeom>
          </p:spPr>
        </p:pic>
      </p:grpSp>
      <p:cxnSp>
        <p:nvCxnSpPr>
          <p:cNvPr id="137" name="Rett pilkobling 136">
            <a:extLst>
              <a:ext uri="{FF2B5EF4-FFF2-40B4-BE49-F238E27FC236}">
                <a16:creationId xmlns:a16="http://schemas.microsoft.com/office/drawing/2014/main" id="{955D705C-14F9-EC6D-B53C-63A0F4EDCC76}"/>
              </a:ext>
            </a:extLst>
          </p:cNvPr>
          <p:cNvCxnSpPr/>
          <p:nvPr/>
        </p:nvCxnSpPr>
        <p:spPr>
          <a:xfrm>
            <a:off x="1583720" y="2526756"/>
            <a:ext cx="466136"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Rett pilkobling 137">
            <a:extLst>
              <a:ext uri="{FF2B5EF4-FFF2-40B4-BE49-F238E27FC236}">
                <a16:creationId xmlns:a16="http://schemas.microsoft.com/office/drawing/2014/main" id="{5D4C509F-CE09-2CE0-BF28-7FFFB0D29A5D}"/>
              </a:ext>
            </a:extLst>
          </p:cNvPr>
          <p:cNvCxnSpPr/>
          <p:nvPr/>
        </p:nvCxnSpPr>
        <p:spPr>
          <a:xfrm>
            <a:off x="1583720" y="3910508"/>
            <a:ext cx="466136"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Rett pilkobling 138">
            <a:extLst>
              <a:ext uri="{FF2B5EF4-FFF2-40B4-BE49-F238E27FC236}">
                <a16:creationId xmlns:a16="http://schemas.microsoft.com/office/drawing/2014/main" id="{E3C224B1-7CC0-6CF8-D2C7-3404B6C1F755}"/>
              </a:ext>
            </a:extLst>
          </p:cNvPr>
          <p:cNvCxnSpPr/>
          <p:nvPr/>
        </p:nvCxnSpPr>
        <p:spPr>
          <a:xfrm>
            <a:off x="1583720" y="5279134"/>
            <a:ext cx="466136" cy="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Kobling: vinkel 148">
            <a:extLst>
              <a:ext uri="{FF2B5EF4-FFF2-40B4-BE49-F238E27FC236}">
                <a16:creationId xmlns:a16="http://schemas.microsoft.com/office/drawing/2014/main" id="{2EDD1E82-1BCE-BC44-FF62-0E652AB7245C}"/>
              </a:ext>
            </a:extLst>
          </p:cNvPr>
          <p:cNvCxnSpPr>
            <a:cxnSpLocks/>
          </p:cNvCxnSpPr>
          <p:nvPr/>
        </p:nvCxnSpPr>
        <p:spPr>
          <a:xfrm>
            <a:off x="2848447" y="2522057"/>
            <a:ext cx="913756" cy="691234"/>
          </a:xfrm>
          <a:prstGeom prst="bentConnector3">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1" name="Kobling: vinkel 150">
            <a:extLst>
              <a:ext uri="{FF2B5EF4-FFF2-40B4-BE49-F238E27FC236}">
                <a16:creationId xmlns:a16="http://schemas.microsoft.com/office/drawing/2014/main" id="{BE467421-F30D-0131-CC87-DE402C19244B}"/>
              </a:ext>
            </a:extLst>
          </p:cNvPr>
          <p:cNvCxnSpPr>
            <a:cxnSpLocks/>
          </p:cNvCxnSpPr>
          <p:nvPr/>
        </p:nvCxnSpPr>
        <p:spPr>
          <a:xfrm flipV="1">
            <a:off x="2848447" y="4577803"/>
            <a:ext cx="913756" cy="553796"/>
          </a:xfrm>
          <a:prstGeom prst="bentConnector3">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4" name="Rett linje 153">
            <a:extLst>
              <a:ext uri="{FF2B5EF4-FFF2-40B4-BE49-F238E27FC236}">
                <a16:creationId xmlns:a16="http://schemas.microsoft.com/office/drawing/2014/main" id="{99D3011B-9AC7-1F36-6A6A-E9F6F98A805A}"/>
              </a:ext>
            </a:extLst>
          </p:cNvPr>
          <p:cNvCxnSpPr/>
          <p:nvPr/>
        </p:nvCxnSpPr>
        <p:spPr>
          <a:xfrm>
            <a:off x="2848447" y="3795513"/>
            <a:ext cx="91375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56" name="Grafikk 155" descr="Øye med heldekkende fyll">
            <a:extLst>
              <a:ext uri="{FF2B5EF4-FFF2-40B4-BE49-F238E27FC236}">
                <a16:creationId xmlns:a16="http://schemas.microsoft.com/office/drawing/2014/main" id="{4C580696-5560-0615-F131-ED01C05A6DC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810077" y="5241604"/>
            <a:ext cx="515657" cy="515657"/>
          </a:xfrm>
          <a:prstGeom prst="rect">
            <a:avLst/>
          </a:prstGeom>
        </p:spPr>
      </p:pic>
      <p:sp>
        <p:nvSpPr>
          <p:cNvPr id="157" name="TekstSylinder 156">
            <a:extLst>
              <a:ext uri="{FF2B5EF4-FFF2-40B4-BE49-F238E27FC236}">
                <a16:creationId xmlns:a16="http://schemas.microsoft.com/office/drawing/2014/main" id="{6A45B490-4D5B-4903-0246-4033D5BB295A}"/>
              </a:ext>
            </a:extLst>
          </p:cNvPr>
          <p:cNvSpPr txBox="1"/>
          <p:nvPr/>
        </p:nvSpPr>
        <p:spPr>
          <a:xfrm>
            <a:off x="5071375" y="5341170"/>
            <a:ext cx="17654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A3B63"/>
                </a:solidFill>
                <a:effectLst/>
                <a:uLnTx/>
                <a:uFillTx/>
                <a:latin typeface="Calibri" panose="020F0502020204030204"/>
                <a:ea typeface="+mn-ea"/>
                <a:cs typeface="+mn-cs"/>
              </a:rPr>
              <a:t>Tilgangsstyring og logging</a:t>
            </a:r>
          </a:p>
        </p:txBody>
      </p:sp>
      <p:pic>
        <p:nvPicPr>
          <p:cNvPr id="158" name="Grafikk 157" descr="Mappe kontur">
            <a:extLst>
              <a:ext uri="{FF2B5EF4-FFF2-40B4-BE49-F238E27FC236}">
                <a16:creationId xmlns:a16="http://schemas.microsoft.com/office/drawing/2014/main" id="{7A045F21-A84E-1BA1-D4B4-08F38EEAA86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52245" y="2977114"/>
            <a:ext cx="2504849" cy="2154753"/>
          </a:xfrm>
          <a:prstGeom prst="rect">
            <a:avLst/>
          </a:prstGeom>
        </p:spPr>
      </p:pic>
      <p:pic>
        <p:nvPicPr>
          <p:cNvPr id="159" name="Grafikk 158" descr="Mappe kontur">
            <a:extLst>
              <a:ext uri="{FF2B5EF4-FFF2-40B4-BE49-F238E27FC236}">
                <a16:creationId xmlns:a16="http://schemas.microsoft.com/office/drawing/2014/main" id="{1A1C50A9-28EE-6D23-7D93-5D533EDC920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42726" y="3161939"/>
            <a:ext cx="2504849" cy="2154753"/>
          </a:xfrm>
          <a:prstGeom prst="rect">
            <a:avLst/>
          </a:prstGeom>
        </p:spPr>
      </p:pic>
      <p:pic>
        <p:nvPicPr>
          <p:cNvPr id="160" name="Grafikk 159" descr="Mappe kontur">
            <a:extLst>
              <a:ext uri="{FF2B5EF4-FFF2-40B4-BE49-F238E27FC236}">
                <a16:creationId xmlns:a16="http://schemas.microsoft.com/office/drawing/2014/main" id="{D19C5CE4-B79C-6F65-FC8B-CD90A55E20A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434303" y="3347745"/>
            <a:ext cx="2504849" cy="2154753"/>
          </a:xfrm>
          <a:prstGeom prst="rect">
            <a:avLst/>
          </a:prstGeom>
        </p:spPr>
      </p:pic>
      <p:sp>
        <p:nvSpPr>
          <p:cNvPr id="174" name="Rektangel: avrundede hjørner 173">
            <a:extLst>
              <a:ext uri="{FF2B5EF4-FFF2-40B4-BE49-F238E27FC236}">
                <a16:creationId xmlns:a16="http://schemas.microsoft.com/office/drawing/2014/main" id="{405197CF-837D-D09C-4A03-BFE0F474E34C}"/>
              </a:ext>
            </a:extLst>
          </p:cNvPr>
          <p:cNvSpPr/>
          <p:nvPr/>
        </p:nvSpPr>
        <p:spPr>
          <a:xfrm>
            <a:off x="6790622" y="4031737"/>
            <a:ext cx="1784884" cy="955711"/>
          </a:xfrm>
          <a:prstGeom prst="roundRect">
            <a:avLst>
              <a:gd name="adj" fmla="val 547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1" name="Gruppe 160">
            <a:extLst>
              <a:ext uri="{FF2B5EF4-FFF2-40B4-BE49-F238E27FC236}">
                <a16:creationId xmlns:a16="http://schemas.microsoft.com/office/drawing/2014/main" id="{2D800FF3-AF4C-4DCC-9B8B-5E519F68316D}"/>
              </a:ext>
            </a:extLst>
          </p:cNvPr>
          <p:cNvGrpSpPr/>
          <p:nvPr/>
        </p:nvGrpSpPr>
        <p:grpSpPr>
          <a:xfrm>
            <a:off x="7004237" y="4186208"/>
            <a:ext cx="501279" cy="707648"/>
            <a:chOff x="7024208" y="2866986"/>
            <a:chExt cx="531372" cy="773044"/>
          </a:xfrm>
        </p:grpSpPr>
        <p:pic>
          <p:nvPicPr>
            <p:cNvPr id="162" name="Grafikk 161" descr="Kuleramme kontur">
              <a:extLst>
                <a:ext uri="{FF2B5EF4-FFF2-40B4-BE49-F238E27FC236}">
                  <a16:creationId xmlns:a16="http://schemas.microsoft.com/office/drawing/2014/main" id="{1C0EF09E-AEC7-9613-6F65-F96C58072A5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151267" y="3235717"/>
              <a:ext cx="404313" cy="404313"/>
            </a:xfrm>
            <a:prstGeom prst="rect">
              <a:avLst/>
            </a:prstGeom>
          </p:spPr>
        </p:pic>
        <p:pic>
          <p:nvPicPr>
            <p:cNvPr id="163" name="Grafikk 162" descr="Kuleramme kontur">
              <a:extLst>
                <a:ext uri="{FF2B5EF4-FFF2-40B4-BE49-F238E27FC236}">
                  <a16:creationId xmlns:a16="http://schemas.microsoft.com/office/drawing/2014/main" id="{86D7DF28-DADE-3856-4E9B-E11ABF1DE39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151267" y="2866986"/>
              <a:ext cx="404313" cy="404313"/>
            </a:xfrm>
            <a:prstGeom prst="rect">
              <a:avLst/>
            </a:prstGeom>
          </p:spPr>
        </p:pic>
        <p:pic>
          <p:nvPicPr>
            <p:cNvPr id="164" name="Grafikk 163" descr="Nøkkel">
              <a:extLst>
                <a:ext uri="{FF2B5EF4-FFF2-40B4-BE49-F238E27FC236}">
                  <a16:creationId xmlns:a16="http://schemas.microsoft.com/office/drawing/2014/main" id="{85C48695-8E87-8DF5-6B99-7B6B789CA30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5400000">
              <a:off x="7038735" y="3301293"/>
              <a:ext cx="290788" cy="290788"/>
            </a:xfrm>
            <a:prstGeom prst="rect">
              <a:avLst/>
            </a:prstGeom>
          </p:spPr>
        </p:pic>
        <p:pic>
          <p:nvPicPr>
            <p:cNvPr id="165" name="Grafikk 164" descr="Nøkkel">
              <a:extLst>
                <a:ext uri="{FF2B5EF4-FFF2-40B4-BE49-F238E27FC236}">
                  <a16:creationId xmlns:a16="http://schemas.microsoft.com/office/drawing/2014/main" id="{DB3BEE2C-BFC2-A140-BB5E-A5C77E97D6E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5400000">
              <a:off x="7024208" y="2923748"/>
              <a:ext cx="290788" cy="290788"/>
            </a:xfrm>
            <a:prstGeom prst="rect">
              <a:avLst/>
            </a:prstGeom>
          </p:spPr>
        </p:pic>
      </p:grpSp>
      <p:grpSp>
        <p:nvGrpSpPr>
          <p:cNvPr id="175" name="Gruppe 174">
            <a:extLst>
              <a:ext uri="{FF2B5EF4-FFF2-40B4-BE49-F238E27FC236}">
                <a16:creationId xmlns:a16="http://schemas.microsoft.com/office/drawing/2014/main" id="{E8DB2310-DA3F-0309-3961-9E899CFF5221}"/>
              </a:ext>
            </a:extLst>
          </p:cNvPr>
          <p:cNvGrpSpPr/>
          <p:nvPr/>
        </p:nvGrpSpPr>
        <p:grpSpPr>
          <a:xfrm>
            <a:off x="7442731" y="4193603"/>
            <a:ext cx="501279" cy="707648"/>
            <a:chOff x="7024208" y="2866986"/>
            <a:chExt cx="531372" cy="773044"/>
          </a:xfrm>
        </p:grpSpPr>
        <p:pic>
          <p:nvPicPr>
            <p:cNvPr id="176" name="Grafikk 175" descr="Kuleramme kontur">
              <a:extLst>
                <a:ext uri="{FF2B5EF4-FFF2-40B4-BE49-F238E27FC236}">
                  <a16:creationId xmlns:a16="http://schemas.microsoft.com/office/drawing/2014/main" id="{F4DCDA55-7CDD-E80C-2271-8FB8D0BA683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151267" y="3235717"/>
              <a:ext cx="404313" cy="404313"/>
            </a:xfrm>
            <a:prstGeom prst="rect">
              <a:avLst/>
            </a:prstGeom>
          </p:spPr>
        </p:pic>
        <p:pic>
          <p:nvPicPr>
            <p:cNvPr id="177" name="Grafikk 176" descr="Kuleramme kontur">
              <a:extLst>
                <a:ext uri="{FF2B5EF4-FFF2-40B4-BE49-F238E27FC236}">
                  <a16:creationId xmlns:a16="http://schemas.microsoft.com/office/drawing/2014/main" id="{F62A59D6-7B03-406F-07E2-F6D44C955EC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151267" y="2866986"/>
              <a:ext cx="404313" cy="404313"/>
            </a:xfrm>
            <a:prstGeom prst="rect">
              <a:avLst/>
            </a:prstGeom>
          </p:spPr>
        </p:pic>
        <p:pic>
          <p:nvPicPr>
            <p:cNvPr id="178" name="Grafikk 177" descr="Nøkkel">
              <a:extLst>
                <a:ext uri="{FF2B5EF4-FFF2-40B4-BE49-F238E27FC236}">
                  <a16:creationId xmlns:a16="http://schemas.microsoft.com/office/drawing/2014/main" id="{25E6ABA2-A512-3D8C-2552-7946FFBE8A1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5400000">
              <a:off x="7038735" y="3301293"/>
              <a:ext cx="290788" cy="290788"/>
            </a:xfrm>
            <a:prstGeom prst="rect">
              <a:avLst/>
            </a:prstGeom>
          </p:spPr>
        </p:pic>
        <p:pic>
          <p:nvPicPr>
            <p:cNvPr id="179" name="Grafikk 178" descr="Nøkkel">
              <a:extLst>
                <a:ext uri="{FF2B5EF4-FFF2-40B4-BE49-F238E27FC236}">
                  <a16:creationId xmlns:a16="http://schemas.microsoft.com/office/drawing/2014/main" id="{D85A02D8-41A2-F9AB-EDC5-DCAFB0801EE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5400000">
              <a:off x="7024208" y="2923748"/>
              <a:ext cx="290788" cy="290788"/>
            </a:xfrm>
            <a:prstGeom prst="rect">
              <a:avLst/>
            </a:prstGeom>
          </p:spPr>
        </p:pic>
      </p:grpSp>
      <p:grpSp>
        <p:nvGrpSpPr>
          <p:cNvPr id="180" name="Gruppe 179">
            <a:extLst>
              <a:ext uri="{FF2B5EF4-FFF2-40B4-BE49-F238E27FC236}">
                <a16:creationId xmlns:a16="http://schemas.microsoft.com/office/drawing/2014/main" id="{A489E909-2258-0A55-E034-85A48447C594}"/>
              </a:ext>
            </a:extLst>
          </p:cNvPr>
          <p:cNvGrpSpPr/>
          <p:nvPr/>
        </p:nvGrpSpPr>
        <p:grpSpPr>
          <a:xfrm>
            <a:off x="7881225" y="4200998"/>
            <a:ext cx="501279" cy="707648"/>
            <a:chOff x="7024208" y="2866986"/>
            <a:chExt cx="531372" cy="773044"/>
          </a:xfrm>
        </p:grpSpPr>
        <p:pic>
          <p:nvPicPr>
            <p:cNvPr id="181" name="Grafikk 180" descr="Kuleramme kontur">
              <a:extLst>
                <a:ext uri="{FF2B5EF4-FFF2-40B4-BE49-F238E27FC236}">
                  <a16:creationId xmlns:a16="http://schemas.microsoft.com/office/drawing/2014/main" id="{D464E775-31CE-F5B0-ACD4-A7EBD3A7AD9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151267" y="3235717"/>
              <a:ext cx="404313" cy="404313"/>
            </a:xfrm>
            <a:prstGeom prst="rect">
              <a:avLst/>
            </a:prstGeom>
          </p:spPr>
        </p:pic>
        <p:pic>
          <p:nvPicPr>
            <p:cNvPr id="182" name="Grafikk 181" descr="Kuleramme kontur">
              <a:extLst>
                <a:ext uri="{FF2B5EF4-FFF2-40B4-BE49-F238E27FC236}">
                  <a16:creationId xmlns:a16="http://schemas.microsoft.com/office/drawing/2014/main" id="{AB230E18-492D-30D7-0905-6E2E75F9438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151267" y="2866986"/>
              <a:ext cx="404313" cy="404313"/>
            </a:xfrm>
            <a:prstGeom prst="rect">
              <a:avLst/>
            </a:prstGeom>
          </p:spPr>
        </p:pic>
        <p:pic>
          <p:nvPicPr>
            <p:cNvPr id="183" name="Grafikk 182" descr="Nøkkel">
              <a:extLst>
                <a:ext uri="{FF2B5EF4-FFF2-40B4-BE49-F238E27FC236}">
                  <a16:creationId xmlns:a16="http://schemas.microsoft.com/office/drawing/2014/main" id="{39E8CD00-39AB-AD7B-00F0-AC7AD0BF226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5400000">
              <a:off x="7038735" y="3301293"/>
              <a:ext cx="290788" cy="290788"/>
            </a:xfrm>
            <a:prstGeom prst="rect">
              <a:avLst/>
            </a:prstGeom>
          </p:spPr>
        </p:pic>
        <p:pic>
          <p:nvPicPr>
            <p:cNvPr id="184" name="Grafikk 183" descr="Nøkkel">
              <a:extLst>
                <a:ext uri="{FF2B5EF4-FFF2-40B4-BE49-F238E27FC236}">
                  <a16:creationId xmlns:a16="http://schemas.microsoft.com/office/drawing/2014/main" id="{A4C6CFBB-9E71-B38B-58D3-EC39F1E1EEE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5400000">
              <a:off x="7024208" y="2923748"/>
              <a:ext cx="290788" cy="290788"/>
            </a:xfrm>
            <a:prstGeom prst="rect">
              <a:avLst/>
            </a:prstGeom>
          </p:spPr>
        </p:pic>
      </p:grpSp>
      <p:cxnSp>
        <p:nvCxnSpPr>
          <p:cNvPr id="186" name="Rett pilkobling 185">
            <a:extLst>
              <a:ext uri="{FF2B5EF4-FFF2-40B4-BE49-F238E27FC236}">
                <a16:creationId xmlns:a16="http://schemas.microsoft.com/office/drawing/2014/main" id="{84F0A156-D1F3-22EC-84E7-4211A8A818F2}"/>
              </a:ext>
            </a:extLst>
          </p:cNvPr>
          <p:cNvCxnSpPr>
            <a:cxnSpLocks/>
          </p:cNvCxnSpPr>
          <p:nvPr/>
        </p:nvCxnSpPr>
        <p:spPr>
          <a:xfrm>
            <a:off x="5428034" y="3745273"/>
            <a:ext cx="939101"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87" name="Grafikk 186" descr="Øye med heldekkende fyll">
            <a:extLst>
              <a:ext uri="{FF2B5EF4-FFF2-40B4-BE49-F238E27FC236}">
                <a16:creationId xmlns:a16="http://schemas.microsoft.com/office/drawing/2014/main" id="{639C3120-AD56-9CD8-A142-2778ECFB2D6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625706" y="3243054"/>
            <a:ext cx="515657" cy="515657"/>
          </a:xfrm>
          <a:prstGeom prst="rect">
            <a:avLst/>
          </a:prstGeom>
        </p:spPr>
      </p:pic>
      <p:sp>
        <p:nvSpPr>
          <p:cNvPr id="188" name="TekstSylinder 187">
            <a:extLst>
              <a:ext uri="{FF2B5EF4-FFF2-40B4-BE49-F238E27FC236}">
                <a16:creationId xmlns:a16="http://schemas.microsoft.com/office/drawing/2014/main" id="{3605D833-56C6-6C8F-62D4-ACD030E3F9D6}"/>
              </a:ext>
            </a:extLst>
          </p:cNvPr>
          <p:cNvSpPr txBox="1"/>
          <p:nvPr/>
        </p:nvSpPr>
        <p:spPr>
          <a:xfrm>
            <a:off x="5219736" y="3837613"/>
            <a:ext cx="140576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A3B63"/>
                </a:solidFill>
                <a:effectLst/>
                <a:uLnTx/>
                <a:uFillTx/>
                <a:latin typeface="Calibri" panose="020F0502020204030204"/>
                <a:ea typeface="+mn-ea"/>
                <a:cs typeface="+mn-cs"/>
              </a:rPr>
              <a:t>Spørringer</a:t>
            </a:r>
          </a:p>
        </p:txBody>
      </p:sp>
      <p:pic>
        <p:nvPicPr>
          <p:cNvPr id="85" name="Grafikk 84" descr="Lås">
            <a:extLst>
              <a:ext uri="{FF2B5EF4-FFF2-40B4-BE49-F238E27FC236}">
                <a16:creationId xmlns:a16="http://schemas.microsoft.com/office/drawing/2014/main" id="{F3DF2260-65F0-C203-BE6B-618D60A4895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492470" y="3133626"/>
            <a:ext cx="523786" cy="523786"/>
          </a:xfrm>
          <a:prstGeom prst="rect">
            <a:avLst/>
          </a:prstGeom>
        </p:spPr>
      </p:pic>
      <p:pic>
        <p:nvPicPr>
          <p:cNvPr id="190" name="Grafikk 189" descr="Lås">
            <a:extLst>
              <a:ext uri="{FF2B5EF4-FFF2-40B4-BE49-F238E27FC236}">
                <a16:creationId xmlns:a16="http://schemas.microsoft.com/office/drawing/2014/main" id="{43F33DF7-A712-89CA-ECC7-D78A7408A8F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605679" y="3286026"/>
            <a:ext cx="523786" cy="523786"/>
          </a:xfrm>
          <a:prstGeom prst="rect">
            <a:avLst/>
          </a:prstGeom>
        </p:spPr>
      </p:pic>
      <p:pic>
        <p:nvPicPr>
          <p:cNvPr id="191" name="Grafikk 190" descr="Lås">
            <a:extLst>
              <a:ext uri="{FF2B5EF4-FFF2-40B4-BE49-F238E27FC236}">
                <a16:creationId xmlns:a16="http://schemas.microsoft.com/office/drawing/2014/main" id="{ED0B04B1-5295-1C8D-205F-5E4487FD0B3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797270" y="3438426"/>
            <a:ext cx="523786" cy="523786"/>
          </a:xfrm>
          <a:prstGeom prst="rect">
            <a:avLst/>
          </a:prstGeom>
        </p:spPr>
      </p:pic>
      <p:pic>
        <p:nvPicPr>
          <p:cNvPr id="192" name="Grafikk 191" descr="Lås">
            <a:extLst>
              <a:ext uri="{FF2B5EF4-FFF2-40B4-BE49-F238E27FC236}">
                <a16:creationId xmlns:a16="http://schemas.microsoft.com/office/drawing/2014/main" id="{0962ECC2-6DC9-A5D6-9C11-288E576A962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949670" y="3590826"/>
            <a:ext cx="523786" cy="523786"/>
          </a:xfrm>
          <a:prstGeom prst="rect">
            <a:avLst/>
          </a:prstGeom>
        </p:spPr>
      </p:pic>
      <p:pic>
        <p:nvPicPr>
          <p:cNvPr id="196" name="Grafikk 195" descr="Spredningsdiagram kontur">
            <a:extLst>
              <a:ext uri="{FF2B5EF4-FFF2-40B4-BE49-F238E27FC236}">
                <a16:creationId xmlns:a16="http://schemas.microsoft.com/office/drawing/2014/main" id="{437926D1-1D2A-288E-9BD3-FBD910D57F5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0933083" y="2650749"/>
            <a:ext cx="767547" cy="767547"/>
          </a:xfrm>
          <a:prstGeom prst="rect">
            <a:avLst/>
          </a:prstGeom>
        </p:spPr>
      </p:pic>
      <p:pic>
        <p:nvPicPr>
          <p:cNvPr id="198" name="Grafikk 197" descr="Normalfordeling kontur">
            <a:extLst>
              <a:ext uri="{FF2B5EF4-FFF2-40B4-BE49-F238E27FC236}">
                <a16:creationId xmlns:a16="http://schemas.microsoft.com/office/drawing/2014/main" id="{4567145F-CEF7-3E84-BADD-721F02AD63B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391252" y="3403411"/>
            <a:ext cx="841849" cy="841849"/>
          </a:xfrm>
          <a:prstGeom prst="rect">
            <a:avLst/>
          </a:prstGeom>
        </p:spPr>
      </p:pic>
      <p:pic>
        <p:nvPicPr>
          <p:cNvPr id="202" name="Grafikk 201" descr="Hockeykøllekurven kontur">
            <a:extLst>
              <a:ext uri="{FF2B5EF4-FFF2-40B4-BE49-F238E27FC236}">
                <a16:creationId xmlns:a16="http://schemas.microsoft.com/office/drawing/2014/main" id="{E491DFBF-C897-4847-D960-ED1964AD77E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195342" y="2659001"/>
            <a:ext cx="737741" cy="737741"/>
          </a:xfrm>
          <a:prstGeom prst="rect">
            <a:avLst/>
          </a:prstGeom>
        </p:spPr>
      </p:pic>
      <p:pic>
        <p:nvPicPr>
          <p:cNvPr id="204" name="Grafikk 203" descr="Pandemic slår sammen buet linje diagram kontur">
            <a:extLst>
              <a:ext uri="{FF2B5EF4-FFF2-40B4-BE49-F238E27FC236}">
                <a16:creationId xmlns:a16="http://schemas.microsoft.com/office/drawing/2014/main" id="{6ABF9127-CB87-1093-0FF6-2F06C141062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0195342" y="3414341"/>
            <a:ext cx="841849" cy="841849"/>
          </a:xfrm>
          <a:prstGeom prst="rect">
            <a:avLst/>
          </a:prstGeom>
        </p:spPr>
      </p:pic>
      <p:pic>
        <p:nvPicPr>
          <p:cNvPr id="206" name="Grafikk 205" descr="Tabell kontur">
            <a:extLst>
              <a:ext uri="{FF2B5EF4-FFF2-40B4-BE49-F238E27FC236}">
                <a16:creationId xmlns:a16="http://schemas.microsoft.com/office/drawing/2014/main" id="{D5C6BF9C-1728-3135-560F-E05849609B5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1030315" y="3494721"/>
            <a:ext cx="822622" cy="822622"/>
          </a:xfrm>
          <a:prstGeom prst="rect">
            <a:avLst/>
          </a:prstGeom>
        </p:spPr>
      </p:pic>
      <p:sp>
        <p:nvSpPr>
          <p:cNvPr id="207" name="TekstSylinder 206">
            <a:extLst>
              <a:ext uri="{FF2B5EF4-FFF2-40B4-BE49-F238E27FC236}">
                <a16:creationId xmlns:a16="http://schemas.microsoft.com/office/drawing/2014/main" id="{952DE580-8E26-8F59-2F6B-127846172A02}"/>
              </a:ext>
            </a:extLst>
          </p:cNvPr>
          <p:cNvSpPr txBox="1"/>
          <p:nvPr/>
        </p:nvSpPr>
        <p:spPr>
          <a:xfrm>
            <a:off x="491751" y="4071459"/>
            <a:ext cx="14057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3A3B63"/>
                </a:solidFill>
                <a:effectLst/>
                <a:uLnTx/>
                <a:uFillTx/>
                <a:latin typeface="Calibri" panose="020F0502020204030204"/>
                <a:ea typeface="+mn-ea"/>
                <a:cs typeface="+mn-cs"/>
              </a:rPr>
              <a:t>Sensitive data</a:t>
            </a:r>
          </a:p>
        </p:txBody>
      </p:sp>
      <p:sp>
        <p:nvSpPr>
          <p:cNvPr id="208" name="TekstSylinder 207">
            <a:extLst>
              <a:ext uri="{FF2B5EF4-FFF2-40B4-BE49-F238E27FC236}">
                <a16:creationId xmlns:a16="http://schemas.microsoft.com/office/drawing/2014/main" id="{F680B960-FBE7-082C-D2B6-2AA85E23997E}"/>
              </a:ext>
            </a:extLst>
          </p:cNvPr>
          <p:cNvSpPr txBox="1"/>
          <p:nvPr/>
        </p:nvSpPr>
        <p:spPr>
          <a:xfrm>
            <a:off x="491751" y="2786751"/>
            <a:ext cx="14057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3A3B63"/>
                </a:solidFill>
                <a:effectLst/>
                <a:uLnTx/>
                <a:uFillTx/>
                <a:latin typeface="Calibri" panose="020F0502020204030204"/>
                <a:ea typeface="+mn-ea"/>
                <a:cs typeface="+mn-cs"/>
              </a:rPr>
              <a:t>Sensitive data</a:t>
            </a:r>
          </a:p>
        </p:txBody>
      </p:sp>
      <p:sp>
        <p:nvSpPr>
          <p:cNvPr id="209" name="TekstSylinder 208">
            <a:extLst>
              <a:ext uri="{FF2B5EF4-FFF2-40B4-BE49-F238E27FC236}">
                <a16:creationId xmlns:a16="http://schemas.microsoft.com/office/drawing/2014/main" id="{A7D20E04-6345-7F40-58F8-5C2992565FDC}"/>
              </a:ext>
            </a:extLst>
          </p:cNvPr>
          <p:cNvSpPr txBox="1"/>
          <p:nvPr/>
        </p:nvSpPr>
        <p:spPr>
          <a:xfrm>
            <a:off x="1815845" y="4066266"/>
            <a:ext cx="14057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3A3B63"/>
                </a:solidFill>
                <a:effectLst/>
                <a:uLnTx/>
                <a:uFillTx/>
                <a:latin typeface="Calibri" panose="020F0502020204030204"/>
                <a:ea typeface="+mn-ea"/>
                <a:cs typeface="+mn-cs"/>
              </a:rPr>
              <a:t>Utvalg</a:t>
            </a:r>
          </a:p>
        </p:txBody>
      </p:sp>
      <p:sp>
        <p:nvSpPr>
          <p:cNvPr id="210" name="TekstSylinder 209">
            <a:extLst>
              <a:ext uri="{FF2B5EF4-FFF2-40B4-BE49-F238E27FC236}">
                <a16:creationId xmlns:a16="http://schemas.microsoft.com/office/drawing/2014/main" id="{47C4A17F-B196-4B71-7BA2-B9B4D901F0D1}"/>
              </a:ext>
            </a:extLst>
          </p:cNvPr>
          <p:cNvSpPr txBox="1"/>
          <p:nvPr/>
        </p:nvSpPr>
        <p:spPr>
          <a:xfrm>
            <a:off x="1815845" y="5432154"/>
            <a:ext cx="14057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a:ln>
                  <a:noFill/>
                </a:ln>
                <a:solidFill>
                  <a:srgbClr val="3A3B63"/>
                </a:solidFill>
                <a:effectLst/>
                <a:uLnTx/>
                <a:uFillTx/>
                <a:latin typeface="Calibri" panose="020F0502020204030204"/>
                <a:ea typeface="+mn-ea"/>
                <a:cs typeface="+mn-cs"/>
              </a:rPr>
              <a:t>Utvalg</a:t>
            </a:r>
          </a:p>
        </p:txBody>
      </p:sp>
      <p:sp>
        <p:nvSpPr>
          <p:cNvPr id="211" name="TekstSylinder 210">
            <a:extLst>
              <a:ext uri="{FF2B5EF4-FFF2-40B4-BE49-F238E27FC236}">
                <a16:creationId xmlns:a16="http://schemas.microsoft.com/office/drawing/2014/main" id="{41EBD68F-DF50-1887-306D-43B6EDC99CCC}"/>
              </a:ext>
            </a:extLst>
          </p:cNvPr>
          <p:cNvSpPr txBox="1"/>
          <p:nvPr/>
        </p:nvSpPr>
        <p:spPr>
          <a:xfrm>
            <a:off x="9748353" y="2048564"/>
            <a:ext cx="2021305" cy="523220"/>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93C61"/>
                </a:solidFill>
                <a:effectLst/>
                <a:uLnTx/>
                <a:uFillTx/>
                <a:latin typeface="Calibri" panose="020F0502020204030204"/>
                <a:ea typeface="+mn-ea"/>
                <a:cs typeface="+mn-cs"/>
              </a:rPr>
              <a:t>Skreddersydd anonym statistikk og analyse</a:t>
            </a:r>
          </a:p>
        </p:txBody>
      </p:sp>
      <p:sp>
        <p:nvSpPr>
          <p:cNvPr id="212" name="TekstSylinder 211">
            <a:extLst>
              <a:ext uri="{FF2B5EF4-FFF2-40B4-BE49-F238E27FC236}">
                <a16:creationId xmlns:a16="http://schemas.microsoft.com/office/drawing/2014/main" id="{692C9040-3C6E-5E7B-CBF3-C30A4363905A}"/>
              </a:ext>
            </a:extLst>
          </p:cNvPr>
          <p:cNvSpPr txBox="1"/>
          <p:nvPr/>
        </p:nvSpPr>
        <p:spPr>
          <a:xfrm>
            <a:off x="9410502" y="4383777"/>
            <a:ext cx="2656850" cy="1754326"/>
          </a:xfrm>
          <a:prstGeom prst="rect">
            <a:avLst/>
          </a:prstGeom>
          <a:noFill/>
        </p:spPr>
        <p:txBody>
          <a:bodyPr wrap="square" lIns="91440" tIns="45720" rIns="91440" bIns="45720" rtlCol="0" anchor="t">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Råd til myndigheter</a:t>
            </a:r>
          </a:p>
          <a:p>
            <a:pPr marL="285750" indent="-285750">
              <a:buFont typeface="Arial" panose="020B0604020202020204" pitchFamily="34" charset="0"/>
              <a:buChar char="•"/>
              <a:defRP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Overvåking </a:t>
            </a:r>
            <a:r>
              <a:rPr lang="nb-NO" sz="1200"/>
              <a:t>innen smittevern</a:t>
            </a: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Bivirkninger av vaksine og andre  legemidler</a:t>
            </a:r>
            <a:endParaRPr lang="nb-NO" sz="12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Innsikt til andre myndighetsorganer (DMP </a:t>
            </a:r>
            <a:r>
              <a:rPr kumimoji="0" lang="nb-NO" sz="1200" b="0" i="0" u="none" strike="noStrike" kern="1200" cap="none" spc="0" normalizeH="0" baseline="0" noProof="0" err="1">
                <a:ln>
                  <a:noFill/>
                </a:ln>
                <a:solidFill>
                  <a:srgbClr val="393C61"/>
                </a:solidFill>
                <a:effectLst/>
                <a:uLnTx/>
                <a:uFillTx/>
                <a:latin typeface="Calibri" panose="020F0502020204030204"/>
                <a:ea typeface="+mn-ea"/>
                <a:cs typeface="+mn-cs"/>
              </a:rPr>
              <a:t>m.fl</a:t>
            </a: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a:t>
            </a:r>
            <a:endParaRPr lang="nb-NO" sz="12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t>Innsikt </a:t>
            </a: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til næringsaktører, media </a:t>
            </a:r>
            <a:r>
              <a:rPr kumimoji="0" lang="nb-NO" sz="1200" b="0" i="0" u="none" strike="noStrike" kern="1200" cap="none" spc="0" normalizeH="0" baseline="0" noProof="0" err="1">
                <a:ln>
                  <a:noFill/>
                </a:ln>
                <a:solidFill>
                  <a:srgbClr val="393C61"/>
                </a:solidFill>
                <a:effectLst/>
                <a:uLnTx/>
                <a:uFillTx/>
                <a:latin typeface="Calibri" panose="020F0502020204030204"/>
                <a:ea typeface="+mn-ea"/>
                <a:cs typeface="+mn-cs"/>
              </a:rPr>
              <a:t>m.fl</a:t>
            </a: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 (på bestilling)</a:t>
            </a:r>
            <a:endParaRPr lang="nb-NO" sz="12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p:txBody>
      </p:sp>
      <p:cxnSp>
        <p:nvCxnSpPr>
          <p:cNvPr id="6" name="Rett linje 5">
            <a:extLst>
              <a:ext uri="{FF2B5EF4-FFF2-40B4-BE49-F238E27FC236}">
                <a16:creationId xmlns:a16="http://schemas.microsoft.com/office/drawing/2014/main" id="{87656E9C-0997-7EEF-2D54-6A484FE88C63}"/>
              </a:ext>
            </a:extLst>
          </p:cNvPr>
          <p:cNvCxnSpPr>
            <a:cxnSpLocks/>
          </p:cNvCxnSpPr>
          <p:nvPr/>
        </p:nvCxnSpPr>
        <p:spPr>
          <a:xfrm>
            <a:off x="8930324" y="3880970"/>
            <a:ext cx="338936" cy="0"/>
          </a:xfrm>
          <a:prstGeom prst="line">
            <a:avLst/>
          </a:prstGeom>
          <a:ln w="28575">
            <a:solidFill>
              <a:srgbClr val="04AB79"/>
            </a:solidFill>
            <a:prstDash val="sysDot"/>
          </a:ln>
        </p:spPr>
        <p:style>
          <a:lnRef idx="1">
            <a:schemeClr val="accent1"/>
          </a:lnRef>
          <a:fillRef idx="0">
            <a:schemeClr val="accent1"/>
          </a:fillRef>
          <a:effectRef idx="0">
            <a:schemeClr val="accent1"/>
          </a:effectRef>
          <a:fontRef idx="minor">
            <a:schemeClr val="tx1"/>
          </a:fontRef>
        </p:style>
      </p:cxnSp>
      <p:sp>
        <p:nvSpPr>
          <p:cNvPr id="8" name="TekstSylinder 7">
            <a:extLst>
              <a:ext uri="{FF2B5EF4-FFF2-40B4-BE49-F238E27FC236}">
                <a16:creationId xmlns:a16="http://schemas.microsoft.com/office/drawing/2014/main" id="{498FC048-5C88-159D-AA23-E8B44206CCD1}"/>
              </a:ext>
            </a:extLst>
          </p:cNvPr>
          <p:cNvSpPr txBox="1"/>
          <p:nvPr/>
        </p:nvSpPr>
        <p:spPr>
          <a:xfrm>
            <a:off x="4118395" y="2351224"/>
            <a:ext cx="913757" cy="276999"/>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Datalager</a:t>
            </a:r>
          </a:p>
        </p:txBody>
      </p:sp>
      <p:pic>
        <p:nvPicPr>
          <p:cNvPr id="19" name="Grafikk 18" descr="Lås">
            <a:extLst>
              <a:ext uri="{FF2B5EF4-FFF2-40B4-BE49-F238E27FC236}">
                <a16:creationId xmlns:a16="http://schemas.microsoft.com/office/drawing/2014/main" id="{E2A98FE3-792C-373D-04E3-1CA4CCF8DBE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288330" y="2660321"/>
            <a:ext cx="523786" cy="523786"/>
          </a:xfrm>
          <a:prstGeom prst="rect">
            <a:avLst/>
          </a:prstGeom>
        </p:spPr>
      </p:pic>
      <p:sp>
        <p:nvSpPr>
          <p:cNvPr id="20" name="Likebent trekant 19">
            <a:extLst>
              <a:ext uri="{FF2B5EF4-FFF2-40B4-BE49-F238E27FC236}">
                <a16:creationId xmlns:a16="http://schemas.microsoft.com/office/drawing/2014/main" id="{04FA5E0E-EC42-6A10-DA0C-F8F7A18216D9}"/>
              </a:ext>
            </a:extLst>
          </p:cNvPr>
          <p:cNvSpPr/>
          <p:nvPr/>
        </p:nvSpPr>
        <p:spPr>
          <a:xfrm>
            <a:off x="4317538" y="5176994"/>
            <a:ext cx="395475" cy="118351"/>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sp>
        <p:nvSpPr>
          <p:cNvPr id="21" name="Likebent trekant 20">
            <a:extLst>
              <a:ext uri="{FF2B5EF4-FFF2-40B4-BE49-F238E27FC236}">
                <a16:creationId xmlns:a16="http://schemas.microsoft.com/office/drawing/2014/main" id="{899671D1-7B76-2252-BECC-74C89385BE0B}"/>
              </a:ext>
            </a:extLst>
          </p:cNvPr>
          <p:cNvSpPr/>
          <p:nvPr/>
        </p:nvSpPr>
        <p:spPr>
          <a:xfrm>
            <a:off x="5754662" y="5176994"/>
            <a:ext cx="395475" cy="118351"/>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sp>
        <p:nvSpPr>
          <p:cNvPr id="22" name="Likebent trekant 21">
            <a:extLst>
              <a:ext uri="{FF2B5EF4-FFF2-40B4-BE49-F238E27FC236}">
                <a16:creationId xmlns:a16="http://schemas.microsoft.com/office/drawing/2014/main" id="{D863C970-3695-A154-B3FC-F8582606D9EA}"/>
              </a:ext>
            </a:extLst>
          </p:cNvPr>
          <p:cNvSpPr/>
          <p:nvPr/>
        </p:nvSpPr>
        <p:spPr>
          <a:xfrm>
            <a:off x="7529007" y="5176994"/>
            <a:ext cx="395475" cy="118351"/>
          </a:xfrm>
          <a:prstGeom prst="triangl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09079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645AF-9705-5469-4876-C9957672541A}"/>
            </a:ext>
          </a:extLst>
        </p:cNvPr>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40E48550-07FB-1672-B923-140390CF554C}"/>
              </a:ext>
            </a:extLst>
          </p:cNvPr>
          <p:cNvSpPr>
            <a:spLocks noGrp="1"/>
          </p:cNvSpPr>
          <p:nvPr>
            <p:ph type="body" sz="quarter" idx="11"/>
          </p:nvPr>
        </p:nvSpPr>
        <p:spPr>
          <a:xfrm>
            <a:off x="591993" y="880027"/>
            <a:ext cx="10858500" cy="423321"/>
          </a:xfrm>
        </p:spPr>
        <p:txBody>
          <a:bodyPr/>
          <a:lstStyle/>
          <a:p>
            <a:r>
              <a:rPr lang="nb-NO"/>
              <a:t>Overvåking av smittsomme sykdommer basert på koblede data</a:t>
            </a:r>
          </a:p>
        </p:txBody>
      </p:sp>
      <p:cxnSp>
        <p:nvCxnSpPr>
          <p:cNvPr id="4" name="Rett linje 3">
            <a:extLst>
              <a:ext uri="{FF2B5EF4-FFF2-40B4-BE49-F238E27FC236}">
                <a16:creationId xmlns:a16="http://schemas.microsoft.com/office/drawing/2014/main" id="{5571E304-33B6-D343-184C-5E2AA695B5CC}"/>
              </a:ext>
            </a:extLst>
          </p:cNvPr>
          <p:cNvCxnSpPr>
            <a:cxnSpLocks/>
          </p:cNvCxnSpPr>
          <p:nvPr/>
        </p:nvCxnSpPr>
        <p:spPr>
          <a:xfrm>
            <a:off x="659224" y="1829399"/>
            <a:ext cx="11116556" cy="0"/>
          </a:xfrm>
          <a:prstGeom prst="line">
            <a:avLst/>
          </a:prstGeom>
          <a:ln w="28575">
            <a:solidFill>
              <a:srgbClr val="97CFAA"/>
            </a:solidFill>
            <a:prstDash val="sysDot"/>
          </a:ln>
        </p:spPr>
        <p:style>
          <a:lnRef idx="1">
            <a:schemeClr val="accent1"/>
          </a:lnRef>
          <a:fillRef idx="0">
            <a:schemeClr val="accent1"/>
          </a:fillRef>
          <a:effectRef idx="0">
            <a:schemeClr val="accent1"/>
          </a:effectRef>
          <a:fontRef idx="minor">
            <a:schemeClr val="tx1"/>
          </a:fontRef>
        </p:style>
      </p:cxnSp>
      <p:sp>
        <p:nvSpPr>
          <p:cNvPr id="14" name="Tittel 1">
            <a:extLst>
              <a:ext uri="{FF2B5EF4-FFF2-40B4-BE49-F238E27FC236}">
                <a16:creationId xmlns:a16="http://schemas.microsoft.com/office/drawing/2014/main" id="{FAC4CCBE-C8FD-0AE4-44FE-654006E11925}"/>
              </a:ext>
            </a:extLst>
          </p:cNvPr>
          <p:cNvSpPr txBox="1">
            <a:spLocks/>
          </p:cNvSpPr>
          <p:nvPr/>
        </p:nvSpPr>
        <p:spPr>
          <a:xfrm>
            <a:off x="591993" y="369132"/>
            <a:ext cx="10858500" cy="498598"/>
          </a:xfrm>
          <a:prstGeom prst="rect">
            <a:avLst/>
          </a:prstGeom>
        </p:spPr>
        <p:txBody>
          <a:bodyPr vert="horz" wrap="square"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pPr marL="0" marR="0" lvl="0" indent="0" algn="l" defTabSz="914446" rtl="0" eaLnBrk="1" fontAlgn="auto" latinLnBrk="0" hangingPunct="1">
              <a:lnSpc>
                <a:spcPct val="90000"/>
              </a:lnSpc>
              <a:spcBef>
                <a:spcPct val="0"/>
              </a:spcBef>
              <a:spcAft>
                <a:spcPts val="0"/>
              </a:spcAft>
              <a:buClrTx/>
              <a:buSzTx/>
              <a:buFontTx/>
              <a:buNone/>
              <a:tabLst/>
              <a:defRPr/>
            </a:pPr>
            <a:r>
              <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rPr>
              <a:t>Nytten av gode helsedata</a:t>
            </a:r>
          </a:p>
        </p:txBody>
      </p:sp>
      <p:sp>
        <p:nvSpPr>
          <p:cNvPr id="15" name="Rektangel 14">
            <a:extLst>
              <a:ext uri="{FF2B5EF4-FFF2-40B4-BE49-F238E27FC236}">
                <a16:creationId xmlns:a16="http://schemas.microsoft.com/office/drawing/2014/main" id="{BD04325C-8626-4994-668C-F59DD8AD91F1}"/>
              </a:ext>
            </a:extLst>
          </p:cNvPr>
          <p:cNvSpPr/>
          <p:nvPr/>
        </p:nvSpPr>
        <p:spPr>
          <a:xfrm>
            <a:off x="885650" y="2088204"/>
            <a:ext cx="3851762" cy="4463895"/>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Ellipse 5">
            <a:extLst>
              <a:ext uri="{FF2B5EF4-FFF2-40B4-BE49-F238E27FC236}">
                <a16:creationId xmlns:a16="http://schemas.microsoft.com/office/drawing/2014/main" id="{E74F3E37-3D17-E298-F6BC-EA2AC10CBAF5}"/>
              </a:ext>
            </a:extLst>
          </p:cNvPr>
          <p:cNvSpPr/>
          <p:nvPr/>
        </p:nvSpPr>
        <p:spPr>
          <a:xfrm>
            <a:off x="2350005" y="1487687"/>
            <a:ext cx="976034" cy="716719"/>
          </a:xfrm>
          <a:prstGeom prst="ellipse">
            <a:avLst/>
          </a:prstGeom>
          <a:solidFill>
            <a:schemeClr val="bg1"/>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lang="nb-NO" sz="1200">
                <a:solidFill>
                  <a:srgbClr val="3A3B63"/>
                </a:solidFill>
                <a:latin typeface="Calibri" panose="020F0502020204030204"/>
              </a:rPr>
              <a:t>Samle og hente fra kilder</a:t>
            </a:r>
            <a:endParaRPr kumimoji="0" lang="nb-NO" sz="1200" b="0" i="0" u="none" strike="noStrike" kern="1200" cap="none" spc="0" normalizeH="0" baseline="0" noProof="0">
              <a:ln>
                <a:noFill/>
              </a:ln>
              <a:solidFill>
                <a:srgbClr val="3A3B63"/>
              </a:solidFill>
              <a:effectLst/>
              <a:uLnTx/>
              <a:uFillTx/>
              <a:latin typeface="Calibri" panose="020F0502020204030204"/>
              <a:ea typeface="+mn-ea"/>
              <a:cs typeface="+mn-cs"/>
            </a:endParaRPr>
          </a:p>
        </p:txBody>
      </p:sp>
      <p:sp>
        <p:nvSpPr>
          <p:cNvPr id="16" name="Rektangel 15">
            <a:extLst>
              <a:ext uri="{FF2B5EF4-FFF2-40B4-BE49-F238E27FC236}">
                <a16:creationId xmlns:a16="http://schemas.microsoft.com/office/drawing/2014/main" id="{A261E281-3F3C-3A63-007C-CA3B7CD024C5}"/>
              </a:ext>
            </a:extLst>
          </p:cNvPr>
          <p:cNvSpPr/>
          <p:nvPr/>
        </p:nvSpPr>
        <p:spPr>
          <a:xfrm>
            <a:off x="5126563" y="2088204"/>
            <a:ext cx="2889320" cy="4463895"/>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ktangel 16">
            <a:extLst>
              <a:ext uri="{FF2B5EF4-FFF2-40B4-BE49-F238E27FC236}">
                <a16:creationId xmlns:a16="http://schemas.microsoft.com/office/drawing/2014/main" id="{840722EE-2E95-39CD-262E-A35669C538C3}"/>
              </a:ext>
            </a:extLst>
          </p:cNvPr>
          <p:cNvSpPr/>
          <p:nvPr/>
        </p:nvSpPr>
        <p:spPr>
          <a:xfrm>
            <a:off x="8380028" y="2088204"/>
            <a:ext cx="3186736" cy="4463895"/>
          </a:xfrm>
          <a:prstGeom prst="rect">
            <a:avLst/>
          </a:prstGeom>
          <a:no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98CA5019-DB8B-5249-D579-F2DA5566645F}"/>
              </a:ext>
            </a:extLst>
          </p:cNvPr>
          <p:cNvSpPr/>
          <p:nvPr/>
        </p:nvSpPr>
        <p:spPr>
          <a:xfrm>
            <a:off x="6071497" y="1487687"/>
            <a:ext cx="976034" cy="716719"/>
          </a:xfrm>
          <a:prstGeom prst="ellipse">
            <a:avLst/>
          </a:prstGeom>
          <a:solidFill>
            <a:schemeClr val="bg1"/>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lang="nb-NO" sz="1200">
                <a:solidFill>
                  <a:srgbClr val="3A3B63"/>
                </a:solidFill>
                <a:latin typeface="Calibri" panose="020F0502020204030204"/>
              </a:rPr>
              <a:t>Sammen-stille og analysere</a:t>
            </a:r>
            <a:endParaRPr kumimoji="0" lang="nb-NO" sz="1200" b="0" i="0" u="none" strike="noStrike" kern="1200" cap="none" spc="0" normalizeH="0" baseline="0" noProof="0">
              <a:ln>
                <a:noFill/>
              </a:ln>
              <a:solidFill>
                <a:srgbClr val="3A3B63"/>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099E3CA8-03A2-EE0E-E842-D2A725946A77}"/>
              </a:ext>
            </a:extLst>
          </p:cNvPr>
          <p:cNvSpPr/>
          <p:nvPr/>
        </p:nvSpPr>
        <p:spPr>
          <a:xfrm>
            <a:off x="9199849" y="1487687"/>
            <a:ext cx="976034" cy="716719"/>
          </a:xfrm>
          <a:prstGeom prst="ellipse">
            <a:avLst/>
          </a:prstGeom>
          <a:solidFill>
            <a:schemeClr val="bg1"/>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lang="nb-NO" sz="1200">
                <a:solidFill>
                  <a:srgbClr val="3A3B63"/>
                </a:solidFill>
                <a:latin typeface="Calibri" panose="020F0502020204030204"/>
              </a:rPr>
              <a:t>Presentere og dele resultater</a:t>
            </a:r>
            <a:endParaRPr kumimoji="0" lang="nb-NO" sz="1200" b="0" i="0" u="none" strike="noStrike" kern="1200" cap="none" spc="0" normalizeH="0" baseline="0" noProof="0">
              <a:ln>
                <a:noFill/>
              </a:ln>
              <a:solidFill>
                <a:srgbClr val="3A3B63"/>
              </a:solidFill>
              <a:effectLst/>
              <a:uLnTx/>
              <a:uFillTx/>
              <a:latin typeface="Calibri" panose="020F0502020204030204"/>
              <a:ea typeface="+mn-ea"/>
              <a:cs typeface="+mn-cs"/>
            </a:endParaRPr>
          </a:p>
        </p:txBody>
      </p:sp>
      <p:pic>
        <p:nvPicPr>
          <p:cNvPr id="19" name="Grafikk 18" descr="Mikroskop kontur">
            <a:extLst>
              <a:ext uri="{FF2B5EF4-FFF2-40B4-BE49-F238E27FC236}">
                <a16:creationId xmlns:a16="http://schemas.microsoft.com/office/drawing/2014/main" id="{4711CD0F-3FC6-5207-F30B-5318C931A7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48589" y="4473627"/>
            <a:ext cx="444142" cy="444142"/>
          </a:xfrm>
          <a:prstGeom prst="rect">
            <a:avLst/>
          </a:prstGeom>
        </p:spPr>
      </p:pic>
      <p:pic>
        <p:nvPicPr>
          <p:cNvPr id="21" name="Grafikk 20" descr="Reagensrør kontur">
            <a:extLst>
              <a:ext uri="{FF2B5EF4-FFF2-40B4-BE49-F238E27FC236}">
                <a16:creationId xmlns:a16="http://schemas.microsoft.com/office/drawing/2014/main" id="{6E9D690F-B7D2-5C8A-ED45-B44BBA684D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9387" y="2276256"/>
            <a:ext cx="444142" cy="444142"/>
          </a:xfrm>
          <a:prstGeom prst="rect">
            <a:avLst/>
          </a:prstGeom>
        </p:spPr>
      </p:pic>
      <p:pic>
        <p:nvPicPr>
          <p:cNvPr id="27" name="Grafikk 26" descr="Sykehus kontur">
            <a:extLst>
              <a:ext uri="{FF2B5EF4-FFF2-40B4-BE49-F238E27FC236}">
                <a16:creationId xmlns:a16="http://schemas.microsoft.com/office/drawing/2014/main" id="{8FE4D4E6-73CC-A465-AD29-CF75742101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75043" y="3882393"/>
            <a:ext cx="591234" cy="591234"/>
          </a:xfrm>
          <a:prstGeom prst="rect">
            <a:avLst/>
          </a:prstGeom>
        </p:spPr>
      </p:pic>
      <p:pic>
        <p:nvPicPr>
          <p:cNvPr id="29" name="Grafikk 28" descr="Avis kontur">
            <a:extLst>
              <a:ext uri="{FF2B5EF4-FFF2-40B4-BE49-F238E27FC236}">
                <a16:creationId xmlns:a16="http://schemas.microsoft.com/office/drawing/2014/main" id="{ED06D240-4536-E7BA-AADA-469EBC562E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74245" y="5545239"/>
            <a:ext cx="392830" cy="392830"/>
          </a:xfrm>
          <a:prstGeom prst="rect">
            <a:avLst/>
          </a:prstGeom>
        </p:spPr>
      </p:pic>
      <p:pic>
        <p:nvPicPr>
          <p:cNvPr id="34" name="Grafikk 33" descr="Database kontur">
            <a:extLst>
              <a:ext uri="{FF2B5EF4-FFF2-40B4-BE49-F238E27FC236}">
                <a16:creationId xmlns:a16="http://schemas.microsoft.com/office/drawing/2014/main" id="{900F3472-7B4F-6CDB-1EBB-ADBA7A5BFE3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64435" y="4951413"/>
            <a:ext cx="886802" cy="634558"/>
          </a:xfrm>
          <a:prstGeom prst="rect">
            <a:avLst/>
          </a:prstGeom>
        </p:spPr>
      </p:pic>
      <p:pic>
        <p:nvPicPr>
          <p:cNvPr id="39" name="Grafikk 38" descr="Database kontur">
            <a:extLst>
              <a:ext uri="{FF2B5EF4-FFF2-40B4-BE49-F238E27FC236}">
                <a16:creationId xmlns:a16="http://schemas.microsoft.com/office/drawing/2014/main" id="{B2FD1357-2D3F-0766-F124-D64924AAAE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77665" y="5714881"/>
            <a:ext cx="882896" cy="631764"/>
          </a:xfrm>
          <a:prstGeom prst="rect">
            <a:avLst/>
          </a:prstGeom>
        </p:spPr>
      </p:pic>
      <p:grpSp>
        <p:nvGrpSpPr>
          <p:cNvPr id="44" name="Gruppe 43">
            <a:extLst>
              <a:ext uri="{FF2B5EF4-FFF2-40B4-BE49-F238E27FC236}">
                <a16:creationId xmlns:a16="http://schemas.microsoft.com/office/drawing/2014/main" id="{53174222-2E2F-8A9C-C43E-9A2B22C59D9F}"/>
              </a:ext>
            </a:extLst>
          </p:cNvPr>
          <p:cNvGrpSpPr/>
          <p:nvPr/>
        </p:nvGrpSpPr>
        <p:grpSpPr>
          <a:xfrm>
            <a:off x="5510886" y="2420148"/>
            <a:ext cx="2077968" cy="2095982"/>
            <a:chOff x="4745238" y="2618476"/>
            <a:chExt cx="2952583" cy="2952583"/>
          </a:xfrm>
        </p:grpSpPr>
        <p:pic>
          <p:nvPicPr>
            <p:cNvPr id="33" name="Grafikk 32" descr="Hjem kontur">
              <a:extLst>
                <a:ext uri="{FF2B5EF4-FFF2-40B4-BE49-F238E27FC236}">
                  <a16:creationId xmlns:a16="http://schemas.microsoft.com/office/drawing/2014/main" id="{A2C10771-241A-4A0A-D9AD-53576C9B7B0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45238" y="2618476"/>
              <a:ext cx="2952583" cy="2952583"/>
            </a:xfrm>
            <a:prstGeom prst="rect">
              <a:avLst/>
            </a:prstGeom>
          </p:spPr>
        </p:pic>
        <p:grpSp>
          <p:nvGrpSpPr>
            <p:cNvPr id="43" name="Gruppe 42">
              <a:extLst>
                <a:ext uri="{FF2B5EF4-FFF2-40B4-BE49-F238E27FC236}">
                  <a16:creationId xmlns:a16="http://schemas.microsoft.com/office/drawing/2014/main" id="{CA9D60C7-2B63-AA2D-171F-036C95F91DFC}"/>
                </a:ext>
              </a:extLst>
            </p:cNvPr>
            <p:cNvGrpSpPr/>
            <p:nvPr/>
          </p:nvGrpSpPr>
          <p:grpSpPr>
            <a:xfrm>
              <a:off x="5499508" y="3735975"/>
              <a:ext cx="1448190" cy="1491758"/>
              <a:chOff x="5499508" y="3735975"/>
              <a:chExt cx="1448190" cy="1491758"/>
            </a:xfrm>
          </p:grpSpPr>
          <p:sp>
            <p:nvSpPr>
              <p:cNvPr id="40" name="Rektangel 39">
                <a:extLst>
                  <a:ext uri="{FF2B5EF4-FFF2-40B4-BE49-F238E27FC236}">
                    <a16:creationId xmlns:a16="http://schemas.microsoft.com/office/drawing/2014/main" id="{F2AE0E1F-9942-107C-EC7C-CE9A9C961D30}"/>
                  </a:ext>
                </a:extLst>
              </p:cNvPr>
              <p:cNvSpPr/>
              <p:nvPr/>
            </p:nvSpPr>
            <p:spPr>
              <a:xfrm>
                <a:off x="5823885" y="4425412"/>
                <a:ext cx="785218" cy="7848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42" name="Rett linje 41">
                <a:extLst>
                  <a:ext uri="{FF2B5EF4-FFF2-40B4-BE49-F238E27FC236}">
                    <a16:creationId xmlns:a16="http://schemas.microsoft.com/office/drawing/2014/main" id="{0B998FC4-3BD0-4267-D1D6-41E8F38C6E4E}"/>
                  </a:ext>
                </a:extLst>
              </p:cNvPr>
              <p:cNvCxnSpPr/>
              <p:nvPr/>
            </p:nvCxnSpPr>
            <p:spPr>
              <a:xfrm>
                <a:off x="6032578" y="5227733"/>
                <a:ext cx="37955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31" name="Grafikk 30" descr="Nettverk kontur">
                <a:extLst>
                  <a:ext uri="{FF2B5EF4-FFF2-40B4-BE49-F238E27FC236}">
                    <a16:creationId xmlns:a16="http://schemas.microsoft.com/office/drawing/2014/main" id="{71B7069B-F06F-5698-14AD-2B147061B6B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499508" y="3735975"/>
                <a:ext cx="1448190" cy="1448190"/>
              </a:xfrm>
              <a:prstGeom prst="rect">
                <a:avLst/>
              </a:prstGeom>
            </p:spPr>
          </p:pic>
        </p:grpSp>
      </p:grpSp>
      <p:sp>
        <p:nvSpPr>
          <p:cNvPr id="45" name="TekstSylinder 44">
            <a:extLst>
              <a:ext uri="{FF2B5EF4-FFF2-40B4-BE49-F238E27FC236}">
                <a16:creationId xmlns:a16="http://schemas.microsoft.com/office/drawing/2014/main" id="{F6D83DA2-6B7B-A440-167E-2FBF7B5DC963}"/>
              </a:ext>
            </a:extLst>
          </p:cNvPr>
          <p:cNvSpPr txBox="1"/>
          <p:nvPr/>
        </p:nvSpPr>
        <p:spPr>
          <a:xfrm>
            <a:off x="5549598" y="2372551"/>
            <a:ext cx="2001187" cy="276999"/>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Analysehuset for smittevern</a:t>
            </a:r>
          </a:p>
        </p:txBody>
      </p:sp>
      <p:pic>
        <p:nvPicPr>
          <p:cNvPr id="46" name="Grafikk 45" descr="Familie med to barn kontur">
            <a:extLst>
              <a:ext uri="{FF2B5EF4-FFF2-40B4-BE49-F238E27FC236}">
                <a16:creationId xmlns:a16="http://schemas.microsoft.com/office/drawing/2014/main" id="{5EF154AC-4512-0249-445E-9F709B6CDD8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816642" y="5938069"/>
            <a:ext cx="508036" cy="508036"/>
          </a:xfrm>
          <a:prstGeom prst="rect">
            <a:avLst/>
          </a:prstGeom>
        </p:spPr>
      </p:pic>
      <p:pic>
        <p:nvPicPr>
          <p:cNvPr id="47" name="Grafikk 46" descr="Medisinsk kontur">
            <a:extLst>
              <a:ext uri="{FF2B5EF4-FFF2-40B4-BE49-F238E27FC236}">
                <a16:creationId xmlns:a16="http://schemas.microsoft.com/office/drawing/2014/main" id="{51AFCDD3-EFE3-D617-F2FA-60E8C3F5825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965888" y="4038174"/>
            <a:ext cx="517054" cy="517054"/>
          </a:xfrm>
          <a:prstGeom prst="rect">
            <a:avLst/>
          </a:prstGeom>
        </p:spPr>
      </p:pic>
      <p:pic>
        <p:nvPicPr>
          <p:cNvPr id="48" name="Grafikk 47" descr="Klubbe kontur">
            <a:extLst>
              <a:ext uri="{FF2B5EF4-FFF2-40B4-BE49-F238E27FC236}">
                <a16:creationId xmlns:a16="http://schemas.microsoft.com/office/drawing/2014/main" id="{B265DCDC-AEF4-B4B1-13CC-E77E42CD09B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836358" y="3420398"/>
            <a:ext cx="468605" cy="468605"/>
          </a:xfrm>
          <a:prstGeom prst="rect">
            <a:avLst/>
          </a:prstGeom>
        </p:spPr>
      </p:pic>
      <p:pic>
        <p:nvPicPr>
          <p:cNvPr id="52" name="Grafikk 51" descr="Kikkert kontur">
            <a:extLst>
              <a:ext uri="{FF2B5EF4-FFF2-40B4-BE49-F238E27FC236}">
                <a16:creationId xmlns:a16="http://schemas.microsoft.com/office/drawing/2014/main" id="{79513470-63B9-23F3-FF15-9E06287BD38D}"/>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814538" y="2295882"/>
            <a:ext cx="512245" cy="512245"/>
          </a:xfrm>
          <a:prstGeom prst="rect">
            <a:avLst/>
          </a:prstGeom>
        </p:spPr>
      </p:pic>
      <p:sp>
        <p:nvSpPr>
          <p:cNvPr id="53" name="TekstSylinder 52">
            <a:extLst>
              <a:ext uri="{FF2B5EF4-FFF2-40B4-BE49-F238E27FC236}">
                <a16:creationId xmlns:a16="http://schemas.microsoft.com/office/drawing/2014/main" id="{D076564B-65DB-99FD-E422-0ED947DEC261}"/>
              </a:ext>
            </a:extLst>
          </p:cNvPr>
          <p:cNvSpPr txBox="1"/>
          <p:nvPr/>
        </p:nvSpPr>
        <p:spPr>
          <a:xfrm>
            <a:off x="9603767" y="2257465"/>
            <a:ext cx="1651177" cy="646331"/>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FHI: overvåkere, utbruddsetterforskere, rådgivere</a:t>
            </a:r>
          </a:p>
        </p:txBody>
      </p:sp>
      <p:pic>
        <p:nvPicPr>
          <p:cNvPr id="54" name="Grafikk 53" descr="Pandemic slår sammen buet linje diagram kontur">
            <a:extLst>
              <a:ext uri="{FF2B5EF4-FFF2-40B4-BE49-F238E27FC236}">
                <a16:creationId xmlns:a16="http://schemas.microsoft.com/office/drawing/2014/main" id="{E3381F34-1963-DB25-A036-7942C5599BA3}"/>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538475" y="5038809"/>
            <a:ext cx="619908" cy="619908"/>
          </a:xfrm>
          <a:prstGeom prst="rect">
            <a:avLst/>
          </a:prstGeom>
        </p:spPr>
      </p:pic>
      <p:pic>
        <p:nvPicPr>
          <p:cNvPr id="56" name="Grafikk 55" descr="Lege mann kontur">
            <a:extLst>
              <a:ext uri="{FF2B5EF4-FFF2-40B4-BE49-F238E27FC236}">
                <a16:creationId xmlns:a16="http://schemas.microsoft.com/office/drawing/2014/main" id="{9C5F7AB4-82B5-BC09-6EFC-542D9B41F74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942310" y="3315432"/>
            <a:ext cx="546121" cy="546121"/>
          </a:xfrm>
          <a:prstGeom prst="rect">
            <a:avLst/>
          </a:prstGeom>
        </p:spPr>
      </p:pic>
      <p:pic>
        <p:nvPicPr>
          <p:cNvPr id="57" name="Grafikk 56" descr="Lege hunn med heldekkende fyll">
            <a:extLst>
              <a:ext uri="{FF2B5EF4-FFF2-40B4-BE49-F238E27FC236}">
                <a16:creationId xmlns:a16="http://schemas.microsoft.com/office/drawing/2014/main" id="{925538ED-18F6-940F-51AC-8D8863E9A09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838369" y="5005791"/>
            <a:ext cx="464582" cy="464582"/>
          </a:xfrm>
          <a:prstGeom prst="rect">
            <a:avLst/>
          </a:prstGeom>
        </p:spPr>
      </p:pic>
      <p:pic>
        <p:nvPicPr>
          <p:cNvPr id="58" name="Grafikk 57" descr="Spredningsdiagram kontur">
            <a:extLst>
              <a:ext uri="{FF2B5EF4-FFF2-40B4-BE49-F238E27FC236}">
                <a16:creationId xmlns:a16="http://schemas.microsoft.com/office/drawing/2014/main" id="{FA4E0F01-032D-3F39-DA32-2ED16E3F6A9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7089047" y="5064088"/>
            <a:ext cx="576021" cy="576021"/>
          </a:xfrm>
          <a:prstGeom prst="rect">
            <a:avLst/>
          </a:prstGeom>
        </p:spPr>
      </p:pic>
      <p:sp>
        <p:nvSpPr>
          <p:cNvPr id="60" name="Rektangel 59">
            <a:extLst>
              <a:ext uri="{FF2B5EF4-FFF2-40B4-BE49-F238E27FC236}">
                <a16:creationId xmlns:a16="http://schemas.microsoft.com/office/drawing/2014/main" id="{39BC9561-BB26-DB41-715E-68C0D2B3A552}"/>
              </a:ext>
            </a:extLst>
          </p:cNvPr>
          <p:cNvSpPr/>
          <p:nvPr/>
        </p:nvSpPr>
        <p:spPr>
          <a:xfrm>
            <a:off x="5395896" y="4803679"/>
            <a:ext cx="2363757" cy="1580280"/>
          </a:xfrm>
          <a:prstGeom prst="rect">
            <a:avLst/>
          </a:prstGeom>
          <a:no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2" name="Grafikk 61" descr="Tabell kontur">
            <a:extLst>
              <a:ext uri="{FF2B5EF4-FFF2-40B4-BE49-F238E27FC236}">
                <a16:creationId xmlns:a16="http://schemas.microsoft.com/office/drawing/2014/main" id="{C4B90B6F-C5B3-57B5-1785-6BE852829A6A}"/>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5478785" y="4968963"/>
            <a:ext cx="465787" cy="492302"/>
          </a:xfrm>
          <a:prstGeom prst="rect">
            <a:avLst/>
          </a:prstGeom>
        </p:spPr>
      </p:pic>
      <p:grpSp>
        <p:nvGrpSpPr>
          <p:cNvPr id="63" name="Gruppe 62">
            <a:extLst>
              <a:ext uri="{FF2B5EF4-FFF2-40B4-BE49-F238E27FC236}">
                <a16:creationId xmlns:a16="http://schemas.microsoft.com/office/drawing/2014/main" id="{6AC05777-3C16-7F7B-8196-6BCB9F8D42B8}"/>
              </a:ext>
            </a:extLst>
          </p:cNvPr>
          <p:cNvGrpSpPr/>
          <p:nvPr/>
        </p:nvGrpSpPr>
        <p:grpSpPr>
          <a:xfrm>
            <a:off x="5556845" y="5040452"/>
            <a:ext cx="465787" cy="492302"/>
            <a:chOff x="7342535" y="2591608"/>
            <a:chExt cx="621225" cy="621225"/>
          </a:xfrm>
        </p:grpSpPr>
        <p:sp>
          <p:nvSpPr>
            <p:cNvPr id="64" name="Rektangel 63">
              <a:extLst>
                <a:ext uri="{FF2B5EF4-FFF2-40B4-BE49-F238E27FC236}">
                  <a16:creationId xmlns:a16="http://schemas.microsoft.com/office/drawing/2014/main" id="{A1C5FC8C-BEC8-4567-C984-9005162058A2}"/>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5" name="Grafikk 64" descr="Tabell kontur">
              <a:extLst>
                <a:ext uri="{FF2B5EF4-FFF2-40B4-BE49-F238E27FC236}">
                  <a16:creationId xmlns:a16="http://schemas.microsoft.com/office/drawing/2014/main" id="{C2DE2570-554D-5985-EDE8-BE1CC0F9CEE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342535" y="2591608"/>
              <a:ext cx="621225" cy="621225"/>
            </a:xfrm>
            <a:prstGeom prst="rect">
              <a:avLst/>
            </a:prstGeom>
          </p:spPr>
        </p:pic>
      </p:grpSp>
      <p:grpSp>
        <p:nvGrpSpPr>
          <p:cNvPr id="66" name="Gruppe 65">
            <a:extLst>
              <a:ext uri="{FF2B5EF4-FFF2-40B4-BE49-F238E27FC236}">
                <a16:creationId xmlns:a16="http://schemas.microsoft.com/office/drawing/2014/main" id="{F0E363AC-DD4D-6D3A-4DD1-321F3E8A97C4}"/>
              </a:ext>
            </a:extLst>
          </p:cNvPr>
          <p:cNvGrpSpPr/>
          <p:nvPr/>
        </p:nvGrpSpPr>
        <p:grpSpPr>
          <a:xfrm>
            <a:off x="5657418" y="5111942"/>
            <a:ext cx="465787" cy="492302"/>
            <a:chOff x="7342535" y="2591608"/>
            <a:chExt cx="621225" cy="621225"/>
          </a:xfrm>
        </p:grpSpPr>
        <p:sp>
          <p:nvSpPr>
            <p:cNvPr id="67" name="Rektangel 66">
              <a:extLst>
                <a:ext uri="{FF2B5EF4-FFF2-40B4-BE49-F238E27FC236}">
                  <a16:creationId xmlns:a16="http://schemas.microsoft.com/office/drawing/2014/main" id="{D26E7032-4E24-6759-E68D-67833EC7EC40}"/>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 name="Grafikk 67" descr="Tabell kontur">
              <a:extLst>
                <a:ext uri="{FF2B5EF4-FFF2-40B4-BE49-F238E27FC236}">
                  <a16:creationId xmlns:a16="http://schemas.microsoft.com/office/drawing/2014/main" id="{393CD384-E4CB-F10E-0CE1-E0CE9CCAFD7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342535" y="2591608"/>
              <a:ext cx="621225" cy="621225"/>
            </a:xfrm>
            <a:prstGeom prst="rect">
              <a:avLst/>
            </a:prstGeom>
          </p:spPr>
        </p:pic>
      </p:grpSp>
      <p:grpSp>
        <p:nvGrpSpPr>
          <p:cNvPr id="69" name="Gruppe 68">
            <a:extLst>
              <a:ext uri="{FF2B5EF4-FFF2-40B4-BE49-F238E27FC236}">
                <a16:creationId xmlns:a16="http://schemas.microsoft.com/office/drawing/2014/main" id="{2FBAE183-5341-0D71-F1CC-3BF6C16BD166}"/>
              </a:ext>
            </a:extLst>
          </p:cNvPr>
          <p:cNvGrpSpPr/>
          <p:nvPr/>
        </p:nvGrpSpPr>
        <p:grpSpPr>
          <a:xfrm>
            <a:off x="5757992" y="5188420"/>
            <a:ext cx="465787" cy="492302"/>
            <a:chOff x="7342535" y="2591608"/>
            <a:chExt cx="621225" cy="621225"/>
          </a:xfrm>
        </p:grpSpPr>
        <p:sp>
          <p:nvSpPr>
            <p:cNvPr id="70" name="Rektangel 69">
              <a:extLst>
                <a:ext uri="{FF2B5EF4-FFF2-40B4-BE49-F238E27FC236}">
                  <a16:creationId xmlns:a16="http://schemas.microsoft.com/office/drawing/2014/main" id="{6CD96FDE-6434-D551-0E3A-9A9C23368DE7}"/>
                </a:ext>
              </a:extLst>
            </p:cNvPr>
            <p:cNvSpPr/>
            <p:nvPr/>
          </p:nvSpPr>
          <p:spPr>
            <a:xfrm>
              <a:off x="7393021" y="2717962"/>
              <a:ext cx="520254" cy="367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 name="Grafikk 70" descr="Tabell kontur">
              <a:extLst>
                <a:ext uri="{FF2B5EF4-FFF2-40B4-BE49-F238E27FC236}">
                  <a16:creationId xmlns:a16="http://schemas.microsoft.com/office/drawing/2014/main" id="{D51B3867-61F2-6226-6653-FA0CBA33A4A9}"/>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342535" y="2591608"/>
              <a:ext cx="621225" cy="621225"/>
            </a:xfrm>
            <a:prstGeom prst="rect">
              <a:avLst/>
            </a:prstGeom>
          </p:spPr>
        </p:pic>
      </p:grpSp>
      <p:cxnSp>
        <p:nvCxnSpPr>
          <p:cNvPr id="73" name="Rett linje 72">
            <a:extLst>
              <a:ext uri="{FF2B5EF4-FFF2-40B4-BE49-F238E27FC236}">
                <a16:creationId xmlns:a16="http://schemas.microsoft.com/office/drawing/2014/main" id="{2236F7CD-6842-72B3-C136-371E254ED5A9}"/>
              </a:ext>
            </a:extLst>
          </p:cNvPr>
          <p:cNvCxnSpPr>
            <a:cxnSpLocks/>
          </p:cNvCxnSpPr>
          <p:nvPr/>
        </p:nvCxnSpPr>
        <p:spPr>
          <a:xfrm>
            <a:off x="6546376" y="3754629"/>
            <a:ext cx="0" cy="1049050"/>
          </a:xfrm>
          <a:prstGeom prst="line">
            <a:avLst/>
          </a:prstGeom>
          <a:no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cxnSp>
      <p:sp>
        <p:nvSpPr>
          <p:cNvPr id="77" name="TekstSylinder 76">
            <a:extLst>
              <a:ext uri="{FF2B5EF4-FFF2-40B4-BE49-F238E27FC236}">
                <a16:creationId xmlns:a16="http://schemas.microsoft.com/office/drawing/2014/main" id="{0074A430-561D-AADD-BA83-7B9186368632}"/>
              </a:ext>
            </a:extLst>
          </p:cNvPr>
          <p:cNvSpPr txBox="1"/>
          <p:nvPr/>
        </p:nvSpPr>
        <p:spPr>
          <a:xfrm>
            <a:off x="6628309" y="5651399"/>
            <a:ext cx="1131785" cy="646331"/>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Andre overvåkings-resultater </a:t>
            </a:r>
          </a:p>
        </p:txBody>
      </p:sp>
      <p:sp>
        <p:nvSpPr>
          <p:cNvPr id="79" name="Ellipse 78">
            <a:extLst>
              <a:ext uri="{FF2B5EF4-FFF2-40B4-BE49-F238E27FC236}">
                <a16:creationId xmlns:a16="http://schemas.microsoft.com/office/drawing/2014/main" id="{5128AA6B-D89C-BBBE-102C-203928F57024}"/>
              </a:ext>
            </a:extLst>
          </p:cNvPr>
          <p:cNvSpPr/>
          <p:nvPr/>
        </p:nvSpPr>
        <p:spPr>
          <a:xfrm>
            <a:off x="6461548" y="3686835"/>
            <a:ext cx="179513" cy="177301"/>
          </a:xfrm>
          <a:prstGeom prst="ellipse">
            <a:avLst/>
          </a:prstGeom>
          <a:solidFill>
            <a:srgbClr val="04AB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6" name="TekstSylinder 85">
            <a:extLst>
              <a:ext uri="{FF2B5EF4-FFF2-40B4-BE49-F238E27FC236}">
                <a16:creationId xmlns:a16="http://schemas.microsoft.com/office/drawing/2014/main" id="{2EFFB9A8-63AD-3D15-56FB-72273B8160CE}"/>
              </a:ext>
            </a:extLst>
          </p:cNvPr>
          <p:cNvSpPr txBox="1"/>
          <p:nvPr/>
        </p:nvSpPr>
        <p:spPr>
          <a:xfrm>
            <a:off x="9603767" y="2938321"/>
            <a:ext cx="1230562" cy="276999"/>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1200"/>
              <a:t>ECDC, EU, WHO</a:t>
            </a: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p:txBody>
      </p:sp>
      <p:pic>
        <p:nvPicPr>
          <p:cNvPr id="89" name="Grafikk 88" descr="Globus: Amerika med heldekkende fyll">
            <a:extLst>
              <a:ext uri="{FF2B5EF4-FFF2-40B4-BE49-F238E27FC236}">
                <a16:creationId xmlns:a16="http://schemas.microsoft.com/office/drawing/2014/main" id="{3F3904E5-CB2B-50AD-C07F-92C67B8E270F}"/>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8838370" y="2886861"/>
            <a:ext cx="464581" cy="464581"/>
          </a:xfrm>
          <a:prstGeom prst="rect">
            <a:avLst/>
          </a:prstGeom>
        </p:spPr>
      </p:pic>
      <p:sp>
        <p:nvSpPr>
          <p:cNvPr id="90" name="TekstSylinder 89">
            <a:extLst>
              <a:ext uri="{FF2B5EF4-FFF2-40B4-BE49-F238E27FC236}">
                <a16:creationId xmlns:a16="http://schemas.microsoft.com/office/drawing/2014/main" id="{3082E4AC-5960-C972-8C86-00640C9BFEC9}"/>
              </a:ext>
            </a:extLst>
          </p:cNvPr>
          <p:cNvSpPr txBox="1"/>
          <p:nvPr/>
        </p:nvSpPr>
        <p:spPr>
          <a:xfrm>
            <a:off x="9603767" y="3455424"/>
            <a:ext cx="1411353" cy="276999"/>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Helsemyndigheter</a:t>
            </a:r>
          </a:p>
        </p:txBody>
      </p:sp>
      <p:sp>
        <p:nvSpPr>
          <p:cNvPr id="91" name="TekstSylinder 90">
            <a:extLst>
              <a:ext uri="{FF2B5EF4-FFF2-40B4-BE49-F238E27FC236}">
                <a16:creationId xmlns:a16="http://schemas.microsoft.com/office/drawing/2014/main" id="{4F72280D-DF26-EE43-0A99-7AAF498C14B1}"/>
              </a:ext>
            </a:extLst>
          </p:cNvPr>
          <p:cNvSpPr txBox="1"/>
          <p:nvPr/>
        </p:nvSpPr>
        <p:spPr>
          <a:xfrm>
            <a:off x="9603767" y="3970144"/>
            <a:ext cx="1411353" cy="461665"/>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Smittevernleger HF og helsetjenesten</a:t>
            </a:r>
          </a:p>
        </p:txBody>
      </p:sp>
      <p:sp>
        <p:nvSpPr>
          <p:cNvPr id="92" name="TekstSylinder 91">
            <a:extLst>
              <a:ext uri="{FF2B5EF4-FFF2-40B4-BE49-F238E27FC236}">
                <a16:creationId xmlns:a16="http://schemas.microsoft.com/office/drawing/2014/main" id="{F2131905-005F-4969-06E5-0D05279A9002}"/>
              </a:ext>
            </a:extLst>
          </p:cNvPr>
          <p:cNvSpPr txBox="1"/>
          <p:nvPr/>
        </p:nvSpPr>
        <p:spPr>
          <a:xfrm>
            <a:off x="9603767" y="4503910"/>
            <a:ext cx="1545671" cy="461665"/>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1200"/>
              <a:t>Med/mikrobiologiske l</a:t>
            </a:r>
            <a:r>
              <a:rPr kumimoji="0" lang="nb-NO" sz="1200" b="0" i="0" u="none" strike="noStrike" kern="1200" cap="none" spc="0" normalizeH="0" baseline="0" noProof="0" err="1">
                <a:ln>
                  <a:noFill/>
                </a:ln>
                <a:solidFill>
                  <a:srgbClr val="393C61"/>
                </a:solidFill>
                <a:effectLst/>
                <a:uLnTx/>
                <a:uFillTx/>
                <a:latin typeface="Calibri" panose="020F0502020204030204"/>
                <a:ea typeface="+mn-ea"/>
                <a:cs typeface="+mn-cs"/>
              </a:rPr>
              <a:t>aboratorier</a:t>
            </a: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93" name="TekstSylinder 92">
            <a:extLst>
              <a:ext uri="{FF2B5EF4-FFF2-40B4-BE49-F238E27FC236}">
                <a16:creationId xmlns:a16="http://schemas.microsoft.com/office/drawing/2014/main" id="{11650049-F341-A059-061A-0781B6815A6A}"/>
              </a:ext>
            </a:extLst>
          </p:cNvPr>
          <p:cNvSpPr txBox="1"/>
          <p:nvPr/>
        </p:nvSpPr>
        <p:spPr>
          <a:xfrm>
            <a:off x="9603767" y="5135541"/>
            <a:ext cx="1545671" cy="276999"/>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1200"/>
              <a:t>Kommuneleger</a:t>
            </a: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94" name="TekstSylinder 93">
            <a:extLst>
              <a:ext uri="{FF2B5EF4-FFF2-40B4-BE49-F238E27FC236}">
                <a16:creationId xmlns:a16="http://schemas.microsoft.com/office/drawing/2014/main" id="{BDC91B4D-5854-6E61-09EF-EBC03DE067B8}"/>
              </a:ext>
            </a:extLst>
          </p:cNvPr>
          <p:cNvSpPr txBox="1"/>
          <p:nvPr/>
        </p:nvSpPr>
        <p:spPr>
          <a:xfrm>
            <a:off x="9603767" y="5635015"/>
            <a:ext cx="1545671" cy="276999"/>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1200"/>
              <a:t>Media</a:t>
            </a: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95" name="TekstSylinder 94">
            <a:extLst>
              <a:ext uri="{FF2B5EF4-FFF2-40B4-BE49-F238E27FC236}">
                <a16:creationId xmlns:a16="http://schemas.microsoft.com/office/drawing/2014/main" id="{05874297-5251-12A2-C17A-30C9F60E6CE6}"/>
              </a:ext>
            </a:extLst>
          </p:cNvPr>
          <p:cNvSpPr txBox="1"/>
          <p:nvPr/>
        </p:nvSpPr>
        <p:spPr>
          <a:xfrm>
            <a:off x="9603767" y="6077470"/>
            <a:ext cx="1545671" cy="276999"/>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1200"/>
              <a:t>Befolkning</a:t>
            </a: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96" name="TekstSylinder 95">
            <a:extLst>
              <a:ext uri="{FF2B5EF4-FFF2-40B4-BE49-F238E27FC236}">
                <a16:creationId xmlns:a16="http://schemas.microsoft.com/office/drawing/2014/main" id="{862410D0-CECA-EBB8-C839-181D51A27938}"/>
              </a:ext>
            </a:extLst>
          </p:cNvPr>
          <p:cNvSpPr txBox="1"/>
          <p:nvPr/>
        </p:nvSpPr>
        <p:spPr>
          <a:xfrm>
            <a:off x="1587821" y="2368043"/>
            <a:ext cx="1257786" cy="276999"/>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nb-NO" sz="1200" err="1"/>
              <a:t>Referanselab</a:t>
            </a: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98" name="TekstSylinder 97">
            <a:extLst>
              <a:ext uri="{FF2B5EF4-FFF2-40B4-BE49-F238E27FC236}">
                <a16:creationId xmlns:a16="http://schemas.microsoft.com/office/drawing/2014/main" id="{9EFA8CD6-5229-79A8-206F-28BB2B08E97C}"/>
              </a:ext>
            </a:extLst>
          </p:cNvPr>
          <p:cNvSpPr txBox="1"/>
          <p:nvPr/>
        </p:nvSpPr>
        <p:spPr>
          <a:xfrm>
            <a:off x="1706035" y="2822461"/>
            <a:ext cx="1016208" cy="461665"/>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1200"/>
              <a:t>Med/mikro-biologisk l</a:t>
            </a: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ab</a:t>
            </a:r>
          </a:p>
        </p:txBody>
      </p:sp>
      <p:sp>
        <p:nvSpPr>
          <p:cNvPr id="99" name="TekstSylinder 98">
            <a:extLst>
              <a:ext uri="{FF2B5EF4-FFF2-40B4-BE49-F238E27FC236}">
                <a16:creationId xmlns:a16="http://schemas.microsoft.com/office/drawing/2014/main" id="{74AF3FE7-E61A-1DBB-7B8E-4AF2E1F1FC66}"/>
              </a:ext>
            </a:extLst>
          </p:cNvPr>
          <p:cNvSpPr txBox="1"/>
          <p:nvPr/>
        </p:nvSpPr>
        <p:spPr>
          <a:xfrm>
            <a:off x="1975073" y="3772755"/>
            <a:ext cx="662398" cy="276999"/>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1200"/>
              <a:t>Lege</a:t>
            </a: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100" name="TekstSylinder 99">
            <a:extLst>
              <a:ext uri="{FF2B5EF4-FFF2-40B4-BE49-F238E27FC236}">
                <a16:creationId xmlns:a16="http://schemas.microsoft.com/office/drawing/2014/main" id="{5A836626-A3C4-4F6E-909E-755F6905D43E}"/>
              </a:ext>
            </a:extLst>
          </p:cNvPr>
          <p:cNvSpPr txBox="1"/>
          <p:nvPr/>
        </p:nvSpPr>
        <p:spPr>
          <a:xfrm>
            <a:off x="1695423" y="4432928"/>
            <a:ext cx="1132975" cy="276999"/>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nb-NO" sz="1200"/>
              <a:t>Annen </a:t>
            </a:r>
            <a:r>
              <a:rPr lang="nb-NO" sz="1200" err="1"/>
              <a:t>helsetj</a:t>
            </a:r>
            <a:r>
              <a:rPr lang="nb-NO" sz="1200"/>
              <a:t>.</a:t>
            </a: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101" name="TekstSylinder 100">
            <a:extLst>
              <a:ext uri="{FF2B5EF4-FFF2-40B4-BE49-F238E27FC236}">
                <a16:creationId xmlns:a16="http://schemas.microsoft.com/office/drawing/2014/main" id="{1716A032-7FB5-2718-7181-A88DF688502F}"/>
              </a:ext>
            </a:extLst>
          </p:cNvPr>
          <p:cNvSpPr txBox="1"/>
          <p:nvPr/>
        </p:nvSpPr>
        <p:spPr>
          <a:xfrm>
            <a:off x="3820097" y="5065397"/>
            <a:ext cx="1004569" cy="461665"/>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nb-NO" sz="1200"/>
              <a:t>Helse-registre</a:t>
            </a: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102" name="TekstSylinder 101">
            <a:extLst>
              <a:ext uri="{FF2B5EF4-FFF2-40B4-BE49-F238E27FC236}">
                <a16:creationId xmlns:a16="http://schemas.microsoft.com/office/drawing/2014/main" id="{442E17A0-D733-E9BB-E9C5-FC658324D97B}"/>
              </a:ext>
            </a:extLst>
          </p:cNvPr>
          <p:cNvSpPr txBox="1"/>
          <p:nvPr/>
        </p:nvSpPr>
        <p:spPr>
          <a:xfrm>
            <a:off x="3897324" y="5862929"/>
            <a:ext cx="812471" cy="461665"/>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nb-NO" sz="1200"/>
              <a:t>Andre registre</a:t>
            </a: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p:txBody>
      </p:sp>
      <p:grpSp>
        <p:nvGrpSpPr>
          <p:cNvPr id="109" name="Gruppe 108">
            <a:extLst>
              <a:ext uri="{FF2B5EF4-FFF2-40B4-BE49-F238E27FC236}">
                <a16:creationId xmlns:a16="http://schemas.microsoft.com/office/drawing/2014/main" id="{5955BD21-36F8-F1CF-A01E-DA43594AC957}"/>
              </a:ext>
            </a:extLst>
          </p:cNvPr>
          <p:cNvGrpSpPr/>
          <p:nvPr/>
        </p:nvGrpSpPr>
        <p:grpSpPr>
          <a:xfrm>
            <a:off x="1002155" y="3702235"/>
            <a:ext cx="645673" cy="574593"/>
            <a:chOff x="-2681968" y="5710073"/>
            <a:chExt cx="983150" cy="914400"/>
          </a:xfrm>
        </p:grpSpPr>
        <p:pic>
          <p:nvPicPr>
            <p:cNvPr id="104" name="Grafikk 103" descr="hoste kontur">
              <a:extLst>
                <a:ext uri="{FF2B5EF4-FFF2-40B4-BE49-F238E27FC236}">
                  <a16:creationId xmlns:a16="http://schemas.microsoft.com/office/drawing/2014/main" id="{845F8A18-C080-2A53-1A4D-6654375C63A7}"/>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2681968" y="5710073"/>
              <a:ext cx="914400" cy="914400"/>
            </a:xfrm>
            <a:prstGeom prst="rect">
              <a:avLst/>
            </a:prstGeom>
          </p:spPr>
        </p:pic>
        <p:pic>
          <p:nvPicPr>
            <p:cNvPr id="108" name="Grafikk 107" descr="Termometer med heldekkende fyll">
              <a:extLst>
                <a:ext uri="{FF2B5EF4-FFF2-40B4-BE49-F238E27FC236}">
                  <a16:creationId xmlns:a16="http://schemas.microsoft.com/office/drawing/2014/main" id="{2AD11875-89F7-0995-AA4D-D7F0141F83D3}"/>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1981326" y="5719102"/>
              <a:ext cx="282508" cy="282508"/>
            </a:xfrm>
            <a:prstGeom prst="rect">
              <a:avLst/>
            </a:prstGeom>
          </p:spPr>
        </p:pic>
      </p:grpSp>
      <p:sp>
        <p:nvSpPr>
          <p:cNvPr id="110" name="TekstSylinder 109">
            <a:extLst>
              <a:ext uri="{FF2B5EF4-FFF2-40B4-BE49-F238E27FC236}">
                <a16:creationId xmlns:a16="http://schemas.microsoft.com/office/drawing/2014/main" id="{0464BE5F-3483-EA57-0CA8-A1F6CC9EA6E9}"/>
              </a:ext>
            </a:extLst>
          </p:cNvPr>
          <p:cNvSpPr txBox="1"/>
          <p:nvPr/>
        </p:nvSpPr>
        <p:spPr>
          <a:xfrm>
            <a:off x="961564" y="4247529"/>
            <a:ext cx="709593" cy="276999"/>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lang="nb-NO" sz="1200"/>
              <a:t>Pasient</a:t>
            </a:r>
            <a:endPar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endParaRPr>
          </a:p>
        </p:txBody>
      </p:sp>
      <p:pic>
        <p:nvPicPr>
          <p:cNvPr id="111" name="Grafikk 110" descr="Mikroskop kontur">
            <a:extLst>
              <a:ext uri="{FF2B5EF4-FFF2-40B4-BE49-F238E27FC236}">
                <a16:creationId xmlns:a16="http://schemas.microsoft.com/office/drawing/2014/main" id="{7D3C272E-8F9A-B342-FB2C-9C414EE37E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200" y="2802282"/>
            <a:ext cx="444142" cy="444142"/>
          </a:xfrm>
          <a:prstGeom prst="rect">
            <a:avLst/>
          </a:prstGeom>
        </p:spPr>
      </p:pic>
      <p:cxnSp>
        <p:nvCxnSpPr>
          <p:cNvPr id="118" name="Kobling: vinkel 117">
            <a:extLst>
              <a:ext uri="{FF2B5EF4-FFF2-40B4-BE49-F238E27FC236}">
                <a16:creationId xmlns:a16="http://schemas.microsoft.com/office/drawing/2014/main" id="{7CE49C07-28E6-6482-FA16-C2F06E659724}"/>
              </a:ext>
            </a:extLst>
          </p:cNvPr>
          <p:cNvCxnSpPr>
            <a:cxnSpLocks/>
            <a:stCxn id="104" idx="3"/>
          </p:cNvCxnSpPr>
          <p:nvPr/>
        </p:nvCxnSpPr>
        <p:spPr>
          <a:xfrm flipV="1">
            <a:off x="1602677" y="3671546"/>
            <a:ext cx="363211" cy="317986"/>
          </a:xfrm>
          <a:prstGeom prst="bentConnector3">
            <a:avLst>
              <a:gd name="adj1" fmla="val 45629"/>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Kobling: vinkel 119">
            <a:extLst>
              <a:ext uri="{FF2B5EF4-FFF2-40B4-BE49-F238E27FC236}">
                <a16:creationId xmlns:a16="http://schemas.microsoft.com/office/drawing/2014/main" id="{B1005A55-59BF-94AF-6A19-2E8BF7637F6E}"/>
              </a:ext>
            </a:extLst>
          </p:cNvPr>
          <p:cNvCxnSpPr>
            <a:cxnSpLocks/>
            <a:stCxn id="104" idx="3"/>
            <a:endCxn id="47" idx="1"/>
          </p:cNvCxnSpPr>
          <p:nvPr/>
        </p:nvCxnSpPr>
        <p:spPr>
          <a:xfrm>
            <a:off x="1602677" y="3989532"/>
            <a:ext cx="363211" cy="307169"/>
          </a:xfrm>
          <a:prstGeom prst="bentConnector3">
            <a:avLst>
              <a:gd name="adj1" fmla="val 45205"/>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Rektangel 130">
            <a:extLst>
              <a:ext uri="{FF2B5EF4-FFF2-40B4-BE49-F238E27FC236}">
                <a16:creationId xmlns:a16="http://schemas.microsoft.com/office/drawing/2014/main" id="{958560C0-B405-1AB0-55D7-5BB74AA5A381}"/>
              </a:ext>
            </a:extLst>
          </p:cNvPr>
          <p:cNvSpPr/>
          <p:nvPr/>
        </p:nvSpPr>
        <p:spPr>
          <a:xfrm>
            <a:off x="4565801" y="3651999"/>
            <a:ext cx="765506" cy="3793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7" name="Rektangel 146">
            <a:extLst>
              <a:ext uri="{FF2B5EF4-FFF2-40B4-BE49-F238E27FC236}">
                <a16:creationId xmlns:a16="http://schemas.microsoft.com/office/drawing/2014/main" id="{08511E44-6291-9F5D-81C5-7D83325E8F61}"/>
              </a:ext>
            </a:extLst>
          </p:cNvPr>
          <p:cNvSpPr/>
          <p:nvPr/>
        </p:nvSpPr>
        <p:spPr>
          <a:xfrm>
            <a:off x="3122208" y="3483534"/>
            <a:ext cx="126668" cy="134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8" name="Rektangel 147">
            <a:extLst>
              <a:ext uri="{FF2B5EF4-FFF2-40B4-BE49-F238E27FC236}">
                <a16:creationId xmlns:a16="http://schemas.microsoft.com/office/drawing/2014/main" id="{E1DF1A63-C92D-54BB-1140-04064D1F9D8D}"/>
              </a:ext>
            </a:extLst>
          </p:cNvPr>
          <p:cNvSpPr/>
          <p:nvPr/>
        </p:nvSpPr>
        <p:spPr>
          <a:xfrm>
            <a:off x="1014454" y="4803679"/>
            <a:ext cx="3618286" cy="1592225"/>
          </a:xfrm>
          <a:prstGeom prst="rect">
            <a:avLst/>
          </a:prstGeom>
          <a:no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54" name="Kobling: vinkel 153">
            <a:extLst>
              <a:ext uri="{FF2B5EF4-FFF2-40B4-BE49-F238E27FC236}">
                <a16:creationId xmlns:a16="http://schemas.microsoft.com/office/drawing/2014/main" id="{22EED99E-0F82-5CD5-DEF5-D620E924AD21}"/>
              </a:ext>
            </a:extLst>
          </p:cNvPr>
          <p:cNvCxnSpPr>
            <a:cxnSpLocks/>
            <a:stCxn id="96" idx="3"/>
            <a:endCxn id="100" idx="3"/>
          </p:cNvCxnSpPr>
          <p:nvPr/>
        </p:nvCxnSpPr>
        <p:spPr>
          <a:xfrm flipH="1">
            <a:off x="2828398" y="2506543"/>
            <a:ext cx="17209" cy="2064885"/>
          </a:xfrm>
          <a:prstGeom prst="bentConnector3">
            <a:avLst>
              <a:gd name="adj1" fmla="val -1328375"/>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2" name="Rett linje 131">
            <a:extLst>
              <a:ext uri="{FF2B5EF4-FFF2-40B4-BE49-F238E27FC236}">
                <a16:creationId xmlns:a16="http://schemas.microsoft.com/office/drawing/2014/main" id="{48684CA6-3B42-4B2D-BA91-9956C736526B}"/>
              </a:ext>
            </a:extLst>
          </p:cNvPr>
          <p:cNvCxnSpPr>
            <a:cxnSpLocks/>
          </p:cNvCxnSpPr>
          <p:nvPr/>
        </p:nvCxnSpPr>
        <p:spPr>
          <a:xfrm>
            <a:off x="3122208" y="3789134"/>
            <a:ext cx="2809967" cy="0"/>
          </a:xfrm>
          <a:prstGeom prst="line">
            <a:avLst/>
          </a:prstGeom>
          <a:no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cxnSp>
      <p:sp>
        <p:nvSpPr>
          <p:cNvPr id="113" name="Rektangel 112">
            <a:extLst>
              <a:ext uri="{FF2B5EF4-FFF2-40B4-BE49-F238E27FC236}">
                <a16:creationId xmlns:a16="http://schemas.microsoft.com/office/drawing/2014/main" id="{12A2357B-8CBC-F14A-C61B-8A31024CE02E}"/>
              </a:ext>
            </a:extLst>
          </p:cNvPr>
          <p:cNvSpPr/>
          <p:nvPr/>
        </p:nvSpPr>
        <p:spPr>
          <a:xfrm>
            <a:off x="3277966" y="2504963"/>
            <a:ext cx="947175" cy="2064884"/>
          </a:xfrm>
          <a:prstGeom prst="rect">
            <a:avLst/>
          </a:prstGeom>
          <a:solidFill>
            <a:schemeClr val="bg1"/>
          </a:solidFill>
          <a:ln>
            <a:solidFill>
              <a:schemeClr val="bg1">
                <a:lumMod val="6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Magnetplate 34">
            <a:extLst>
              <a:ext uri="{FF2B5EF4-FFF2-40B4-BE49-F238E27FC236}">
                <a16:creationId xmlns:a16="http://schemas.microsoft.com/office/drawing/2014/main" id="{B2C31B3A-422D-4531-6DAD-7152F2070A6A}"/>
              </a:ext>
            </a:extLst>
          </p:cNvPr>
          <p:cNvSpPr/>
          <p:nvPr/>
        </p:nvSpPr>
        <p:spPr>
          <a:xfrm>
            <a:off x="3361728" y="2639850"/>
            <a:ext cx="768869" cy="378720"/>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A3B63"/>
                </a:solidFill>
                <a:effectLst/>
                <a:uLnTx/>
                <a:uFillTx/>
                <a:latin typeface="Calibri" panose="020F0502020204030204"/>
                <a:ea typeface="+mn-ea"/>
                <a:cs typeface="+mn-cs"/>
              </a:rPr>
              <a:t>MSIS</a:t>
            </a:r>
          </a:p>
        </p:txBody>
      </p:sp>
      <p:sp>
        <p:nvSpPr>
          <p:cNvPr id="36" name="Magnetplate 35">
            <a:extLst>
              <a:ext uri="{FF2B5EF4-FFF2-40B4-BE49-F238E27FC236}">
                <a16:creationId xmlns:a16="http://schemas.microsoft.com/office/drawing/2014/main" id="{D970304B-FE41-FCBB-E263-0E44BB45F907}"/>
              </a:ext>
            </a:extLst>
          </p:cNvPr>
          <p:cNvSpPr/>
          <p:nvPr/>
        </p:nvSpPr>
        <p:spPr>
          <a:xfrm>
            <a:off x="3369546" y="3127156"/>
            <a:ext cx="768869" cy="378720"/>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A3B63"/>
                </a:solidFill>
                <a:effectLst/>
                <a:uLnTx/>
                <a:uFillTx/>
                <a:latin typeface="Calibri" panose="020F0502020204030204"/>
                <a:ea typeface="+mn-ea"/>
                <a:cs typeface="+mn-cs"/>
              </a:rPr>
              <a:t>MSIS Lab</a:t>
            </a:r>
          </a:p>
        </p:txBody>
      </p:sp>
      <p:sp>
        <p:nvSpPr>
          <p:cNvPr id="37" name="Magnetplate 36">
            <a:extLst>
              <a:ext uri="{FF2B5EF4-FFF2-40B4-BE49-F238E27FC236}">
                <a16:creationId xmlns:a16="http://schemas.microsoft.com/office/drawing/2014/main" id="{20348257-4143-A4C0-2492-E55F82217876}"/>
              </a:ext>
            </a:extLst>
          </p:cNvPr>
          <p:cNvSpPr/>
          <p:nvPr/>
        </p:nvSpPr>
        <p:spPr>
          <a:xfrm>
            <a:off x="3369546" y="3614462"/>
            <a:ext cx="768869" cy="378720"/>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A3B63"/>
                </a:solidFill>
                <a:effectLst/>
                <a:uLnTx/>
                <a:uFillTx/>
                <a:latin typeface="Calibri" panose="020F0502020204030204"/>
                <a:ea typeface="+mn-ea"/>
                <a:cs typeface="+mn-cs"/>
              </a:rPr>
              <a:t>SYSVAK</a:t>
            </a:r>
          </a:p>
        </p:txBody>
      </p:sp>
      <p:sp>
        <p:nvSpPr>
          <p:cNvPr id="38" name="Magnetplate 37">
            <a:extLst>
              <a:ext uri="{FF2B5EF4-FFF2-40B4-BE49-F238E27FC236}">
                <a16:creationId xmlns:a16="http://schemas.microsoft.com/office/drawing/2014/main" id="{9235568F-97E2-1A98-E5F9-D80F78057ADB}"/>
              </a:ext>
            </a:extLst>
          </p:cNvPr>
          <p:cNvSpPr/>
          <p:nvPr/>
        </p:nvSpPr>
        <p:spPr>
          <a:xfrm>
            <a:off x="3376407" y="4101769"/>
            <a:ext cx="768869" cy="378720"/>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solidFill>
                  <a:srgbClr val="3A3B63"/>
                </a:solidFill>
                <a:latin typeface="Calibri" panose="020F0502020204030204"/>
              </a:rPr>
              <a:t>BI</a:t>
            </a:r>
            <a:r>
              <a:rPr kumimoji="0" lang="nb-NO" sz="1200" b="0" i="0" u="none" strike="noStrike" kern="1200" cap="none" spc="0" normalizeH="0" baseline="0" noProof="0">
                <a:ln>
                  <a:noFill/>
                </a:ln>
                <a:solidFill>
                  <a:srgbClr val="3A3B63"/>
                </a:solidFill>
                <a:effectLst/>
                <a:uLnTx/>
                <a:uFillTx/>
                <a:latin typeface="Calibri" panose="020F0502020204030204"/>
                <a:ea typeface="+mn-ea"/>
                <a:cs typeface="+mn-cs"/>
              </a:rPr>
              <a:t>VAK</a:t>
            </a:r>
          </a:p>
        </p:txBody>
      </p:sp>
      <p:sp>
        <p:nvSpPr>
          <p:cNvPr id="161" name="TekstSylinder 160">
            <a:extLst>
              <a:ext uri="{FF2B5EF4-FFF2-40B4-BE49-F238E27FC236}">
                <a16:creationId xmlns:a16="http://schemas.microsoft.com/office/drawing/2014/main" id="{3F88B841-2ADE-DE7E-3BF8-846688533B86}"/>
              </a:ext>
            </a:extLst>
          </p:cNvPr>
          <p:cNvSpPr txBox="1"/>
          <p:nvPr/>
        </p:nvSpPr>
        <p:spPr>
          <a:xfrm>
            <a:off x="1047661" y="5884491"/>
            <a:ext cx="852368" cy="430887"/>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nb-NO" sz="1100"/>
              <a:t>Vesuv og hendelser</a:t>
            </a:r>
            <a:endParaRPr kumimoji="0" lang="nb-NO" sz="11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162" name="TekstSylinder 161">
            <a:extLst>
              <a:ext uri="{FF2B5EF4-FFF2-40B4-BE49-F238E27FC236}">
                <a16:creationId xmlns:a16="http://schemas.microsoft.com/office/drawing/2014/main" id="{31DE26BB-8F16-5996-9EE1-A31017B2CDB2}"/>
              </a:ext>
            </a:extLst>
          </p:cNvPr>
          <p:cNvSpPr txBox="1"/>
          <p:nvPr/>
        </p:nvSpPr>
        <p:spPr>
          <a:xfrm>
            <a:off x="1014454" y="5367489"/>
            <a:ext cx="717509" cy="261610"/>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nb-NO" sz="1100"/>
              <a:t>Avløp</a:t>
            </a:r>
            <a:endParaRPr kumimoji="0" lang="nb-NO" sz="11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164" name="TekstSylinder 163">
            <a:extLst>
              <a:ext uri="{FF2B5EF4-FFF2-40B4-BE49-F238E27FC236}">
                <a16:creationId xmlns:a16="http://schemas.microsoft.com/office/drawing/2014/main" id="{6A2CB7C8-CC4B-AD32-21CD-38A63F720569}"/>
              </a:ext>
            </a:extLst>
          </p:cNvPr>
          <p:cNvSpPr txBox="1"/>
          <p:nvPr/>
        </p:nvSpPr>
        <p:spPr>
          <a:xfrm>
            <a:off x="2217943" y="5053146"/>
            <a:ext cx="882440" cy="261610"/>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ctr" defTabSz="228600" rtl="0" eaLnBrk="1" fontAlgn="auto" latinLnBrk="0" hangingPunct="1">
              <a:lnSpc>
                <a:spcPct val="100000"/>
              </a:lnSpc>
              <a:spcBef>
                <a:spcPts val="0"/>
              </a:spcBef>
              <a:spcAft>
                <a:spcPts val="0"/>
              </a:spcAft>
              <a:buClrTx/>
              <a:buSzTx/>
              <a:buFontTx/>
              <a:buNone/>
              <a:tabLst/>
              <a:defRPr/>
            </a:pPr>
            <a:r>
              <a:rPr lang="nb-NO" sz="1100"/>
              <a:t>Andre data</a:t>
            </a:r>
            <a:endParaRPr kumimoji="0" lang="nb-NO" sz="11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165" name="TekstSylinder 164">
            <a:extLst>
              <a:ext uri="{FF2B5EF4-FFF2-40B4-BE49-F238E27FC236}">
                <a16:creationId xmlns:a16="http://schemas.microsoft.com/office/drawing/2014/main" id="{303322F6-5856-5044-3EA2-019863689A3F}"/>
              </a:ext>
            </a:extLst>
          </p:cNvPr>
          <p:cNvSpPr txBox="1"/>
          <p:nvPr/>
        </p:nvSpPr>
        <p:spPr>
          <a:xfrm>
            <a:off x="2042393" y="5720194"/>
            <a:ext cx="741494" cy="577081"/>
          </a:xfrm>
          <a:prstGeom prst="rect">
            <a:avLst/>
          </a:prstGeom>
          <a:solidFill>
            <a:srgbClr val="FFFFFF"/>
          </a:solidFill>
        </p:spPr>
        <p:txBody>
          <a:bodyPr wrap="square" rtlCol="0">
            <a:spAutoFit/>
          </a:bodyPr>
          <a:lstStyle>
            <a:defPPr>
              <a:defRPr lang="en-US"/>
            </a:defPPr>
            <a:lvl1pPr marR="0" lvl="0" indent="0" algn="ctr" defTabSz="228600" fontAlgn="auto">
              <a:lnSpc>
                <a:spcPct val="100000"/>
              </a:lnSpc>
              <a:spcBef>
                <a:spcPts val="0"/>
              </a:spcBef>
              <a:spcAft>
                <a:spcPts val="0"/>
              </a:spcAft>
              <a:buClrTx/>
              <a:buSzTx/>
              <a:buFontTx/>
              <a:buNone/>
              <a:tabLst/>
              <a:defRPr sz="1200">
                <a:solidFill>
                  <a:srgbClr val="393C61"/>
                </a:solidFill>
                <a:latin typeface="Calibri" panose="020F0502020204030204"/>
              </a:defRPr>
            </a:lvl1pPr>
          </a:lstStyle>
          <a:p>
            <a:r>
              <a:rPr lang="nb-NO" sz="1050"/>
              <a:t>Utvalgs-under-</a:t>
            </a:r>
            <a:r>
              <a:rPr lang="nb-NO" sz="1050" err="1"/>
              <a:t>søkelser</a:t>
            </a:r>
            <a:endParaRPr lang="nb-NO" sz="1050"/>
          </a:p>
        </p:txBody>
      </p:sp>
      <p:sp>
        <p:nvSpPr>
          <p:cNvPr id="9" name="TekstSylinder 8">
            <a:extLst>
              <a:ext uri="{FF2B5EF4-FFF2-40B4-BE49-F238E27FC236}">
                <a16:creationId xmlns:a16="http://schemas.microsoft.com/office/drawing/2014/main" id="{DDBF477E-9769-9C8A-5FC5-DDE6C19D85A3}"/>
              </a:ext>
            </a:extLst>
          </p:cNvPr>
          <p:cNvSpPr txBox="1"/>
          <p:nvPr/>
        </p:nvSpPr>
        <p:spPr>
          <a:xfrm>
            <a:off x="5448204" y="5651399"/>
            <a:ext cx="1131785" cy="646331"/>
          </a:xfrm>
          <a:prstGeom prst="rect">
            <a:avLst/>
          </a:prstGeom>
          <a:noFill/>
        </p:spPr>
        <p:txBody>
          <a:bodyPr wrap="square" rtlCol="0">
            <a:spAutoFit/>
          </a:bodyPr>
          <a:lstStyle>
            <a:defPPr>
              <a:defRPr lang="en-US"/>
            </a:defPPr>
            <a:lvl1pPr marR="0" lvl="0" indent="0" defTabSz="228600" fontAlgn="auto">
              <a:lnSpc>
                <a:spcPct val="100000"/>
              </a:lnSpc>
              <a:spcBef>
                <a:spcPts val="0"/>
              </a:spcBef>
              <a:spcAft>
                <a:spcPts val="0"/>
              </a:spcAft>
              <a:buClrTx/>
              <a:buSzTx/>
              <a:buFontTx/>
              <a:buNone/>
              <a:tabLst/>
              <a:defRPr sz="1400">
                <a:solidFill>
                  <a:srgbClr val="393C61"/>
                </a:solidFill>
                <a:latin typeface="Calibri" panose="020F0502020204030204"/>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srgbClr val="393C61"/>
                </a:solidFill>
                <a:effectLst/>
                <a:uLnTx/>
                <a:uFillTx/>
                <a:latin typeface="Calibri" panose="020F0502020204030204"/>
                <a:ea typeface="+mn-ea"/>
                <a:cs typeface="+mn-cs"/>
              </a:rPr>
              <a:t>Anonym overvåkings-statistikk (§19)</a:t>
            </a:r>
          </a:p>
        </p:txBody>
      </p:sp>
      <p:sp>
        <p:nvSpPr>
          <p:cNvPr id="12" name="Likebent trekant 11">
            <a:extLst>
              <a:ext uri="{FF2B5EF4-FFF2-40B4-BE49-F238E27FC236}">
                <a16:creationId xmlns:a16="http://schemas.microsoft.com/office/drawing/2014/main" id="{3505B00D-D449-F4C2-0111-1454FF311229}"/>
              </a:ext>
            </a:extLst>
          </p:cNvPr>
          <p:cNvSpPr/>
          <p:nvPr/>
        </p:nvSpPr>
        <p:spPr>
          <a:xfrm rot="16200000" flipH="1">
            <a:off x="7277656" y="3714199"/>
            <a:ext cx="1689695" cy="893488"/>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9" name="Grafikk 58" descr="Filtrer kontur">
            <a:extLst>
              <a:ext uri="{FF2B5EF4-FFF2-40B4-BE49-F238E27FC236}">
                <a16:creationId xmlns:a16="http://schemas.microsoft.com/office/drawing/2014/main" id="{1384AAD2-47F9-1C34-16C6-9F29D780331E}"/>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rot="5400000">
            <a:off x="6903266" y="3452477"/>
            <a:ext cx="2219126" cy="1471487"/>
          </a:xfrm>
          <a:prstGeom prst="rect">
            <a:avLst/>
          </a:prstGeom>
        </p:spPr>
      </p:pic>
      <p:sp>
        <p:nvSpPr>
          <p:cNvPr id="80" name="Rektangel 79">
            <a:extLst>
              <a:ext uri="{FF2B5EF4-FFF2-40B4-BE49-F238E27FC236}">
                <a16:creationId xmlns:a16="http://schemas.microsoft.com/office/drawing/2014/main" id="{49CEB4DC-65C7-3E54-591D-355273812D8B}"/>
              </a:ext>
            </a:extLst>
          </p:cNvPr>
          <p:cNvSpPr/>
          <p:nvPr/>
        </p:nvSpPr>
        <p:spPr>
          <a:xfrm>
            <a:off x="7443541" y="4031369"/>
            <a:ext cx="267959" cy="3904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41" name="Rett linje 40">
            <a:extLst>
              <a:ext uri="{FF2B5EF4-FFF2-40B4-BE49-F238E27FC236}">
                <a16:creationId xmlns:a16="http://schemas.microsoft.com/office/drawing/2014/main" id="{00AA3DF6-3B6C-D2F0-203C-9687A4A9869D}"/>
              </a:ext>
            </a:extLst>
          </p:cNvPr>
          <p:cNvCxnSpPr>
            <a:cxnSpLocks/>
          </p:cNvCxnSpPr>
          <p:nvPr/>
        </p:nvCxnSpPr>
        <p:spPr>
          <a:xfrm>
            <a:off x="2863295" y="3099552"/>
            <a:ext cx="21408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Rett linje 49">
            <a:extLst>
              <a:ext uri="{FF2B5EF4-FFF2-40B4-BE49-F238E27FC236}">
                <a16:creationId xmlns:a16="http://schemas.microsoft.com/office/drawing/2014/main" id="{2E9A205F-8035-D99B-3A29-5856C7F0BC18}"/>
              </a:ext>
            </a:extLst>
          </p:cNvPr>
          <p:cNvCxnSpPr>
            <a:cxnSpLocks/>
          </p:cNvCxnSpPr>
          <p:nvPr/>
        </p:nvCxnSpPr>
        <p:spPr>
          <a:xfrm>
            <a:off x="2880691" y="3789291"/>
            <a:ext cx="21408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55" name="Grafikk 54" descr="Puslespillbiter kontur">
            <a:extLst>
              <a:ext uri="{FF2B5EF4-FFF2-40B4-BE49-F238E27FC236}">
                <a16:creationId xmlns:a16="http://schemas.microsoft.com/office/drawing/2014/main" id="{604D7A05-A244-71E1-9E7B-2C8C0CE03539}"/>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94884" y="4677756"/>
            <a:ext cx="2616000" cy="1840632"/>
          </a:xfrm>
          <a:prstGeom prst="rect">
            <a:avLst/>
          </a:prstGeom>
        </p:spPr>
      </p:pic>
      <p:cxnSp>
        <p:nvCxnSpPr>
          <p:cNvPr id="75" name="Kobling: vinkel 74">
            <a:extLst>
              <a:ext uri="{FF2B5EF4-FFF2-40B4-BE49-F238E27FC236}">
                <a16:creationId xmlns:a16="http://schemas.microsoft.com/office/drawing/2014/main" id="{C487383D-C16D-6C23-33F2-C414D03A360F}"/>
              </a:ext>
            </a:extLst>
          </p:cNvPr>
          <p:cNvCxnSpPr>
            <a:cxnSpLocks/>
          </p:cNvCxnSpPr>
          <p:nvPr/>
        </p:nvCxnSpPr>
        <p:spPr>
          <a:xfrm flipV="1">
            <a:off x="4449668" y="3915058"/>
            <a:ext cx="1456380" cy="888621"/>
          </a:xfrm>
          <a:prstGeom prst="bentConnector3">
            <a:avLst>
              <a:gd name="adj1" fmla="val -1425"/>
            </a:avLst>
          </a:prstGeom>
          <a:no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046115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Right 6">
            <a:extLst>
              <a:ext uri="{FF2B5EF4-FFF2-40B4-BE49-F238E27FC236}">
                <a16:creationId xmlns:a16="http://schemas.microsoft.com/office/drawing/2014/main" id="{AB6B0C58-32C5-44F4-1216-45DE32891C98}"/>
              </a:ext>
            </a:extLst>
          </p:cNvPr>
          <p:cNvSpPr/>
          <p:nvPr/>
        </p:nvSpPr>
        <p:spPr>
          <a:xfrm>
            <a:off x="4262740" y="2243199"/>
            <a:ext cx="618123" cy="228295"/>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a:solidFill>
                <a:schemeClr val="accent1"/>
              </a:solidFill>
            </a:endParaRPr>
          </a:p>
        </p:txBody>
      </p:sp>
      <p:sp>
        <p:nvSpPr>
          <p:cNvPr id="25" name="TextBox 7">
            <a:extLst>
              <a:ext uri="{FF2B5EF4-FFF2-40B4-BE49-F238E27FC236}">
                <a16:creationId xmlns:a16="http://schemas.microsoft.com/office/drawing/2014/main" id="{5C02713A-F062-E657-CD3B-654BAC2804DB}"/>
              </a:ext>
            </a:extLst>
          </p:cNvPr>
          <p:cNvSpPr txBox="1"/>
          <p:nvPr/>
        </p:nvSpPr>
        <p:spPr>
          <a:xfrm>
            <a:off x="4871127" y="2129029"/>
            <a:ext cx="1827419" cy="1107996"/>
          </a:xfrm>
          <a:prstGeom prst="rect">
            <a:avLst/>
          </a:prstGeom>
          <a:noFill/>
        </p:spPr>
        <p:txBody>
          <a:bodyPr wrap="square" lIns="91440" tIns="45720" rIns="91440" bIns="45720" rtlCol="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solidFill>
                  <a:schemeClr val="accent6"/>
                </a:solidFill>
              </a:rPr>
              <a:t>Søker: </a:t>
            </a:r>
            <a:endParaRPr lang="nb-NO">
              <a:solidFill>
                <a:schemeClr val="accent6"/>
              </a:solidFill>
              <a:ea typeface="Calibri"/>
              <a:cs typeface="Calibri"/>
            </a:endParaRPr>
          </a:p>
          <a:p>
            <a:pPr marL="285750" indent="-285750">
              <a:buClr>
                <a:schemeClr val="accent2"/>
              </a:buClr>
              <a:buFont typeface="Calibri" panose="020F0502020204030204" pitchFamily="34" charset="0"/>
              <a:buChar char="→"/>
            </a:pPr>
            <a:r>
              <a:rPr lang="nb-NO" sz="1600">
                <a:solidFill>
                  <a:schemeClr val="accent6"/>
                </a:solidFill>
              </a:rPr>
              <a:t>Enkel søknad til Helsedata-service (HDS)</a:t>
            </a:r>
            <a:endParaRPr lang="nb-NO" sz="1600">
              <a:solidFill>
                <a:schemeClr val="accent6"/>
              </a:solidFill>
              <a:ea typeface="Calibri"/>
              <a:cs typeface="Calibri"/>
            </a:endParaRPr>
          </a:p>
        </p:txBody>
      </p:sp>
      <p:sp>
        <p:nvSpPr>
          <p:cNvPr id="26" name="Arrow: Bent 8">
            <a:extLst>
              <a:ext uri="{FF2B5EF4-FFF2-40B4-BE49-F238E27FC236}">
                <a16:creationId xmlns:a16="http://schemas.microsoft.com/office/drawing/2014/main" id="{407F1C7E-8A22-072E-E23E-512BBF28D2AA}"/>
              </a:ext>
            </a:extLst>
          </p:cNvPr>
          <p:cNvSpPr/>
          <p:nvPr/>
        </p:nvSpPr>
        <p:spPr>
          <a:xfrm rot="5400000">
            <a:off x="6136171" y="2687378"/>
            <a:ext cx="1688245" cy="799890"/>
          </a:xfrm>
          <a:prstGeom prst="bentArrow">
            <a:avLst>
              <a:gd name="adj1" fmla="val 16725"/>
              <a:gd name="adj2" fmla="val 25004"/>
              <a:gd name="adj3" fmla="val 25000"/>
              <a:gd name="adj4" fmla="val 43750"/>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a:solidFill>
                <a:schemeClr val="accent1"/>
              </a:solidFill>
            </a:endParaRPr>
          </a:p>
        </p:txBody>
      </p:sp>
      <p:sp>
        <p:nvSpPr>
          <p:cNvPr id="27" name="TextBox 9">
            <a:extLst>
              <a:ext uri="{FF2B5EF4-FFF2-40B4-BE49-F238E27FC236}">
                <a16:creationId xmlns:a16="http://schemas.microsoft.com/office/drawing/2014/main" id="{8325E3DF-9960-7750-FE9E-DC46E8BBD6AF}"/>
              </a:ext>
            </a:extLst>
          </p:cNvPr>
          <p:cNvSpPr txBox="1"/>
          <p:nvPr/>
        </p:nvSpPr>
        <p:spPr>
          <a:xfrm>
            <a:off x="7042700" y="3942477"/>
            <a:ext cx="4531869" cy="2616101"/>
          </a:xfrm>
          <a:prstGeom prst="rect">
            <a:avLst/>
          </a:prstGeom>
          <a:noFill/>
        </p:spPr>
        <p:txBody>
          <a:bodyPr wrap="square" lIns="91440" tIns="45720" rIns="91440" bIns="45720" rtlCol="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solidFill>
                  <a:schemeClr val="accent6"/>
                </a:solidFill>
              </a:rPr>
              <a:t>Registerforvalter/analyseteam:</a:t>
            </a:r>
            <a:endParaRPr lang="nb-NO">
              <a:solidFill>
                <a:schemeClr val="accent6"/>
              </a:solidFill>
              <a:ea typeface="Calibri"/>
              <a:cs typeface="Calibri"/>
            </a:endParaRPr>
          </a:p>
          <a:p>
            <a:pPr marL="285750" indent="-285750">
              <a:buClr>
                <a:schemeClr val="accent2"/>
              </a:buClr>
              <a:buFont typeface="Calibri" panose="020F0502020204030204" pitchFamily="34" charset="0"/>
              <a:buChar char="→"/>
            </a:pPr>
            <a:r>
              <a:rPr lang="nb-NO" sz="1600">
                <a:solidFill>
                  <a:schemeClr val="accent6"/>
                </a:solidFill>
              </a:rPr>
              <a:t>Foreslår analyseprotokoll. Sendes søker.</a:t>
            </a:r>
            <a:endParaRPr lang="nb-NO" sz="1600">
              <a:solidFill>
                <a:schemeClr val="accent6"/>
              </a:solidFill>
              <a:ea typeface="Calibri"/>
              <a:cs typeface="Calibri"/>
            </a:endParaRPr>
          </a:p>
          <a:p>
            <a:pPr marL="285750" indent="-285750">
              <a:buFont typeface="Wingdings" panose="05000000000000000000" pitchFamily="2" charset="2"/>
              <a:buChar char="Ø"/>
            </a:pPr>
            <a:endParaRPr lang="nb-NO" sz="1400">
              <a:solidFill>
                <a:schemeClr val="accent6"/>
              </a:solidFill>
              <a:ea typeface="Calibri"/>
              <a:cs typeface="Calibri"/>
            </a:endParaRPr>
          </a:p>
          <a:p>
            <a:r>
              <a:rPr lang="nb-NO">
                <a:solidFill>
                  <a:schemeClr val="accent6"/>
                </a:solidFill>
              </a:rPr>
              <a:t>Når analyseprotokoll, tids- og kostnadsestimat er godkjent av søker:</a:t>
            </a:r>
            <a:endParaRPr lang="nb-NO">
              <a:solidFill>
                <a:schemeClr val="accent6"/>
              </a:solidFill>
              <a:ea typeface="Calibri"/>
              <a:cs typeface="Calibri"/>
            </a:endParaRPr>
          </a:p>
          <a:p>
            <a:pPr marL="285750" indent="-285750">
              <a:buClr>
                <a:schemeClr val="accent2"/>
              </a:buClr>
              <a:buFont typeface="Calibri" panose="020F0502020204030204" pitchFamily="34" charset="0"/>
              <a:buChar char="→"/>
            </a:pPr>
            <a:r>
              <a:rPr lang="nb-NO" sz="1600">
                <a:solidFill>
                  <a:schemeClr val="accent6"/>
                </a:solidFill>
              </a:rPr>
              <a:t>Registeranalytiker gjør analyser på registerdata </a:t>
            </a:r>
            <a:endParaRPr lang="nb-NO" sz="1600">
              <a:solidFill>
                <a:schemeClr val="accent6"/>
              </a:solidFill>
              <a:ea typeface="Calibri"/>
              <a:cs typeface="Calibri"/>
            </a:endParaRPr>
          </a:p>
          <a:p>
            <a:pPr>
              <a:buClr>
                <a:schemeClr val="accent2"/>
              </a:buClr>
            </a:pPr>
            <a:r>
              <a:rPr lang="nb-NO" sz="1600">
                <a:solidFill>
                  <a:schemeClr val="accent6"/>
                </a:solidFill>
                <a:ea typeface="Calibri"/>
                <a:cs typeface="Calibri"/>
              </a:rPr>
              <a:t>  (Koblede data: </a:t>
            </a:r>
            <a:r>
              <a:rPr lang="nb-NO" sz="1600" err="1">
                <a:solidFill>
                  <a:schemeClr val="accent6"/>
                </a:solidFill>
                <a:ea typeface="Calibri"/>
                <a:cs typeface="Calibri"/>
              </a:rPr>
              <a:t>feks</a:t>
            </a:r>
            <a:r>
              <a:rPr lang="nb-NO" sz="1600">
                <a:solidFill>
                  <a:schemeClr val="accent6"/>
                </a:solidFill>
                <a:ea typeface="Calibri"/>
                <a:cs typeface="Calibri"/>
              </a:rPr>
              <a:t> KRG, NPR, LMR </a:t>
            </a:r>
            <a:r>
              <a:rPr lang="nb-NO" sz="1600" err="1">
                <a:solidFill>
                  <a:schemeClr val="accent6"/>
                </a:solidFill>
                <a:ea typeface="Calibri"/>
                <a:cs typeface="Calibri"/>
              </a:rPr>
              <a:t>osv</a:t>
            </a:r>
            <a:r>
              <a:rPr lang="nb-NO" sz="1600">
                <a:solidFill>
                  <a:schemeClr val="accent6"/>
                </a:solidFill>
                <a:ea typeface="Calibri"/>
                <a:cs typeface="Calibri"/>
              </a:rPr>
              <a:t>)</a:t>
            </a:r>
          </a:p>
          <a:p>
            <a:r>
              <a:rPr lang="nb-NO" sz="1600">
                <a:solidFill>
                  <a:schemeClr val="accent6"/>
                </a:solidFill>
                <a:ea typeface="Calibri"/>
                <a:cs typeface="Calibri"/>
              </a:rPr>
              <a:t>   Analyser loggføres</a:t>
            </a:r>
            <a:endParaRPr lang="nb-NO" sz="1600">
              <a:solidFill>
                <a:schemeClr val="accent6"/>
              </a:solidFill>
            </a:endParaRPr>
          </a:p>
          <a:p>
            <a:pPr marL="285750" indent="-285750">
              <a:buClr>
                <a:schemeClr val="accent2"/>
              </a:buClr>
              <a:buFont typeface="Calibri" panose="020F0502020204030204" pitchFamily="34" charset="0"/>
              <a:buChar char="→"/>
            </a:pPr>
            <a:r>
              <a:rPr lang="nb-NO" sz="1600">
                <a:solidFill>
                  <a:schemeClr val="accent6"/>
                </a:solidFill>
              </a:rPr>
              <a:t>Anonymiseringsprotokoll </a:t>
            </a:r>
            <a:endParaRPr lang="nb-NO" sz="1600">
              <a:solidFill>
                <a:schemeClr val="accent6"/>
              </a:solidFill>
              <a:ea typeface="Calibri"/>
              <a:cs typeface="Calibri"/>
            </a:endParaRPr>
          </a:p>
          <a:p>
            <a:pPr marL="285750" indent="-285750">
              <a:buClr>
                <a:schemeClr val="accent2"/>
              </a:buClr>
              <a:buFont typeface="Calibri" panose="020F0502020204030204" pitchFamily="34" charset="0"/>
              <a:buChar char="→"/>
            </a:pPr>
            <a:r>
              <a:rPr lang="nb-NO" sz="1600">
                <a:solidFill>
                  <a:schemeClr val="accent6"/>
                </a:solidFill>
              </a:rPr>
              <a:t>HDS-vedtak</a:t>
            </a:r>
            <a:endParaRPr lang="nb-NO" sz="1600">
              <a:solidFill>
                <a:schemeClr val="accent6"/>
              </a:solidFill>
              <a:ea typeface="Calibri"/>
              <a:cs typeface="Calibri"/>
            </a:endParaRPr>
          </a:p>
        </p:txBody>
      </p:sp>
      <p:sp>
        <p:nvSpPr>
          <p:cNvPr id="29" name="TextBox 14">
            <a:extLst>
              <a:ext uri="{FF2B5EF4-FFF2-40B4-BE49-F238E27FC236}">
                <a16:creationId xmlns:a16="http://schemas.microsoft.com/office/drawing/2014/main" id="{93D2AC27-9EE8-9621-80E5-0F356A497A5C}"/>
              </a:ext>
            </a:extLst>
          </p:cNvPr>
          <p:cNvSpPr txBox="1"/>
          <p:nvPr/>
        </p:nvSpPr>
        <p:spPr>
          <a:xfrm>
            <a:off x="617431" y="4538347"/>
            <a:ext cx="3201409" cy="369332"/>
          </a:xfrm>
          <a:prstGeom prst="rect">
            <a:avLst/>
          </a:prstGeom>
          <a:noFill/>
        </p:spPr>
        <p:txBody>
          <a:bodyPr wrap="square" lIns="91440" tIns="45720" rIns="91440" bIns="45720" rtlCol="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solidFill>
                  <a:schemeClr val="accent6"/>
                </a:solidFill>
              </a:rPr>
              <a:t>Anonyme resultater til søker</a:t>
            </a:r>
            <a:endParaRPr lang="nb-NO">
              <a:solidFill>
                <a:schemeClr val="accent6"/>
              </a:solidFill>
              <a:ea typeface="Calibri"/>
              <a:cs typeface="Calibri"/>
            </a:endParaRPr>
          </a:p>
        </p:txBody>
      </p:sp>
      <p:sp>
        <p:nvSpPr>
          <p:cNvPr id="30" name="Arrow: Left 16">
            <a:extLst>
              <a:ext uri="{FF2B5EF4-FFF2-40B4-BE49-F238E27FC236}">
                <a16:creationId xmlns:a16="http://schemas.microsoft.com/office/drawing/2014/main" id="{BFB199B6-27CA-0844-B2F2-1AD96CB8DF29}"/>
              </a:ext>
            </a:extLst>
          </p:cNvPr>
          <p:cNvSpPr/>
          <p:nvPr/>
        </p:nvSpPr>
        <p:spPr>
          <a:xfrm rot="1060201">
            <a:off x="4459255" y="4059247"/>
            <a:ext cx="2442669" cy="234852"/>
          </a:xfrm>
          <a:prstGeom prst="leftRightArrow">
            <a:avLst>
              <a:gd name="adj1" fmla="val 50000"/>
              <a:gd name="adj2" fmla="val 90259"/>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a:solidFill>
                <a:schemeClr val="accent1"/>
              </a:solidFill>
            </a:endParaRPr>
          </a:p>
        </p:txBody>
      </p:sp>
      <p:sp>
        <p:nvSpPr>
          <p:cNvPr id="31" name="Arrow: Bent 19">
            <a:extLst>
              <a:ext uri="{FF2B5EF4-FFF2-40B4-BE49-F238E27FC236}">
                <a16:creationId xmlns:a16="http://schemas.microsoft.com/office/drawing/2014/main" id="{12960AC1-04B0-771D-E251-8CC5119A0158}"/>
              </a:ext>
            </a:extLst>
          </p:cNvPr>
          <p:cNvSpPr/>
          <p:nvPr/>
        </p:nvSpPr>
        <p:spPr>
          <a:xfrm rot="16200000">
            <a:off x="3866679" y="3359337"/>
            <a:ext cx="429070" cy="5426163"/>
          </a:xfrm>
          <a:prstGeom prst="bentArrow">
            <a:avLst>
              <a:gd name="adj1" fmla="val 25000"/>
              <a:gd name="adj2" fmla="val 26657"/>
              <a:gd name="adj3" fmla="val 25000"/>
              <a:gd name="adj4" fmla="val 43750"/>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a:solidFill>
                <a:schemeClr val="accent1"/>
              </a:solidFill>
            </a:endParaRPr>
          </a:p>
        </p:txBody>
      </p:sp>
      <p:sp>
        <p:nvSpPr>
          <p:cNvPr id="32" name="Arrow: Right 25">
            <a:extLst>
              <a:ext uri="{FF2B5EF4-FFF2-40B4-BE49-F238E27FC236}">
                <a16:creationId xmlns:a16="http://schemas.microsoft.com/office/drawing/2014/main" id="{B66D23F7-2F02-F5D9-12CC-804D0EBCE71D}"/>
              </a:ext>
            </a:extLst>
          </p:cNvPr>
          <p:cNvSpPr/>
          <p:nvPr/>
        </p:nvSpPr>
        <p:spPr>
          <a:xfrm rot="16200000" flipV="1">
            <a:off x="1186683" y="5120022"/>
            <a:ext cx="591596" cy="228697"/>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a:solidFill>
                <a:schemeClr val="accent1"/>
              </a:solidFill>
            </a:endParaRPr>
          </a:p>
        </p:txBody>
      </p:sp>
      <p:sp>
        <p:nvSpPr>
          <p:cNvPr id="33" name="Arrow: Right 26">
            <a:extLst>
              <a:ext uri="{FF2B5EF4-FFF2-40B4-BE49-F238E27FC236}">
                <a16:creationId xmlns:a16="http://schemas.microsoft.com/office/drawing/2014/main" id="{E162EF8D-8D7B-49C3-823E-7D4213078503}"/>
              </a:ext>
            </a:extLst>
          </p:cNvPr>
          <p:cNvSpPr/>
          <p:nvPr/>
        </p:nvSpPr>
        <p:spPr>
          <a:xfrm rot="16200000" flipV="1">
            <a:off x="1186684" y="4019248"/>
            <a:ext cx="591596" cy="228698"/>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nb-N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b-NO">
              <a:solidFill>
                <a:schemeClr val="accent1"/>
              </a:solidFill>
            </a:endParaRPr>
          </a:p>
        </p:txBody>
      </p:sp>
      <p:sp>
        <p:nvSpPr>
          <p:cNvPr id="34" name="TextBox 2">
            <a:extLst>
              <a:ext uri="{FF2B5EF4-FFF2-40B4-BE49-F238E27FC236}">
                <a16:creationId xmlns:a16="http://schemas.microsoft.com/office/drawing/2014/main" id="{7F33450D-24F5-87D4-00EC-EEDF893DEF40}"/>
              </a:ext>
            </a:extLst>
          </p:cNvPr>
          <p:cNvSpPr txBox="1"/>
          <p:nvPr/>
        </p:nvSpPr>
        <p:spPr>
          <a:xfrm>
            <a:off x="7082841" y="1188258"/>
            <a:ext cx="4421973" cy="369332"/>
          </a:xfrm>
          <a:prstGeom prst="rect">
            <a:avLst/>
          </a:prstGeom>
          <a:noFill/>
        </p:spPr>
        <p:txBody>
          <a:bodyPr wrap="square" lIns="91440" tIns="45720" rIns="91440" bIns="45720" rtlCol="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dirty="0">
                <a:solidFill>
                  <a:schemeClr val="accent6"/>
                </a:solidFill>
              </a:rPr>
              <a:t>Raskt gjennom HDS – ny §19 «motorvei»*</a:t>
            </a:r>
            <a:endParaRPr lang="nb-NO" dirty="0">
              <a:solidFill>
                <a:schemeClr val="accent6"/>
              </a:solidFill>
              <a:ea typeface="Calibri"/>
              <a:cs typeface="Calibri"/>
            </a:endParaRPr>
          </a:p>
        </p:txBody>
      </p:sp>
      <p:sp>
        <p:nvSpPr>
          <p:cNvPr id="36" name="TekstSylinder 10">
            <a:extLst>
              <a:ext uri="{FF2B5EF4-FFF2-40B4-BE49-F238E27FC236}">
                <a16:creationId xmlns:a16="http://schemas.microsoft.com/office/drawing/2014/main" id="{25BEB6A7-DE79-AF41-7258-5689E8188BF4}"/>
              </a:ext>
            </a:extLst>
          </p:cNvPr>
          <p:cNvSpPr txBox="1"/>
          <p:nvPr/>
        </p:nvSpPr>
        <p:spPr>
          <a:xfrm>
            <a:off x="5155024" y="4316294"/>
            <a:ext cx="933450" cy="369332"/>
          </a:xfrm>
          <a:prstGeom prst="rect">
            <a:avLst/>
          </a:prstGeom>
          <a:noFill/>
        </p:spPr>
        <p:txBody>
          <a:bodyPr wrap="square" lIns="91440" tIns="45720" rIns="91440" bIns="45720" rtlCol="0" anchor="t">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solidFill>
                  <a:schemeClr val="accent6"/>
                </a:solidFill>
              </a:rPr>
              <a:t>Dialog</a:t>
            </a:r>
            <a:endParaRPr lang="nb-NO">
              <a:solidFill>
                <a:schemeClr val="accent6"/>
              </a:solidFill>
              <a:ea typeface="Calibri"/>
              <a:cs typeface="Calibri"/>
            </a:endParaRPr>
          </a:p>
        </p:txBody>
      </p:sp>
      <p:sp>
        <p:nvSpPr>
          <p:cNvPr id="4" name="Plassholder for tekst 2">
            <a:extLst>
              <a:ext uri="{FF2B5EF4-FFF2-40B4-BE49-F238E27FC236}">
                <a16:creationId xmlns:a16="http://schemas.microsoft.com/office/drawing/2014/main" id="{E50D9831-E836-05E5-9C2C-82658227FE9E}"/>
              </a:ext>
            </a:extLst>
          </p:cNvPr>
          <p:cNvSpPr txBox="1">
            <a:spLocks/>
          </p:cNvSpPr>
          <p:nvPr/>
        </p:nvSpPr>
        <p:spPr>
          <a:xfrm>
            <a:off x="613646" y="806286"/>
            <a:ext cx="8832940" cy="369332"/>
          </a:xfrm>
          <a:prstGeom prst="rect">
            <a:avLst/>
          </a:prstGeom>
        </p:spPr>
        <p:txBody>
          <a:bodyPr vert="horz" wrap="square" lIns="0" tIns="0" rIns="0" bIns="0" rtlCol="0" anchor="t">
            <a:spAutoFit/>
          </a:bodyPr>
          <a:lstStyle>
            <a:lvl1pPr marL="0" indent="0" algn="l" defTabSz="914446" rtl="0" eaLnBrk="1" latinLnBrk="0" hangingPunct="1">
              <a:lnSpc>
                <a:spcPct val="100000"/>
              </a:lnSpc>
              <a:spcBef>
                <a:spcPts val="0"/>
              </a:spcBef>
              <a:spcAft>
                <a:spcPts val="0"/>
              </a:spcAft>
              <a:buClr>
                <a:schemeClr val="accent4"/>
              </a:buClr>
              <a:buSzPct val="100000"/>
              <a:buFontTx/>
              <a:buNone/>
              <a:defRPr sz="2751" kern="1200">
                <a:solidFill>
                  <a:srgbClr val="D14641"/>
                </a:solidFill>
                <a:latin typeface="+mn-lt"/>
                <a:ea typeface="+mn-ea"/>
                <a:cs typeface="+mn-cs"/>
              </a:defRPr>
            </a:lvl1pPr>
            <a:lvl2pPr marL="360072" indent="0" algn="l" defTabSz="914446" rtl="0" eaLnBrk="1" latinLnBrk="0" hangingPunct="1">
              <a:lnSpc>
                <a:spcPct val="90000"/>
              </a:lnSpc>
              <a:spcBef>
                <a:spcPts val="0"/>
              </a:spcBef>
              <a:buClr>
                <a:schemeClr val="accent4"/>
              </a:buClr>
              <a:buFontTx/>
              <a:buNone/>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3"/>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3"/>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3"/>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400">
                <a:solidFill>
                  <a:srgbClr val="C00000"/>
                </a:solidFill>
              </a:rPr>
              <a:t>For søkere som kun ønsker </a:t>
            </a:r>
            <a:r>
              <a:rPr lang="nb-NO" sz="2400" b="1" i="1" u="sng">
                <a:solidFill>
                  <a:srgbClr val="C00000"/>
                </a:solidFill>
              </a:rPr>
              <a:t>resultater</a:t>
            </a:r>
            <a:r>
              <a:rPr lang="nb-NO" sz="2400" b="1" i="1">
                <a:solidFill>
                  <a:srgbClr val="C00000"/>
                </a:solidFill>
              </a:rPr>
              <a:t> </a:t>
            </a:r>
            <a:r>
              <a:rPr lang="nb-NO" sz="2400">
                <a:solidFill>
                  <a:srgbClr val="C00000"/>
                </a:solidFill>
              </a:rPr>
              <a:t>– og ikke vil gjøre analysene selv</a:t>
            </a:r>
            <a:endParaRPr lang="nb-NO" sz="2400">
              <a:solidFill>
                <a:srgbClr val="C00000"/>
              </a:solidFill>
              <a:ea typeface="Calibri"/>
              <a:cs typeface="Calibri"/>
            </a:endParaRPr>
          </a:p>
        </p:txBody>
      </p:sp>
      <p:sp>
        <p:nvSpPr>
          <p:cNvPr id="6" name="Tittel 1">
            <a:extLst>
              <a:ext uri="{FF2B5EF4-FFF2-40B4-BE49-F238E27FC236}">
                <a16:creationId xmlns:a16="http://schemas.microsoft.com/office/drawing/2014/main" id="{0AC00C19-0C6A-24CF-C1C0-40CB237B038D}"/>
              </a:ext>
            </a:extLst>
          </p:cNvPr>
          <p:cNvSpPr txBox="1">
            <a:spLocks/>
          </p:cNvSpPr>
          <p:nvPr/>
        </p:nvSpPr>
        <p:spPr>
          <a:xfrm>
            <a:off x="395347" y="303583"/>
            <a:ext cx="11948242" cy="498598"/>
          </a:xfrm>
          <a:prstGeom prst="rect">
            <a:avLst/>
          </a:prstGeom>
        </p:spPr>
        <p:txBody>
          <a:bodyPr vert="horz" wrap="square"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pPr>
              <a:defRPr/>
            </a:pPr>
            <a:r>
              <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rPr>
              <a:t>Nytten av gode helsedata</a:t>
            </a:r>
            <a:r>
              <a:rPr lang="nb-NO" sz="3600">
                <a:solidFill>
                  <a:srgbClr val="3A3B63"/>
                </a:solidFill>
                <a:latin typeface="Calibri" panose="020F0502020204030204"/>
              </a:rPr>
              <a:t> – modell for skreddersydd statistikk</a:t>
            </a:r>
            <a:endPar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endParaRPr>
          </a:p>
        </p:txBody>
      </p:sp>
      <p:sp>
        <p:nvSpPr>
          <p:cNvPr id="8" name="Title 7">
            <a:extLst>
              <a:ext uri="{FF2B5EF4-FFF2-40B4-BE49-F238E27FC236}">
                <a16:creationId xmlns:a16="http://schemas.microsoft.com/office/drawing/2014/main" id="{26D0795A-3077-FD14-E74C-BFD5B56CDD15}"/>
              </a:ext>
            </a:extLst>
          </p:cNvPr>
          <p:cNvSpPr>
            <a:spLocks noGrp="1"/>
          </p:cNvSpPr>
          <p:nvPr>
            <p:ph type="title"/>
          </p:nvPr>
        </p:nvSpPr>
        <p:spPr>
          <a:xfrm>
            <a:off x="2218511" y="808557"/>
            <a:ext cx="10858500" cy="644097"/>
          </a:xfrm>
        </p:spPr>
        <p:txBody>
          <a:bodyPr/>
          <a:lstStyle/>
          <a:p>
            <a:r>
              <a:rPr lang="en-US" sz="4650" dirty="0">
                <a:ea typeface="Calibri"/>
                <a:cs typeface="Calibri"/>
              </a:rPr>
              <a:t> </a:t>
            </a:r>
            <a:endParaRPr lang="en-US" dirty="0"/>
          </a:p>
        </p:txBody>
      </p:sp>
      <p:sp>
        <p:nvSpPr>
          <p:cNvPr id="3" name="TextBox 2">
            <a:extLst>
              <a:ext uri="{FF2B5EF4-FFF2-40B4-BE49-F238E27FC236}">
                <a16:creationId xmlns:a16="http://schemas.microsoft.com/office/drawing/2014/main" id="{A8820A58-CD2C-8419-C4C6-7D4F4DE2B64E}"/>
              </a:ext>
            </a:extLst>
          </p:cNvPr>
          <p:cNvSpPr txBox="1"/>
          <p:nvPr/>
        </p:nvSpPr>
        <p:spPr>
          <a:xfrm>
            <a:off x="8763269" y="6519333"/>
            <a:ext cx="43180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accent6"/>
                </a:solidFill>
                <a:ea typeface="Calibri"/>
                <a:cs typeface="Calibri"/>
              </a:rPr>
              <a:t>*</a:t>
            </a:r>
            <a:r>
              <a:rPr lang="en-US" sz="1600" err="1">
                <a:solidFill>
                  <a:schemeClr val="accent6"/>
                </a:solidFill>
                <a:ea typeface="Calibri"/>
                <a:cs typeface="Calibri"/>
              </a:rPr>
              <a:t>Helseregisterloven</a:t>
            </a:r>
            <a:r>
              <a:rPr lang="en-US" sz="1600">
                <a:solidFill>
                  <a:schemeClr val="accent6"/>
                </a:solidFill>
                <a:ea typeface="Calibri"/>
                <a:cs typeface="Calibri"/>
              </a:rPr>
              <a:t> §19</a:t>
            </a:r>
          </a:p>
        </p:txBody>
      </p:sp>
      <p:pic>
        <p:nvPicPr>
          <p:cNvPr id="11" name="Grafikk 10" descr="Programmere mann kontur">
            <a:extLst>
              <a:ext uri="{FF2B5EF4-FFF2-40B4-BE49-F238E27FC236}">
                <a16:creationId xmlns:a16="http://schemas.microsoft.com/office/drawing/2014/main" id="{1F557F8C-5A1F-6D8C-D533-FE3B77A7BA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3040" y="1790723"/>
            <a:ext cx="1918028" cy="1918028"/>
          </a:xfrm>
          <a:prstGeom prst="rect">
            <a:avLst/>
          </a:prstGeom>
        </p:spPr>
      </p:pic>
      <p:pic>
        <p:nvPicPr>
          <p:cNvPr id="15" name="Grafikk 14" descr="Stoppeklokke kontur">
            <a:extLst>
              <a:ext uri="{FF2B5EF4-FFF2-40B4-BE49-F238E27FC236}">
                <a16:creationId xmlns:a16="http://schemas.microsoft.com/office/drawing/2014/main" id="{B522EE71-7FAE-107D-B466-84236F03C2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79353" y="2094653"/>
            <a:ext cx="1357837" cy="1357837"/>
          </a:xfrm>
          <a:prstGeom prst="rect">
            <a:avLst/>
          </a:prstGeom>
        </p:spPr>
      </p:pic>
      <p:pic>
        <p:nvPicPr>
          <p:cNvPr id="19" name="Grafikk 18" descr="Oppadgående tendens kontur">
            <a:extLst>
              <a:ext uri="{FF2B5EF4-FFF2-40B4-BE49-F238E27FC236}">
                <a16:creationId xmlns:a16="http://schemas.microsoft.com/office/drawing/2014/main" id="{E0E31B9F-EFEC-5DEA-F57E-B02F90A0F7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10903" y="4198690"/>
            <a:ext cx="2103674" cy="2103674"/>
          </a:xfrm>
          <a:prstGeom prst="rect">
            <a:avLst/>
          </a:prstGeom>
        </p:spPr>
      </p:pic>
      <p:pic>
        <p:nvPicPr>
          <p:cNvPr id="39" name="Grafikk 38" descr="Spol fremover kontur">
            <a:extLst>
              <a:ext uri="{FF2B5EF4-FFF2-40B4-BE49-F238E27FC236}">
                <a16:creationId xmlns:a16="http://schemas.microsoft.com/office/drawing/2014/main" id="{9255E446-3730-6356-C582-C2A4AED495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48868" y="2004616"/>
            <a:ext cx="1638551" cy="1638551"/>
          </a:xfrm>
          <a:prstGeom prst="rect">
            <a:avLst/>
          </a:prstGeom>
        </p:spPr>
      </p:pic>
    </p:spTree>
    <p:extLst>
      <p:ext uri="{BB962C8B-B14F-4D97-AF65-F5344CB8AC3E}">
        <p14:creationId xmlns:p14="http://schemas.microsoft.com/office/powerpoint/2010/main" val="2591584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BA0838DB-9CD9-E574-6E56-8A5987775896}"/>
              </a:ext>
            </a:extLst>
          </p:cNvPr>
          <p:cNvSpPr txBox="1">
            <a:spLocks/>
          </p:cNvSpPr>
          <p:nvPr/>
        </p:nvSpPr>
        <p:spPr>
          <a:xfrm>
            <a:off x="591993" y="369132"/>
            <a:ext cx="10858500" cy="498598"/>
          </a:xfrm>
          <a:prstGeom prst="rect">
            <a:avLst/>
          </a:prstGeom>
        </p:spPr>
        <p:txBody>
          <a:bodyPr vert="horz" wrap="square"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pPr>
              <a:defRPr/>
            </a:pPr>
            <a:r>
              <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rPr>
              <a:t>Nytten av gode helsedata</a:t>
            </a:r>
            <a:r>
              <a:rPr lang="nb-NO" sz="3600">
                <a:solidFill>
                  <a:srgbClr val="3A3B63"/>
                </a:solidFill>
                <a:latin typeface="Calibri" panose="020F0502020204030204"/>
              </a:rPr>
              <a:t> – skreddersydd statistikk</a:t>
            </a:r>
            <a:endPar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endParaRPr>
          </a:p>
        </p:txBody>
      </p:sp>
      <p:sp>
        <p:nvSpPr>
          <p:cNvPr id="9" name="Plassholder for tekst 2">
            <a:extLst>
              <a:ext uri="{FF2B5EF4-FFF2-40B4-BE49-F238E27FC236}">
                <a16:creationId xmlns:a16="http://schemas.microsoft.com/office/drawing/2014/main" id="{A3E1005E-24FC-4B3F-ABD6-6F7D6B974A51}"/>
              </a:ext>
            </a:extLst>
          </p:cNvPr>
          <p:cNvSpPr txBox="1">
            <a:spLocks/>
          </p:cNvSpPr>
          <p:nvPr/>
        </p:nvSpPr>
        <p:spPr>
          <a:xfrm>
            <a:off x="591993" y="871834"/>
            <a:ext cx="11645080" cy="792525"/>
          </a:xfrm>
          <a:prstGeom prst="rect">
            <a:avLst/>
          </a:prstGeom>
        </p:spPr>
        <p:txBody>
          <a:bodyPr vert="horz" wrap="square" lIns="0" tIns="0" rIns="0" bIns="0" rtlCol="0" anchor="t">
            <a:spAutoFit/>
          </a:bodyPr>
          <a:lstStyle>
            <a:lvl1pPr marL="0" indent="0" algn="l" defTabSz="914446" rtl="0" eaLnBrk="1" latinLnBrk="0" hangingPunct="1">
              <a:lnSpc>
                <a:spcPct val="100000"/>
              </a:lnSpc>
              <a:spcBef>
                <a:spcPts val="0"/>
              </a:spcBef>
              <a:spcAft>
                <a:spcPts val="0"/>
              </a:spcAft>
              <a:buClr>
                <a:schemeClr val="accent4"/>
              </a:buClr>
              <a:buSzPct val="100000"/>
              <a:buFontTx/>
              <a:buNone/>
              <a:defRPr sz="2751" kern="1200">
                <a:solidFill>
                  <a:srgbClr val="D14641"/>
                </a:solidFill>
                <a:latin typeface="+mn-lt"/>
                <a:ea typeface="+mn-ea"/>
                <a:cs typeface="+mn-cs"/>
              </a:defRPr>
            </a:lvl1pPr>
            <a:lvl2pPr marL="360072" indent="0" algn="l" defTabSz="914446" rtl="0" eaLnBrk="1" latinLnBrk="0" hangingPunct="1">
              <a:lnSpc>
                <a:spcPct val="90000"/>
              </a:lnSpc>
              <a:spcBef>
                <a:spcPts val="0"/>
              </a:spcBef>
              <a:buClr>
                <a:schemeClr val="accent4"/>
              </a:buClr>
              <a:buFontTx/>
              <a:buNone/>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400">
                <a:solidFill>
                  <a:srgbClr val="C00000"/>
                </a:solidFill>
              </a:rPr>
              <a:t>Effekten av ulike kreftlegemidler på overlevelse av spesifikk kreftform: Real-</a:t>
            </a:r>
            <a:r>
              <a:rPr lang="nb-NO" sz="2400" err="1">
                <a:solidFill>
                  <a:srgbClr val="C00000"/>
                </a:solidFill>
              </a:rPr>
              <a:t>world</a:t>
            </a:r>
            <a:r>
              <a:rPr lang="nb-NO" sz="2400">
                <a:solidFill>
                  <a:srgbClr val="C00000"/>
                </a:solidFill>
              </a:rPr>
              <a:t> analyse</a:t>
            </a:r>
          </a:p>
          <a:p>
            <a:endParaRPr lang="nb-NO" sz="2750">
              <a:ea typeface="Calibri"/>
              <a:cs typeface="Calibri"/>
            </a:endParaRPr>
          </a:p>
        </p:txBody>
      </p:sp>
      <p:sp>
        <p:nvSpPr>
          <p:cNvPr id="3" name="Plassholder for innhold 2">
            <a:extLst>
              <a:ext uri="{FF2B5EF4-FFF2-40B4-BE49-F238E27FC236}">
                <a16:creationId xmlns:a16="http://schemas.microsoft.com/office/drawing/2014/main" id="{2EDC6B48-9C71-12BC-4657-2A54F117BCCC}"/>
              </a:ext>
            </a:extLst>
          </p:cNvPr>
          <p:cNvSpPr txBox="1">
            <a:spLocks/>
          </p:cNvSpPr>
          <p:nvPr/>
        </p:nvSpPr>
        <p:spPr>
          <a:xfrm>
            <a:off x="838200" y="1825625"/>
            <a:ext cx="5162078" cy="4198247"/>
          </a:xfrm>
          <a:prstGeom prst="rect">
            <a:avLst/>
          </a:prstGeom>
        </p:spPr>
        <p:txBody>
          <a:bodyPr lIns="91440" tIns="45720" rIns="91440" bIns="45720" anchor="t">
            <a:normAutofit/>
          </a:bodyPr>
          <a:lst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nb-NO">
                <a:solidFill>
                  <a:schemeClr val="accent6"/>
                </a:solidFill>
              </a:rPr>
              <a:t>Spørsmål:</a:t>
            </a:r>
            <a:endParaRPr lang="nb-NO">
              <a:solidFill>
                <a:schemeClr val="accent6"/>
              </a:solidFill>
              <a:ea typeface="Calibri"/>
              <a:cs typeface="Calibri"/>
            </a:endParaRPr>
          </a:p>
          <a:p>
            <a:pPr marL="269875" indent="-269875"/>
            <a:r>
              <a:rPr lang="nb-NO">
                <a:solidFill>
                  <a:schemeClr val="accent6"/>
                </a:solidFill>
              </a:rPr>
              <a:t>Hva er overlevelsen av tre ulike medikamenter (</a:t>
            </a:r>
            <a:r>
              <a:rPr lang="nb-NO" err="1">
                <a:solidFill>
                  <a:schemeClr val="accent6"/>
                </a:solidFill>
              </a:rPr>
              <a:t>X</a:t>
            </a:r>
            <a:r>
              <a:rPr lang="nb-NO">
                <a:solidFill>
                  <a:schemeClr val="accent6"/>
                </a:solidFill>
              </a:rPr>
              <a:t>, Y og Z)?</a:t>
            </a:r>
            <a:endParaRPr lang="nb-NO">
              <a:solidFill>
                <a:schemeClr val="accent6"/>
              </a:solidFill>
              <a:ea typeface="Calibri"/>
              <a:cs typeface="Calibri"/>
            </a:endParaRPr>
          </a:p>
          <a:p>
            <a:pPr marL="269875" indent="-269875"/>
            <a:endParaRPr lang="nb-NO">
              <a:solidFill>
                <a:schemeClr val="accent6"/>
              </a:solidFill>
              <a:ea typeface="Calibri"/>
              <a:cs typeface="Calibri"/>
            </a:endParaRPr>
          </a:p>
          <a:p>
            <a:pPr marL="269875" indent="-269875"/>
            <a:r>
              <a:rPr lang="nb-NO">
                <a:solidFill>
                  <a:schemeClr val="accent6"/>
                </a:solidFill>
              </a:rPr>
              <a:t>Hva er overlevelsen etter justering for </a:t>
            </a:r>
            <a:r>
              <a:rPr lang="nb-NO" err="1">
                <a:solidFill>
                  <a:schemeClr val="accent6"/>
                </a:solidFill>
              </a:rPr>
              <a:t>komorbiditet</a:t>
            </a:r>
            <a:r>
              <a:rPr lang="nb-NO">
                <a:solidFill>
                  <a:schemeClr val="accent6"/>
                </a:solidFill>
              </a:rPr>
              <a:t> og annen medikamentbruk?</a:t>
            </a:r>
            <a:endParaRPr lang="nb-NO">
              <a:solidFill>
                <a:schemeClr val="accent6"/>
              </a:solidFill>
              <a:ea typeface="Calibri"/>
              <a:cs typeface="Calibri"/>
            </a:endParaRPr>
          </a:p>
          <a:p>
            <a:pPr marL="539750" lvl="1" indent="-179705"/>
            <a:endParaRPr lang="nb-NO">
              <a:ea typeface="Calibri" panose="020F0502020204030204"/>
              <a:cs typeface="Calibri" panose="020F0502020204030204"/>
            </a:endParaRPr>
          </a:p>
          <a:p>
            <a:pPr marL="539750" lvl="1" indent="-179705"/>
            <a:endParaRPr lang="nb-NO">
              <a:ea typeface="Calibri" panose="020F0502020204030204"/>
              <a:cs typeface="Calibri" panose="020F0502020204030204"/>
            </a:endParaRPr>
          </a:p>
        </p:txBody>
      </p:sp>
      <p:pic>
        <p:nvPicPr>
          <p:cNvPr id="8" name="Plassholder for innhold 7" descr="Et bilde som inneholder tekst, skjermbilde, line, Plottdiagram&#10;&#10;Automatisk generert beskrivelse">
            <a:extLst>
              <a:ext uri="{FF2B5EF4-FFF2-40B4-BE49-F238E27FC236}">
                <a16:creationId xmlns:a16="http://schemas.microsoft.com/office/drawing/2014/main" id="{5F335278-27C2-7114-CD1F-5FDA312E44BC}"/>
              </a:ext>
            </a:extLst>
          </p:cNvPr>
          <p:cNvPicPr>
            <a:picLocks noChangeAspect="1"/>
          </p:cNvPicPr>
          <p:nvPr/>
        </p:nvPicPr>
        <p:blipFill>
          <a:blip r:embed="rId3"/>
          <a:stretch>
            <a:fillRect/>
          </a:stretch>
        </p:blipFill>
        <p:spPr>
          <a:xfrm>
            <a:off x="6000278" y="1425540"/>
            <a:ext cx="5813245" cy="47523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Box 10">
            <a:extLst>
              <a:ext uri="{FF2B5EF4-FFF2-40B4-BE49-F238E27FC236}">
                <a16:creationId xmlns:a16="http://schemas.microsoft.com/office/drawing/2014/main" id="{E7B27FA6-8FD0-B5ED-8E65-8B57AE16A060}"/>
              </a:ext>
            </a:extLst>
          </p:cNvPr>
          <p:cNvSpPr txBox="1"/>
          <p:nvPr/>
        </p:nvSpPr>
        <p:spPr>
          <a:xfrm>
            <a:off x="7842302" y="3303915"/>
            <a:ext cx="680720" cy="277485"/>
          </a:xfrm>
          <a:prstGeom prst="rect">
            <a:avLst/>
          </a:prstGeom>
          <a:solidFill>
            <a:schemeClr val="bg1"/>
          </a:solidFill>
        </p:spPr>
        <p:txBody>
          <a:bodyPr wrap="square">
            <a:spAutoFit/>
          </a:bodyPr>
          <a:lstStyle/>
          <a:p>
            <a:r>
              <a:rPr lang="nb-NO" err="1"/>
              <a:t>X</a:t>
            </a:r>
            <a:r>
              <a:rPr lang="nb-NO"/>
              <a:t>      </a:t>
            </a:r>
          </a:p>
        </p:txBody>
      </p:sp>
      <p:sp>
        <p:nvSpPr>
          <p:cNvPr id="13" name="TextBox 12">
            <a:extLst>
              <a:ext uri="{FF2B5EF4-FFF2-40B4-BE49-F238E27FC236}">
                <a16:creationId xmlns:a16="http://schemas.microsoft.com/office/drawing/2014/main" id="{CC8871BE-79B4-0681-5326-77CE04B70B9B}"/>
              </a:ext>
            </a:extLst>
          </p:cNvPr>
          <p:cNvSpPr txBox="1"/>
          <p:nvPr/>
        </p:nvSpPr>
        <p:spPr>
          <a:xfrm>
            <a:off x="8935720" y="3303915"/>
            <a:ext cx="680720" cy="369332"/>
          </a:xfrm>
          <a:prstGeom prst="rect">
            <a:avLst/>
          </a:prstGeom>
          <a:solidFill>
            <a:schemeClr val="bg1"/>
          </a:solidFill>
        </p:spPr>
        <p:txBody>
          <a:bodyPr wrap="square">
            <a:spAutoFit/>
          </a:bodyPr>
          <a:lstStyle/>
          <a:p>
            <a:r>
              <a:rPr lang="nb-NO"/>
              <a:t>Y      </a:t>
            </a:r>
          </a:p>
        </p:txBody>
      </p:sp>
      <p:sp>
        <p:nvSpPr>
          <p:cNvPr id="15" name="TextBox 14">
            <a:extLst>
              <a:ext uri="{FF2B5EF4-FFF2-40B4-BE49-F238E27FC236}">
                <a16:creationId xmlns:a16="http://schemas.microsoft.com/office/drawing/2014/main" id="{B3544EC3-A162-BF5B-C39B-959B35264D05}"/>
              </a:ext>
            </a:extLst>
          </p:cNvPr>
          <p:cNvSpPr txBox="1"/>
          <p:nvPr/>
        </p:nvSpPr>
        <p:spPr>
          <a:xfrm>
            <a:off x="10101562" y="3303915"/>
            <a:ext cx="1060794" cy="369332"/>
          </a:xfrm>
          <a:prstGeom prst="rect">
            <a:avLst/>
          </a:prstGeom>
          <a:solidFill>
            <a:schemeClr val="bg1"/>
          </a:solidFill>
        </p:spPr>
        <p:txBody>
          <a:bodyPr wrap="square">
            <a:spAutoFit/>
          </a:bodyPr>
          <a:lstStyle/>
          <a:p>
            <a:r>
              <a:rPr lang="nb-NO"/>
              <a:t>Z            </a:t>
            </a:r>
          </a:p>
        </p:txBody>
      </p:sp>
      <p:sp>
        <p:nvSpPr>
          <p:cNvPr id="17" name="TextBox 16">
            <a:extLst>
              <a:ext uri="{FF2B5EF4-FFF2-40B4-BE49-F238E27FC236}">
                <a16:creationId xmlns:a16="http://schemas.microsoft.com/office/drawing/2014/main" id="{F76CF47D-F109-F2F6-8979-1F5A955CFC2C}"/>
              </a:ext>
            </a:extLst>
          </p:cNvPr>
          <p:cNvSpPr txBox="1"/>
          <p:nvPr/>
        </p:nvSpPr>
        <p:spPr>
          <a:xfrm>
            <a:off x="9083040" y="1443124"/>
            <a:ext cx="984622" cy="369332"/>
          </a:xfrm>
          <a:prstGeom prst="rect">
            <a:avLst/>
          </a:prstGeom>
          <a:solidFill>
            <a:schemeClr val="bg1"/>
          </a:solidFill>
        </p:spPr>
        <p:txBody>
          <a:bodyPr wrap="square">
            <a:spAutoFit/>
          </a:bodyPr>
          <a:lstStyle/>
          <a:p>
            <a:r>
              <a:rPr lang="nb-NO"/>
              <a:t>      </a:t>
            </a:r>
          </a:p>
        </p:txBody>
      </p:sp>
    </p:spTree>
    <p:extLst>
      <p:ext uri="{BB962C8B-B14F-4D97-AF65-F5344CB8AC3E}">
        <p14:creationId xmlns:p14="http://schemas.microsoft.com/office/powerpoint/2010/main" val="61868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Right 15">
            <a:extLst>
              <a:ext uri="{FF2B5EF4-FFF2-40B4-BE49-F238E27FC236}">
                <a16:creationId xmlns:a16="http://schemas.microsoft.com/office/drawing/2014/main" id="{96530EED-D4D2-533E-FB69-42BA37BC2584}"/>
              </a:ext>
            </a:extLst>
          </p:cNvPr>
          <p:cNvSpPr/>
          <p:nvPr/>
        </p:nvSpPr>
        <p:spPr>
          <a:xfrm>
            <a:off x="3678704" y="2107810"/>
            <a:ext cx="940727" cy="281302"/>
          </a:xfrm>
          <a:prstGeom prst="rightArrow">
            <a:avLst/>
          </a:prstGeom>
          <a:solidFill>
            <a:srgbClr val="0070C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Arrow: Bent 3">
            <a:extLst>
              <a:ext uri="{FF2B5EF4-FFF2-40B4-BE49-F238E27FC236}">
                <a16:creationId xmlns:a16="http://schemas.microsoft.com/office/drawing/2014/main" id="{DBA071A2-6FE5-CCB7-EF5F-EA855EB6545A}"/>
              </a:ext>
            </a:extLst>
          </p:cNvPr>
          <p:cNvSpPr/>
          <p:nvPr/>
        </p:nvSpPr>
        <p:spPr>
          <a:xfrm rot="10800000">
            <a:off x="9632976" y="3697262"/>
            <a:ext cx="984959" cy="1597982"/>
          </a:xfrm>
          <a:prstGeom prst="bentArrow">
            <a:avLst>
              <a:gd name="adj1" fmla="val 25000"/>
              <a:gd name="adj2" fmla="val 37384"/>
              <a:gd name="adj3" fmla="val 25000"/>
              <a:gd name="adj4" fmla="val 43750"/>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5" name="Arrow: Left 4">
            <a:extLst>
              <a:ext uri="{FF2B5EF4-FFF2-40B4-BE49-F238E27FC236}">
                <a16:creationId xmlns:a16="http://schemas.microsoft.com/office/drawing/2014/main" id="{A9B41CA0-C5D8-7EC3-0608-0DD8A3C3C526}"/>
              </a:ext>
            </a:extLst>
          </p:cNvPr>
          <p:cNvSpPr/>
          <p:nvPr/>
        </p:nvSpPr>
        <p:spPr>
          <a:xfrm rot="5400000">
            <a:off x="2225503" y="3592936"/>
            <a:ext cx="1185402" cy="382161"/>
          </a:xfrm>
          <a:prstGeom prst="lef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Arrow: Left 12">
            <a:extLst>
              <a:ext uri="{FF2B5EF4-FFF2-40B4-BE49-F238E27FC236}">
                <a16:creationId xmlns:a16="http://schemas.microsoft.com/office/drawing/2014/main" id="{7F11A9F2-5CE3-0C25-3C6A-07968942A880}"/>
              </a:ext>
            </a:extLst>
          </p:cNvPr>
          <p:cNvSpPr/>
          <p:nvPr/>
        </p:nvSpPr>
        <p:spPr>
          <a:xfrm>
            <a:off x="7466213" y="4690441"/>
            <a:ext cx="621437" cy="603681"/>
          </a:xfrm>
          <a:prstGeom prst="leftArrow">
            <a:avLst/>
          </a:prstGeom>
          <a:solidFill>
            <a:srgbClr val="003C6D">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Arrow: Left 17">
            <a:extLst>
              <a:ext uri="{FF2B5EF4-FFF2-40B4-BE49-F238E27FC236}">
                <a16:creationId xmlns:a16="http://schemas.microsoft.com/office/drawing/2014/main" id="{962622FB-4705-9A88-B997-7E2BA231B5B7}"/>
              </a:ext>
            </a:extLst>
          </p:cNvPr>
          <p:cNvSpPr/>
          <p:nvPr/>
        </p:nvSpPr>
        <p:spPr>
          <a:xfrm>
            <a:off x="4404460" y="4700424"/>
            <a:ext cx="621437" cy="603681"/>
          </a:xfrm>
          <a:prstGeom prst="leftArrow">
            <a:avLst/>
          </a:prstGeom>
          <a:solidFill>
            <a:srgbClr val="003C6D">
              <a:alpha val="33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Arrow: Left 18">
            <a:extLst>
              <a:ext uri="{FF2B5EF4-FFF2-40B4-BE49-F238E27FC236}">
                <a16:creationId xmlns:a16="http://schemas.microsoft.com/office/drawing/2014/main" id="{E6982FF5-5D0B-9B6D-6A2B-F4D0AE4495F5}"/>
              </a:ext>
            </a:extLst>
          </p:cNvPr>
          <p:cNvSpPr/>
          <p:nvPr/>
        </p:nvSpPr>
        <p:spPr>
          <a:xfrm rot="10800000">
            <a:off x="7265166" y="2076712"/>
            <a:ext cx="568275" cy="603681"/>
          </a:xfrm>
          <a:prstGeom prst="lef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extBox 19">
            <a:extLst>
              <a:ext uri="{FF2B5EF4-FFF2-40B4-BE49-F238E27FC236}">
                <a16:creationId xmlns:a16="http://schemas.microsoft.com/office/drawing/2014/main" id="{2AB5DB7C-4513-7E13-B162-4DA12220A980}"/>
              </a:ext>
            </a:extLst>
          </p:cNvPr>
          <p:cNvSpPr txBox="1"/>
          <p:nvPr/>
        </p:nvSpPr>
        <p:spPr>
          <a:xfrm>
            <a:off x="6760458" y="1120861"/>
            <a:ext cx="5091060" cy="369332"/>
          </a:xfrm>
          <a:prstGeom prst="rect">
            <a:avLst/>
          </a:prstGeom>
          <a:noFill/>
        </p:spPr>
        <p:txBody>
          <a:bodyPr wrap="square" lIns="91440" tIns="45720" rIns="91440" bIns="45720" rtlCol="0" anchor="t">
            <a:spAutoFit/>
          </a:bodyPr>
          <a:lstStyle/>
          <a:p>
            <a:r>
              <a:rPr lang="nb-NO">
                <a:solidFill>
                  <a:schemeClr val="accent6"/>
                </a:solidFill>
              </a:rPr>
              <a:t>Bak muren: Microdata analyse på reelle data</a:t>
            </a:r>
            <a:endParaRPr lang="nb-NO">
              <a:solidFill>
                <a:schemeClr val="accent6"/>
              </a:solidFill>
              <a:ea typeface="Calibri"/>
              <a:cs typeface="Calibri"/>
            </a:endParaRPr>
          </a:p>
        </p:txBody>
      </p:sp>
      <p:sp>
        <p:nvSpPr>
          <p:cNvPr id="21" name="TextBox 20">
            <a:extLst>
              <a:ext uri="{FF2B5EF4-FFF2-40B4-BE49-F238E27FC236}">
                <a16:creationId xmlns:a16="http://schemas.microsoft.com/office/drawing/2014/main" id="{2BCFD818-1FA4-9B96-517D-C219C81D6F4D}"/>
              </a:ext>
            </a:extLst>
          </p:cNvPr>
          <p:cNvSpPr txBox="1"/>
          <p:nvPr/>
        </p:nvSpPr>
        <p:spPr>
          <a:xfrm>
            <a:off x="6939620" y="4052404"/>
            <a:ext cx="3755254" cy="646331"/>
          </a:xfrm>
          <a:prstGeom prst="rect">
            <a:avLst/>
          </a:prstGeom>
          <a:noFill/>
        </p:spPr>
        <p:txBody>
          <a:bodyPr wrap="square" lIns="91440" tIns="45720" rIns="91440" bIns="45720" rtlCol="0" anchor="t">
            <a:spAutoFit/>
          </a:bodyPr>
          <a:lstStyle/>
          <a:p>
            <a:r>
              <a:rPr lang="nb-NO">
                <a:solidFill>
                  <a:schemeClr val="accent6"/>
                </a:solidFill>
              </a:rPr>
              <a:t>Diverse tiltak under analysene for å tåkelegge/anonymisere output</a:t>
            </a:r>
            <a:endParaRPr lang="nb-NO">
              <a:solidFill>
                <a:schemeClr val="accent6"/>
              </a:solidFill>
              <a:ea typeface="Calibri"/>
              <a:cs typeface="Calibri"/>
            </a:endParaRPr>
          </a:p>
        </p:txBody>
      </p:sp>
      <p:sp>
        <p:nvSpPr>
          <p:cNvPr id="22" name="TextBox 21">
            <a:extLst>
              <a:ext uri="{FF2B5EF4-FFF2-40B4-BE49-F238E27FC236}">
                <a16:creationId xmlns:a16="http://schemas.microsoft.com/office/drawing/2014/main" id="{76ED7DE6-13A9-AAA9-A666-7413B7BE8BB5}"/>
              </a:ext>
            </a:extLst>
          </p:cNvPr>
          <p:cNvSpPr txBox="1"/>
          <p:nvPr/>
        </p:nvSpPr>
        <p:spPr>
          <a:xfrm>
            <a:off x="324194" y="3696696"/>
            <a:ext cx="3755254" cy="369332"/>
          </a:xfrm>
          <a:prstGeom prst="rect">
            <a:avLst/>
          </a:prstGeom>
          <a:noFill/>
        </p:spPr>
        <p:txBody>
          <a:bodyPr wrap="square" lIns="91440" tIns="45720" rIns="91440" bIns="45720" rtlCol="0" anchor="t">
            <a:spAutoFit/>
          </a:bodyPr>
          <a:lstStyle/>
          <a:p>
            <a:r>
              <a:rPr lang="nb-NO">
                <a:solidFill>
                  <a:schemeClr val="accent6"/>
                </a:solidFill>
              </a:rPr>
              <a:t>Anonyme resultater</a:t>
            </a:r>
            <a:endParaRPr lang="nb-NO">
              <a:solidFill>
                <a:schemeClr val="accent6"/>
              </a:solidFill>
              <a:ea typeface="Calibri"/>
              <a:cs typeface="Calibri"/>
            </a:endParaRPr>
          </a:p>
        </p:txBody>
      </p:sp>
      <p:sp>
        <p:nvSpPr>
          <p:cNvPr id="23" name="TextBox 22">
            <a:extLst>
              <a:ext uri="{FF2B5EF4-FFF2-40B4-BE49-F238E27FC236}">
                <a16:creationId xmlns:a16="http://schemas.microsoft.com/office/drawing/2014/main" id="{AE6676D4-6A0D-B728-0026-21B583288DE9}"/>
              </a:ext>
            </a:extLst>
          </p:cNvPr>
          <p:cNvSpPr txBox="1"/>
          <p:nvPr/>
        </p:nvSpPr>
        <p:spPr>
          <a:xfrm>
            <a:off x="3254841" y="1184491"/>
            <a:ext cx="2105798" cy="923330"/>
          </a:xfrm>
          <a:prstGeom prst="rect">
            <a:avLst/>
          </a:prstGeom>
          <a:noFill/>
        </p:spPr>
        <p:txBody>
          <a:bodyPr wrap="square" lIns="91440" tIns="45720" rIns="91440" bIns="45720" rtlCol="0" anchor="t">
            <a:spAutoFit/>
          </a:bodyPr>
          <a:lstStyle/>
          <a:p>
            <a:r>
              <a:rPr lang="nb-NO">
                <a:solidFill>
                  <a:schemeClr val="accent6"/>
                </a:solidFill>
              </a:rPr>
              <a:t>Bruker skriver </a:t>
            </a:r>
          </a:p>
          <a:p>
            <a:r>
              <a:rPr lang="nb-NO">
                <a:solidFill>
                  <a:schemeClr val="accent6"/>
                </a:solidFill>
              </a:rPr>
              <a:t>og kjører program/skript</a:t>
            </a:r>
            <a:endParaRPr lang="nb-NO">
              <a:solidFill>
                <a:schemeClr val="accent6"/>
              </a:solidFill>
              <a:ea typeface="Calibri"/>
              <a:cs typeface="Calibri"/>
            </a:endParaRPr>
          </a:p>
        </p:txBody>
      </p:sp>
      <p:sp>
        <p:nvSpPr>
          <p:cNvPr id="2" name="TextBox 1">
            <a:extLst>
              <a:ext uri="{FF2B5EF4-FFF2-40B4-BE49-F238E27FC236}">
                <a16:creationId xmlns:a16="http://schemas.microsoft.com/office/drawing/2014/main" id="{DA667F22-9FB7-8643-4DB7-FA1E5DD2FA6B}"/>
              </a:ext>
            </a:extLst>
          </p:cNvPr>
          <p:cNvSpPr txBox="1"/>
          <p:nvPr/>
        </p:nvSpPr>
        <p:spPr>
          <a:xfrm>
            <a:off x="3341703" y="2387879"/>
            <a:ext cx="2105798" cy="276999"/>
          </a:xfrm>
          <a:prstGeom prst="rect">
            <a:avLst/>
          </a:prstGeom>
          <a:noFill/>
        </p:spPr>
        <p:txBody>
          <a:bodyPr wrap="square" lIns="91440" tIns="45720" rIns="91440" bIns="45720" rtlCol="0" anchor="t">
            <a:spAutoFit/>
          </a:bodyPr>
          <a:lstStyle/>
          <a:p>
            <a:r>
              <a:rPr lang="nb-NO" sz="1200">
                <a:solidFill>
                  <a:schemeClr val="accent6"/>
                </a:solidFill>
              </a:rPr>
              <a:t>Alt loggføres på bruker ID</a:t>
            </a:r>
            <a:endParaRPr lang="nb-NO" sz="1200">
              <a:solidFill>
                <a:schemeClr val="accent6"/>
              </a:solidFill>
              <a:ea typeface="Calibri"/>
              <a:cs typeface="Calibri"/>
            </a:endParaRPr>
          </a:p>
        </p:txBody>
      </p:sp>
      <p:sp>
        <p:nvSpPr>
          <p:cNvPr id="6" name="TextBox 5">
            <a:extLst>
              <a:ext uri="{FF2B5EF4-FFF2-40B4-BE49-F238E27FC236}">
                <a16:creationId xmlns:a16="http://schemas.microsoft.com/office/drawing/2014/main" id="{1CC83A97-E627-AD83-CE1A-42A7B6B8A241}"/>
              </a:ext>
            </a:extLst>
          </p:cNvPr>
          <p:cNvSpPr txBox="1"/>
          <p:nvPr/>
        </p:nvSpPr>
        <p:spPr>
          <a:xfrm>
            <a:off x="327800" y="4049057"/>
            <a:ext cx="4291211" cy="276999"/>
          </a:xfrm>
          <a:prstGeom prst="rect">
            <a:avLst/>
          </a:prstGeom>
          <a:noFill/>
        </p:spPr>
        <p:txBody>
          <a:bodyPr wrap="square" lIns="91440" tIns="45720" rIns="91440" bIns="45720" rtlCol="0" anchor="t">
            <a:spAutoFit/>
          </a:bodyPr>
          <a:lstStyle/>
          <a:p>
            <a:r>
              <a:rPr lang="nb-NO" sz="1200">
                <a:solidFill>
                  <a:schemeClr val="accent6"/>
                </a:solidFill>
              </a:rPr>
              <a:t>Bruker kan IKKE laste ned individdata</a:t>
            </a:r>
            <a:endParaRPr lang="nb-NO" sz="1200">
              <a:solidFill>
                <a:schemeClr val="accent6"/>
              </a:solidFill>
              <a:ea typeface="Calibri"/>
              <a:cs typeface="Calibri"/>
            </a:endParaRPr>
          </a:p>
        </p:txBody>
      </p:sp>
      <p:sp>
        <p:nvSpPr>
          <p:cNvPr id="24" name="TextBox 23">
            <a:extLst>
              <a:ext uri="{FF2B5EF4-FFF2-40B4-BE49-F238E27FC236}">
                <a16:creationId xmlns:a16="http://schemas.microsoft.com/office/drawing/2014/main" id="{3D568FAB-38C1-4D9C-981D-D2567F3B4411}"/>
              </a:ext>
            </a:extLst>
          </p:cNvPr>
          <p:cNvSpPr txBox="1"/>
          <p:nvPr/>
        </p:nvSpPr>
        <p:spPr>
          <a:xfrm>
            <a:off x="267758" y="1180501"/>
            <a:ext cx="2940237" cy="923330"/>
          </a:xfrm>
          <a:prstGeom prst="rect">
            <a:avLst/>
          </a:prstGeom>
          <a:noFill/>
        </p:spPr>
        <p:txBody>
          <a:bodyPr wrap="square" lIns="91440" tIns="45720" rIns="91440" bIns="45720" anchor="t">
            <a:spAutoFit/>
          </a:bodyPr>
          <a:lstStyle/>
          <a:p>
            <a:r>
              <a:rPr lang="nb-NO">
                <a:solidFill>
                  <a:schemeClr val="accent6"/>
                </a:solidFill>
              </a:rPr>
              <a:t>Bruker ved institusjon med AVTALE med SSB/SIKT</a:t>
            </a:r>
            <a:endParaRPr lang="nb-NO">
              <a:solidFill>
                <a:schemeClr val="accent6"/>
              </a:solidFill>
              <a:ea typeface="Calibri"/>
              <a:cs typeface="Calibri"/>
            </a:endParaRPr>
          </a:p>
          <a:p>
            <a:endParaRPr lang="nb-NO"/>
          </a:p>
        </p:txBody>
      </p:sp>
      <p:sp>
        <p:nvSpPr>
          <p:cNvPr id="3" name="TextBox 2">
            <a:extLst>
              <a:ext uri="{FF2B5EF4-FFF2-40B4-BE49-F238E27FC236}">
                <a16:creationId xmlns:a16="http://schemas.microsoft.com/office/drawing/2014/main" id="{E5EE8055-A9C0-967E-16F5-B662392EF708}"/>
              </a:ext>
            </a:extLst>
          </p:cNvPr>
          <p:cNvSpPr txBox="1"/>
          <p:nvPr/>
        </p:nvSpPr>
        <p:spPr>
          <a:xfrm>
            <a:off x="9154510" y="4940087"/>
            <a:ext cx="3040805" cy="1661993"/>
          </a:xfrm>
          <a:prstGeom prst="rect">
            <a:avLst/>
          </a:prstGeom>
          <a:noFill/>
          <a:ln>
            <a:solidFill>
              <a:srgbClr val="4472C4"/>
            </a:solidFill>
          </a:ln>
        </p:spPr>
        <p:txBody>
          <a:bodyPr wrap="square" lIns="91440" tIns="45720" rIns="91440" bIns="45720" rtlCol="0" anchor="t">
            <a:spAutoFit/>
          </a:bodyPr>
          <a:lstStyle/>
          <a:p>
            <a:r>
              <a:rPr lang="nb-NO" sz="1600">
                <a:solidFill>
                  <a:schemeClr val="bg1"/>
                </a:solidFill>
              </a:rPr>
              <a:t>: </a:t>
            </a:r>
            <a:endParaRPr lang="nb-NO" sz="1600">
              <a:solidFill>
                <a:schemeClr val="bg1"/>
              </a:solidFill>
              <a:ea typeface="Calibri"/>
              <a:cs typeface="Calibri"/>
            </a:endParaRPr>
          </a:p>
          <a:p>
            <a:r>
              <a:rPr lang="nb-NO" sz="1600">
                <a:solidFill>
                  <a:schemeClr val="accent6"/>
                </a:solidFill>
              </a:rPr>
              <a:t>SISTE: Løsning kommer i 2025:</a:t>
            </a:r>
            <a:endParaRPr lang="nb-NO" sz="1600">
              <a:solidFill>
                <a:schemeClr val="accent6"/>
              </a:solidFill>
              <a:ea typeface="Calibri"/>
              <a:cs typeface="Calibri"/>
            </a:endParaRPr>
          </a:p>
          <a:p>
            <a:pPr marL="285750" indent="-285750">
              <a:buFont typeface="Calibri"/>
              <a:buChar char="-"/>
            </a:pPr>
            <a:r>
              <a:rPr lang="nb-NO" sz="1400">
                <a:solidFill>
                  <a:schemeClr val="accent6"/>
                </a:solidFill>
              </a:rPr>
              <a:t>SIKT fullfører utbedringer etter hull funnet av Kreftregisterets statistikere </a:t>
            </a:r>
            <a:endParaRPr lang="nb-NO" sz="1400">
              <a:solidFill>
                <a:schemeClr val="accent6"/>
              </a:solidFill>
              <a:ea typeface="Calibri"/>
              <a:cs typeface="Calibri"/>
            </a:endParaRPr>
          </a:p>
          <a:p>
            <a:pPr marL="285750" indent="-285750">
              <a:buFont typeface="Calibri"/>
              <a:buChar char="-"/>
            </a:pPr>
            <a:r>
              <a:rPr lang="nb-NO" sz="1400">
                <a:solidFill>
                  <a:schemeClr val="accent6"/>
                </a:solidFill>
              </a:rPr>
              <a:t>FHI </a:t>
            </a:r>
            <a:r>
              <a:rPr lang="nb-NO" sz="1400" err="1">
                <a:solidFill>
                  <a:schemeClr val="accent6"/>
                </a:solidFill>
              </a:rPr>
              <a:t>Hackaton</a:t>
            </a:r>
            <a:endParaRPr lang="nb-NO" sz="1400">
              <a:solidFill>
                <a:schemeClr val="accent6"/>
              </a:solidFill>
              <a:ea typeface="Calibri"/>
              <a:cs typeface="Calibri"/>
            </a:endParaRPr>
          </a:p>
          <a:p>
            <a:pPr marL="285750" indent="-285750">
              <a:buFont typeface="Calibri"/>
              <a:buChar char="-"/>
            </a:pPr>
            <a:r>
              <a:rPr lang="nb-NO" sz="1400">
                <a:solidFill>
                  <a:schemeClr val="accent6"/>
                </a:solidFill>
                <a:ea typeface="Calibri"/>
                <a:cs typeface="Calibri"/>
              </a:rPr>
              <a:t>DPIA/ROS</a:t>
            </a:r>
          </a:p>
        </p:txBody>
      </p:sp>
      <p:sp>
        <p:nvSpPr>
          <p:cNvPr id="15" name="Tittel 1">
            <a:extLst>
              <a:ext uri="{FF2B5EF4-FFF2-40B4-BE49-F238E27FC236}">
                <a16:creationId xmlns:a16="http://schemas.microsoft.com/office/drawing/2014/main" id="{C946602A-F964-F853-E0EF-86F65691F64F}"/>
              </a:ext>
            </a:extLst>
          </p:cNvPr>
          <p:cNvSpPr txBox="1">
            <a:spLocks/>
          </p:cNvSpPr>
          <p:nvPr/>
        </p:nvSpPr>
        <p:spPr>
          <a:xfrm>
            <a:off x="173230" y="85597"/>
            <a:ext cx="12293895" cy="498598"/>
          </a:xfrm>
          <a:prstGeom prst="rect">
            <a:avLst/>
          </a:prstGeom>
        </p:spPr>
        <p:txBody>
          <a:bodyPr vert="horz" wrap="square" lIns="0" tIns="0" rIns="0" bIns="0" rtlCol="0" anchor="t" anchorCtr="0">
            <a:spAutoFit/>
          </a:bodyPr>
          <a:lst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a:lstStyle>
          <a:p>
            <a:pPr>
              <a:defRPr/>
            </a:pPr>
            <a:r>
              <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rPr>
              <a:t>Nytten av gode helsedata</a:t>
            </a:r>
            <a:r>
              <a:rPr lang="nb-NO" sz="3600">
                <a:solidFill>
                  <a:srgbClr val="3A3B63"/>
                </a:solidFill>
                <a:latin typeface="Calibri" panose="020F0502020204030204"/>
              </a:rPr>
              <a:t> – SSB/SIKT sin </a:t>
            </a:r>
            <a:r>
              <a:rPr lang="nb-NO" sz="3600" b="1">
                <a:solidFill>
                  <a:srgbClr val="3A3B63"/>
                </a:solidFill>
                <a:latin typeface="Calibri" panose="020F0502020204030204"/>
              </a:rPr>
              <a:t>microdata.no</a:t>
            </a:r>
            <a:r>
              <a:rPr lang="nb-NO" sz="3600">
                <a:solidFill>
                  <a:srgbClr val="3A3B63"/>
                </a:solidFill>
                <a:latin typeface="Calibri" panose="020F0502020204030204"/>
              </a:rPr>
              <a:t> løsning</a:t>
            </a:r>
            <a:endParaRPr kumimoji="0" lang="nb-NO" sz="3600" b="0" i="0" u="none" strike="noStrike" kern="1200" cap="none" spc="0" normalizeH="0" baseline="0" noProof="0">
              <a:ln>
                <a:noFill/>
              </a:ln>
              <a:solidFill>
                <a:srgbClr val="3A3B63"/>
              </a:solidFill>
              <a:effectLst/>
              <a:uLnTx/>
              <a:uFillTx/>
              <a:latin typeface="Calibri" panose="020F0502020204030204"/>
              <a:ea typeface="+mj-ea"/>
              <a:cs typeface="+mj-cs"/>
            </a:endParaRPr>
          </a:p>
        </p:txBody>
      </p:sp>
      <p:sp>
        <p:nvSpPr>
          <p:cNvPr id="25" name="Plassholder for tekst 2">
            <a:extLst>
              <a:ext uri="{FF2B5EF4-FFF2-40B4-BE49-F238E27FC236}">
                <a16:creationId xmlns:a16="http://schemas.microsoft.com/office/drawing/2014/main" id="{5679E904-8971-B96F-D1B0-9295BF5F4A1C}"/>
              </a:ext>
            </a:extLst>
          </p:cNvPr>
          <p:cNvSpPr txBox="1">
            <a:spLocks/>
          </p:cNvSpPr>
          <p:nvPr/>
        </p:nvSpPr>
        <p:spPr>
          <a:xfrm>
            <a:off x="346568" y="593637"/>
            <a:ext cx="11072104" cy="369332"/>
          </a:xfrm>
          <a:prstGeom prst="rect">
            <a:avLst/>
          </a:prstGeom>
        </p:spPr>
        <p:txBody>
          <a:bodyPr vert="horz" wrap="square" lIns="0" tIns="0" rIns="0" bIns="0" rtlCol="0" anchor="t">
            <a:spAutoFit/>
          </a:bodyPr>
          <a:lstStyle>
            <a:lvl1pPr marL="0" indent="0" algn="l" defTabSz="914446" rtl="0" eaLnBrk="1" latinLnBrk="0" hangingPunct="1">
              <a:lnSpc>
                <a:spcPct val="100000"/>
              </a:lnSpc>
              <a:spcBef>
                <a:spcPts val="0"/>
              </a:spcBef>
              <a:spcAft>
                <a:spcPts val="0"/>
              </a:spcAft>
              <a:buClr>
                <a:schemeClr val="accent4"/>
              </a:buClr>
              <a:buSzPct val="100000"/>
              <a:buFontTx/>
              <a:buNone/>
              <a:defRPr sz="2751" kern="1200">
                <a:solidFill>
                  <a:srgbClr val="D14641"/>
                </a:solidFill>
                <a:latin typeface="+mn-lt"/>
                <a:ea typeface="+mn-ea"/>
                <a:cs typeface="+mn-cs"/>
              </a:defRPr>
            </a:lvl1pPr>
            <a:lvl2pPr marL="360072" indent="0" algn="l" defTabSz="914446" rtl="0" eaLnBrk="1" latinLnBrk="0" hangingPunct="1">
              <a:lnSpc>
                <a:spcPct val="90000"/>
              </a:lnSpc>
              <a:spcBef>
                <a:spcPts val="0"/>
              </a:spcBef>
              <a:buClr>
                <a:schemeClr val="accent4"/>
              </a:buClr>
              <a:buFontTx/>
              <a:buNone/>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400">
                <a:solidFill>
                  <a:srgbClr val="C00000"/>
                </a:solidFill>
              </a:rPr>
              <a:t>For forskere som vil gjøre analysene selv – </a:t>
            </a:r>
            <a:r>
              <a:rPr lang="nb-NO" sz="2400" b="1" i="1">
                <a:solidFill>
                  <a:srgbClr val="C00000"/>
                </a:solidFill>
              </a:rPr>
              <a:t>helst i dag!   </a:t>
            </a:r>
            <a:r>
              <a:rPr lang="nb-NO" sz="2400">
                <a:solidFill>
                  <a:srgbClr val="C00000"/>
                </a:solidFill>
              </a:rPr>
              <a:t> </a:t>
            </a:r>
            <a:endParaRPr lang="nb-NO" sz="2400">
              <a:solidFill>
                <a:srgbClr val="C00000"/>
              </a:solidFill>
              <a:ea typeface="Calibri"/>
              <a:cs typeface="Calibri"/>
            </a:endParaRPr>
          </a:p>
        </p:txBody>
      </p:sp>
      <p:sp>
        <p:nvSpPr>
          <p:cNvPr id="26" name="Rectangle 25">
            <a:extLst>
              <a:ext uri="{FF2B5EF4-FFF2-40B4-BE49-F238E27FC236}">
                <a16:creationId xmlns:a16="http://schemas.microsoft.com/office/drawing/2014/main" id="{5265263D-33BA-AA4E-ED40-70FFD73D65B1}"/>
              </a:ext>
            </a:extLst>
          </p:cNvPr>
          <p:cNvSpPr/>
          <p:nvPr/>
        </p:nvSpPr>
        <p:spPr>
          <a:xfrm>
            <a:off x="-8232" y="969129"/>
            <a:ext cx="12202682" cy="5858598"/>
          </a:xfrm>
          <a:prstGeom prst="rect">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k 9" descr="Binær kontur">
            <a:extLst>
              <a:ext uri="{FF2B5EF4-FFF2-40B4-BE49-F238E27FC236}">
                <a16:creationId xmlns:a16="http://schemas.microsoft.com/office/drawing/2014/main" id="{7ADFA0FC-E5A4-4710-64E0-9793E41265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3005" y="1914567"/>
            <a:ext cx="1084225" cy="1084225"/>
          </a:xfrm>
          <a:prstGeom prst="rect">
            <a:avLst/>
          </a:prstGeom>
        </p:spPr>
      </p:pic>
      <p:pic>
        <p:nvPicPr>
          <p:cNvPr id="17" name="Grafikk 16" descr="Statistikk kontur">
            <a:extLst>
              <a:ext uri="{FF2B5EF4-FFF2-40B4-BE49-F238E27FC236}">
                <a16:creationId xmlns:a16="http://schemas.microsoft.com/office/drawing/2014/main" id="{FFB469F6-FDD9-FA4A-03FF-D63A64C465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57911" y="764725"/>
            <a:ext cx="914400" cy="914400"/>
          </a:xfrm>
          <a:prstGeom prst="rect">
            <a:avLst/>
          </a:prstGeom>
        </p:spPr>
      </p:pic>
      <p:pic>
        <p:nvPicPr>
          <p:cNvPr id="27" name="Grafikk 26" descr="Sky kontur">
            <a:extLst>
              <a:ext uri="{FF2B5EF4-FFF2-40B4-BE49-F238E27FC236}">
                <a16:creationId xmlns:a16="http://schemas.microsoft.com/office/drawing/2014/main" id="{03F90003-37E4-FBA2-41CD-E7206ADC44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58168" y="3930291"/>
            <a:ext cx="3282370" cy="3282370"/>
          </a:xfrm>
          <a:prstGeom prst="rect">
            <a:avLst/>
          </a:prstGeom>
        </p:spPr>
      </p:pic>
      <p:pic>
        <p:nvPicPr>
          <p:cNvPr id="28" name="Grafikk 27" descr="Forstørrelsesglass kontur">
            <a:extLst>
              <a:ext uri="{FF2B5EF4-FFF2-40B4-BE49-F238E27FC236}">
                <a16:creationId xmlns:a16="http://schemas.microsoft.com/office/drawing/2014/main" id="{631E2DAF-0011-55C0-D6DD-56135E39AD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92527" y="1618773"/>
            <a:ext cx="2081080" cy="2081080"/>
          </a:xfrm>
          <a:prstGeom prst="rect">
            <a:avLst/>
          </a:prstGeom>
        </p:spPr>
      </p:pic>
      <p:pic>
        <p:nvPicPr>
          <p:cNvPr id="37" name="Grafikk 36" descr="Bygger murvegg kontur">
            <a:extLst>
              <a:ext uri="{FF2B5EF4-FFF2-40B4-BE49-F238E27FC236}">
                <a16:creationId xmlns:a16="http://schemas.microsoft.com/office/drawing/2014/main" id="{5E14E24A-B268-238E-070C-EFA1F26787F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48394" y="1474983"/>
            <a:ext cx="2151754" cy="1881054"/>
          </a:xfrm>
          <a:prstGeom prst="rect">
            <a:avLst/>
          </a:prstGeom>
        </p:spPr>
      </p:pic>
      <p:pic>
        <p:nvPicPr>
          <p:cNvPr id="29" name="Grafikk 28" descr="Oppadgående tendens kontur">
            <a:extLst>
              <a:ext uri="{FF2B5EF4-FFF2-40B4-BE49-F238E27FC236}">
                <a16:creationId xmlns:a16="http://schemas.microsoft.com/office/drawing/2014/main" id="{D2609E75-5BEF-00D1-E953-6FA98243CAB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497126" y="4352192"/>
            <a:ext cx="2401945" cy="2401945"/>
          </a:xfrm>
          <a:prstGeom prst="rect">
            <a:avLst/>
          </a:prstGeom>
        </p:spPr>
      </p:pic>
      <p:pic>
        <p:nvPicPr>
          <p:cNvPr id="30" name="Grafikk 29" descr="Programmere mann kontur">
            <a:extLst>
              <a:ext uri="{FF2B5EF4-FFF2-40B4-BE49-F238E27FC236}">
                <a16:creationId xmlns:a16="http://schemas.microsoft.com/office/drawing/2014/main" id="{854BE8D1-5A1A-4310-96F0-4A8BED04714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79596" y="1840270"/>
            <a:ext cx="1680246" cy="1680246"/>
          </a:xfrm>
          <a:prstGeom prst="rect">
            <a:avLst/>
          </a:prstGeom>
        </p:spPr>
      </p:pic>
    </p:spTree>
    <p:extLst>
      <p:ext uri="{BB962C8B-B14F-4D97-AF65-F5344CB8AC3E}">
        <p14:creationId xmlns:p14="http://schemas.microsoft.com/office/powerpoint/2010/main" val="11800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39D953-C2D7-A542-42A6-768E47874EAE}"/>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59AE7E71-DFE0-13FF-C0B7-46923CD796C3}"/>
              </a:ext>
            </a:extLst>
          </p:cNvPr>
          <p:cNvSpPr>
            <a:spLocks noGrp="1"/>
          </p:cNvSpPr>
          <p:nvPr>
            <p:ph type="body" sz="quarter" idx="14"/>
          </p:nvPr>
        </p:nvSpPr>
        <p:spPr/>
        <p:txBody>
          <a:bodyPr/>
          <a:lstStyle/>
          <a:p>
            <a:r>
              <a:rPr lang="en-US" sz="5200" err="1">
                <a:ea typeface="Calibri"/>
                <a:cs typeface="Calibri"/>
              </a:rPr>
              <a:t>Sikkerhet</a:t>
            </a:r>
            <a:endParaRPr lang="en-US" err="1"/>
          </a:p>
        </p:txBody>
      </p:sp>
      <p:sp>
        <p:nvSpPr>
          <p:cNvPr id="5" name="Content Placeholder 4">
            <a:extLst>
              <a:ext uri="{FF2B5EF4-FFF2-40B4-BE49-F238E27FC236}">
                <a16:creationId xmlns:a16="http://schemas.microsoft.com/office/drawing/2014/main" id="{6481BE10-FDD1-D396-0346-B41163B6247A}"/>
              </a:ext>
            </a:extLst>
          </p:cNvPr>
          <p:cNvSpPr>
            <a:spLocks noGrp="1"/>
          </p:cNvSpPr>
          <p:nvPr>
            <p:ph sz="quarter" idx="4"/>
          </p:nvPr>
        </p:nvSpPr>
        <p:spPr/>
        <p:txBody>
          <a:bodyPr/>
          <a:lstStyle/>
          <a:p>
            <a:endParaRPr lang="en-US"/>
          </a:p>
        </p:txBody>
      </p:sp>
    </p:spTree>
    <p:extLst>
      <p:ext uri="{BB962C8B-B14F-4D97-AF65-F5344CB8AC3E}">
        <p14:creationId xmlns:p14="http://schemas.microsoft.com/office/powerpoint/2010/main" val="4272279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6D3292-E4D1-2F12-0D56-7CB13E40E29A}"/>
              </a:ext>
            </a:extLst>
          </p:cNvPr>
          <p:cNvSpPr>
            <a:spLocks noGrp="1"/>
          </p:cNvSpPr>
          <p:nvPr>
            <p:ph type="title"/>
          </p:nvPr>
        </p:nvSpPr>
        <p:spPr/>
        <p:txBody>
          <a:bodyPr/>
          <a:lstStyle/>
          <a:p>
            <a:r>
              <a:rPr lang="nb-NO"/>
              <a:t>Ny sikkerhetspolitisk virkelighet </a:t>
            </a:r>
            <a:br>
              <a:rPr lang="nb-NO"/>
            </a:br>
            <a:r>
              <a:rPr lang="nb-NO"/>
              <a:t>– Et skjerpet trusselbilde</a:t>
            </a:r>
          </a:p>
        </p:txBody>
      </p:sp>
      <p:sp>
        <p:nvSpPr>
          <p:cNvPr id="5" name="Plassholder for tekst 4">
            <a:extLst>
              <a:ext uri="{FF2B5EF4-FFF2-40B4-BE49-F238E27FC236}">
                <a16:creationId xmlns:a16="http://schemas.microsoft.com/office/drawing/2014/main" id="{FA3BA214-1C25-BCA8-FA44-0F7D9929E032}"/>
              </a:ext>
            </a:extLst>
          </p:cNvPr>
          <p:cNvSpPr>
            <a:spLocks noGrp="1"/>
          </p:cNvSpPr>
          <p:nvPr>
            <p:ph type="body" idx="1"/>
          </p:nvPr>
        </p:nvSpPr>
        <p:spPr>
          <a:xfrm>
            <a:off x="633525" y="2079687"/>
            <a:ext cx="5157787" cy="823912"/>
          </a:xfrm>
        </p:spPr>
        <p:txBody>
          <a:bodyPr/>
          <a:lstStyle/>
          <a:p>
            <a:r>
              <a:rPr lang="nb-NO"/>
              <a:t>-Etterretningstrusselen er HØY</a:t>
            </a:r>
          </a:p>
        </p:txBody>
      </p:sp>
      <p:sp>
        <p:nvSpPr>
          <p:cNvPr id="13" name="Plassholder for tekst 12">
            <a:extLst>
              <a:ext uri="{FF2B5EF4-FFF2-40B4-BE49-F238E27FC236}">
                <a16:creationId xmlns:a16="http://schemas.microsoft.com/office/drawing/2014/main" id="{07D80907-FC8E-E954-9051-E9D58B026E1B}"/>
              </a:ext>
            </a:extLst>
          </p:cNvPr>
          <p:cNvSpPr>
            <a:spLocks noGrp="1"/>
          </p:cNvSpPr>
          <p:nvPr>
            <p:ph type="body" sz="quarter" idx="3"/>
          </p:nvPr>
        </p:nvSpPr>
        <p:spPr>
          <a:xfrm>
            <a:off x="5962405" y="2079687"/>
            <a:ext cx="5839468" cy="823912"/>
          </a:xfrm>
        </p:spPr>
        <p:txBody>
          <a:bodyPr>
            <a:normAutofit fontScale="92500"/>
          </a:bodyPr>
          <a:lstStyle/>
          <a:p>
            <a:r>
              <a:rPr lang="nb-NO"/>
              <a:t>Helsedata har høy verdi for trusselaktører</a:t>
            </a:r>
          </a:p>
        </p:txBody>
      </p:sp>
      <p:pic>
        <p:nvPicPr>
          <p:cNvPr id="10" name="Plassholder for innhold 9" descr="Et bilde som inneholder tekst, Menneskeansikt, mann, klær&#10;&#10;KI-generert innhold kan være feil.">
            <a:extLst>
              <a:ext uri="{FF2B5EF4-FFF2-40B4-BE49-F238E27FC236}">
                <a16:creationId xmlns:a16="http://schemas.microsoft.com/office/drawing/2014/main" id="{0E276366-FD5F-29CD-0C2D-B5F29DEC69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69430" y="2678479"/>
            <a:ext cx="4794064" cy="3684588"/>
          </a:xfrm>
          <a:prstGeom prst="rect">
            <a:avLst/>
          </a:prstGeom>
          <a:ln>
            <a:noFill/>
          </a:ln>
          <a:effectLst>
            <a:outerShdw blurRad="292100" dist="139700" dir="2700000" algn="tl" rotWithShape="0">
              <a:srgbClr val="333333">
                <a:alpha val="65000"/>
              </a:srgbClr>
            </a:outerShdw>
          </a:effectLst>
        </p:spPr>
      </p:pic>
      <p:pic>
        <p:nvPicPr>
          <p:cNvPr id="17" name="Plassholder for innhold 16" descr="Et bilde som inneholder diagram, tekst, sirkel, design&#10;&#10;KI-generert innhold kan være feil.">
            <a:extLst>
              <a:ext uri="{FF2B5EF4-FFF2-40B4-BE49-F238E27FC236}">
                <a16:creationId xmlns:a16="http://schemas.microsoft.com/office/drawing/2014/main" id="{E248FF59-342D-1194-6711-5537F770862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99992" y="2678479"/>
            <a:ext cx="4164700" cy="3684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57498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EC22DD-1F1E-8E09-839C-7F4AD0613475}"/>
              </a:ext>
            </a:extLst>
          </p:cNvPr>
          <p:cNvSpPr>
            <a:spLocks noGrp="1"/>
          </p:cNvSpPr>
          <p:nvPr>
            <p:ph type="title"/>
          </p:nvPr>
        </p:nvSpPr>
        <p:spPr>
          <a:xfrm>
            <a:off x="691816" y="806116"/>
            <a:ext cx="4898401" cy="1288301"/>
          </a:xfrm>
        </p:spPr>
        <p:txBody>
          <a:bodyPr anchor="t">
            <a:normAutofit fontScale="90000"/>
          </a:bodyPr>
          <a:lstStyle/>
          <a:p>
            <a:r>
              <a:rPr lang="nb-NO" sz="4650"/>
              <a:t>Trusselbildet - </a:t>
            </a:r>
            <a:br>
              <a:rPr lang="nb-NO" sz="4650"/>
            </a:br>
            <a:r>
              <a:rPr lang="nb-NO" sz="4650"/>
              <a:t>Verdien av helsedata</a:t>
            </a:r>
            <a:endParaRPr lang="nb-NO" sz="4650" err="1">
              <a:ea typeface="Calibri"/>
              <a:cs typeface="Calibri"/>
            </a:endParaRPr>
          </a:p>
        </p:txBody>
      </p:sp>
      <p:pic>
        <p:nvPicPr>
          <p:cNvPr id="5" name="Bilde 4">
            <a:extLst>
              <a:ext uri="{FF2B5EF4-FFF2-40B4-BE49-F238E27FC236}">
                <a16:creationId xmlns:a16="http://schemas.microsoft.com/office/drawing/2014/main" id="{E044E62D-9C5F-57C1-5321-AD36034AB31E}"/>
              </a:ext>
            </a:extLst>
          </p:cNvPr>
          <p:cNvPicPr>
            <a:picLocks noChangeAspect="1"/>
          </p:cNvPicPr>
          <p:nvPr/>
        </p:nvPicPr>
        <p:blipFill>
          <a:blip r:embed="rId2"/>
          <a:srcRect l="4883"/>
          <a:stretch/>
        </p:blipFill>
        <p:spPr>
          <a:xfrm>
            <a:off x="691816" y="2836773"/>
            <a:ext cx="4735176" cy="2305915"/>
          </a:xfrm>
          <a:prstGeom prst="rect">
            <a:avLst/>
          </a:prstGeom>
        </p:spPr>
      </p:pic>
      <p:graphicFrame>
        <p:nvGraphicFramePr>
          <p:cNvPr id="6" name="Plassholder for tekst 2">
            <a:extLst>
              <a:ext uri="{FF2B5EF4-FFF2-40B4-BE49-F238E27FC236}">
                <a16:creationId xmlns:a16="http://schemas.microsoft.com/office/drawing/2014/main" id="{20D159C8-3D1B-34CF-A4B6-5446CF7A15FC}"/>
              </a:ext>
            </a:extLst>
          </p:cNvPr>
          <p:cNvGraphicFramePr/>
          <p:nvPr>
            <p:extLst>
              <p:ext uri="{D42A27DB-BD31-4B8C-83A1-F6EECF244321}">
                <p14:modId xmlns:p14="http://schemas.microsoft.com/office/powerpoint/2010/main" val="3598098175"/>
              </p:ext>
            </p:extLst>
          </p:nvPr>
        </p:nvGraphicFramePr>
        <p:xfrm>
          <a:off x="6096000" y="464694"/>
          <a:ext cx="5588833" cy="5922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135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69DD-149F-0B8A-5B8D-9F9AE3C76A75}"/>
              </a:ext>
            </a:extLst>
          </p:cNvPr>
          <p:cNvSpPr>
            <a:spLocks noGrp="1"/>
          </p:cNvSpPr>
          <p:nvPr>
            <p:ph type="title"/>
          </p:nvPr>
        </p:nvSpPr>
        <p:spPr/>
        <p:txBody>
          <a:bodyPr/>
          <a:lstStyle/>
          <a:p>
            <a:r>
              <a:rPr lang="en-US" sz="4650" err="1">
                <a:ea typeface="Calibri"/>
                <a:cs typeface="Calibri"/>
              </a:rPr>
              <a:t>Hva</a:t>
            </a:r>
            <a:r>
              <a:rPr lang="en-US" sz="4650">
                <a:ea typeface="Calibri"/>
                <a:cs typeface="Calibri"/>
              </a:rPr>
              <a:t> </a:t>
            </a:r>
            <a:r>
              <a:rPr lang="en-US" sz="4650" err="1">
                <a:ea typeface="Calibri"/>
                <a:cs typeface="Calibri"/>
              </a:rPr>
              <a:t>gjør</a:t>
            </a:r>
            <a:r>
              <a:rPr lang="en-US" sz="4650">
                <a:ea typeface="Calibri"/>
                <a:cs typeface="Calibri"/>
              </a:rPr>
              <a:t> vi for å </a:t>
            </a:r>
            <a:r>
              <a:rPr lang="en-US" sz="4650" err="1">
                <a:ea typeface="Calibri"/>
                <a:cs typeface="Calibri"/>
              </a:rPr>
              <a:t>trygge</a:t>
            </a:r>
            <a:r>
              <a:rPr lang="en-US" sz="4650">
                <a:ea typeface="Calibri"/>
                <a:cs typeface="Calibri"/>
              </a:rPr>
              <a:t> </a:t>
            </a:r>
            <a:r>
              <a:rPr lang="en-US" sz="4650" err="1">
                <a:ea typeface="Calibri"/>
                <a:cs typeface="Calibri"/>
              </a:rPr>
              <a:t>helsedata</a:t>
            </a:r>
            <a:r>
              <a:rPr lang="en-US" sz="4650">
                <a:ea typeface="Calibri"/>
                <a:cs typeface="Calibri"/>
              </a:rPr>
              <a:t>?</a:t>
            </a:r>
            <a:endParaRPr lang="en-US"/>
          </a:p>
        </p:txBody>
      </p:sp>
      <p:sp>
        <p:nvSpPr>
          <p:cNvPr id="3" name="Text Placeholder 2">
            <a:extLst>
              <a:ext uri="{FF2B5EF4-FFF2-40B4-BE49-F238E27FC236}">
                <a16:creationId xmlns:a16="http://schemas.microsoft.com/office/drawing/2014/main" id="{5D9A0DA5-3833-1671-563F-E11C6582D93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A3B8AA3-EDD1-3EC7-3137-B14335E929E1}"/>
              </a:ext>
            </a:extLst>
          </p:cNvPr>
          <p:cNvSpPr>
            <a:spLocks noGrp="1"/>
          </p:cNvSpPr>
          <p:nvPr>
            <p:ph type="body" sz="quarter" idx="10"/>
          </p:nvPr>
        </p:nvSpPr>
        <p:spPr/>
        <p:txBody>
          <a:bodyPr vert="horz" lIns="0" tIns="0" rIns="0" bIns="0" rtlCol="0" anchor="t">
            <a:normAutofit/>
          </a:bodyPr>
          <a:lstStyle/>
          <a:p>
            <a:pPr marL="360045" indent="-360045"/>
            <a:r>
              <a:rPr lang="en-US" err="1">
                <a:ea typeface="Calibri"/>
                <a:cs typeface="Calibri"/>
              </a:rPr>
              <a:t>Informasjonssikkerhet</a:t>
            </a:r>
            <a:r>
              <a:rPr lang="en-US">
                <a:ea typeface="Calibri"/>
                <a:cs typeface="Calibri"/>
              </a:rPr>
              <a:t> og </a:t>
            </a:r>
            <a:r>
              <a:rPr lang="en-US" err="1">
                <a:ea typeface="Calibri"/>
                <a:cs typeface="Calibri"/>
              </a:rPr>
              <a:t>personvern</a:t>
            </a:r>
            <a:endParaRPr lang="en-US">
              <a:ea typeface="Calibri"/>
              <a:cs typeface="Calibri"/>
            </a:endParaRPr>
          </a:p>
          <a:p>
            <a:pPr marL="539790" lvl="1" indent="-360045"/>
            <a:r>
              <a:rPr lang="en-US" err="1">
                <a:ea typeface="Calibri"/>
                <a:cs typeface="Calibri"/>
              </a:rPr>
              <a:t>Sikkerhetsrammeverk</a:t>
            </a:r>
            <a:r>
              <a:rPr lang="en-US">
                <a:ea typeface="Calibri"/>
                <a:cs typeface="Calibri"/>
              </a:rPr>
              <a:t> </a:t>
            </a:r>
            <a:r>
              <a:rPr lang="en-US" err="1">
                <a:ea typeface="Calibri"/>
                <a:cs typeface="Calibri"/>
              </a:rPr>
              <a:t>basert</a:t>
            </a:r>
            <a:r>
              <a:rPr lang="en-US">
                <a:ea typeface="Calibri"/>
                <a:cs typeface="Calibri"/>
              </a:rPr>
              <a:t> på </a:t>
            </a:r>
            <a:r>
              <a:rPr lang="en-US" err="1">
                <a:ea typeface="Calibri"/>
                <a:cs typeface="Calibri"/>
              </a:rPr>
              <a:t>standarder</a:t>
            </a:r>
            <a:r>
              <a:rPr lang="en-US">
                <a:ea typeface="Calibri"/>
                <a:cs typeface="Calibri"/>
              </a:rPr>
              <a:t> for </a:t>
            </a:r>
            <a:r>
              <a:rPr lang="en-US" err="1">
                <a:ea typeface="Calibri"/>
                <a:cs typeface="Calibri"/>
              </a:rPr>
              <a:t>beste</a:t>
            </a:r>
            <a:r>
              <a:rPr lang="en-US">
                <a:ea typeface="Calibri"/>
                <a:cs typeface="Calibri"/>
              </a:rPr>
              <a:t> </a:t>
            </a:r>
            <a:r>
              <a:rPr lang="en-US" err="1">
                <a:ea typeface="Calibri"/>
                <a:cs typeface="Calibri"/>
              </a:rPr>
              <a:t>praksis</a:t>
            </a:r>
            <a:endParaRPr lang="en-US">
              <a:ea typeface="Calibri"/>
              <a:cs typeface="Calibri"/>
            </a:endParaRPr>
          </a:p>
          <a:p>
            <a:pPr marL="539790" lvl="1" indent="-360045"/>
            <a:r>
              <a:rPr lang="en-US" err="1">
                <a:ea typeface="Calibri"/>
                <a:cs typeface="Calibri"/>
              </a:rPr>
              <a:t>Sikker</a:t>
            </a:r>
            <a:r>
              <a:rPr lang="en-US">
                <a:ea typeface="Calibri"/>
                <a:cs typeface="Calibri"/>
              </a:rPr>
              <a:t> </a:t>
            </a:r>
            <a:r>
              <a:rPr lang="en-US" err="1">
                <a:ea typeface="Calibri"/>
                <a:cs typeface="Calibri"/>
              </a:rPr>
              <a:t>infrastruktur</a:t>
            </a:r>
            <a:r>
              <a:rPr lang="en-US">
                <a:ea typeface="Calibri"/>
                <a:cs typeface="Calibri"/>
              </a:rPr>
              <a:t> og </a:t>
            </a:r>
            <a:r>
              <a:rPr lang="en-US" err="1">
                <a:ea typeface="Calibri"/>
                <a:cs typeface="Calibri"/>
              </a:rPr>
              <a:t>sikre</a:t>
            </a:r>
            <a:r>
              <a:rPr lang="en-US">
                <a:ea typeface="Calibri"/>
                <a:cs typeface="Calibri"/>
              </a:rPr>
              <a:t> </a:t>
            </a:r>
            <a:r>
              <a:rPr lang="en-US" err="1">
                <a:ea typeface="Calibri"/>
                <a:cs typeface="Calibri"/>
              </a:rPr>
              <a:t>systemer</a:t>
            </a:r>
            <a:r>
              <a:rPr lang="en-US">
                <a:ea typeface="Calibri"/>
                <a:cs typeface="Calibri"/>
              </a:rPr>
              <a:t> </a:t>
            </a:r>
            <a:r>
              <a:rPr lang="en-US" err="1">
                <a:ea typeface="Calibri"/>
                <a:cs typeface="Calibri"/>
              </a:rPr>
              <a:t>basert</a:t>
            </a:r>
            <a:r>
              <a:rPr lang="en-US">
                <a:ea typeface="Calibri"/>
                <a:cs typeface="Calibri"/>
              </a:rPr>
              <a:t> på </a:t>
            </a:r>
            <a:r>
              <a:rPr lang="en-US" err="1">
                <a:ea typeface="Calibri"/>
                <a:cs typeface="Calibri"/>
              </a:rPr>
              <a:t>bl.a</a:t>
            </a:r>
            <a:r>
              <a:rPr lang="en-US">
                <a:ea typeface="Calibri"/>
                <a:cs typeface="Calibri"/>
              </a:rPr>
              <a:t>. NSMs </a:t>
            </a:r>
            <a:r>
              <a:rPr lang="en-US" err="1">
                <a:ea typeface="Calibri"/>
                <a:cs typeface="Calibri"/>
              </a:rPr>
              <a:t>grunnprinsipper</a:t>
            </a:r>
            <a:endParaRPr lang="en-US">
              <a:ea typeface="Calibri"/>
              <a:cs typeface="Calibri"/>
            </a:endParaRPr>
          </a:p>
          <a:p>
            <a:pPr marL="539790" lvl="1" indent="-360045"/>
            <a:r>
              <a:rPr lang="en-US" err="1">
                <a:ea typeface="Calibri"/>
                <a:cs typeface="Calibri"/>
              </a:rPr>
              <a:t>Personvern</a:t>
            </a:r>
            <a:r>
              <a:rPr lang="en-US">
                <a:ea typeface="Calibri"/>
                <a:cs typeface="Calibri"/>
              </a:rPr>
              <a:t> </a:t>
            </a:r>
            <a:r>
              <a:rPr lang="en-US" err="1">
                <a:ea typeface="Calibri"/>
                <a:cs typeface="Calibri"/>
              </a:rPr>
              <a:t>inkludert</a:t>
            </a:r>
            <a:r>
              <a:rPr lang="en-US">
                <a:ea typeface="Calibri"/>
                <a:cs typeface="Calibri"/>
              </a:rPr>
              <a:t> i alle </a:t>
            </a:r>
            <a:r>
              <a:rPr lang="en-US" err="1">
                <a:ea typeface="Calibri"/>
                <a:cs typeface="Calibri"/>
              </a:rPr>
              <a:t>vurderinger</a:t>
            </a:r>
            <a:endParaRPr lang="en-US">
              <a:ea typeface="Calibri"/>
              <a:cs typeface="Calibri"/>
            </a:endParaRPr>
          </a:p>
          <a:p>
            <a:pPr marL="360045" indent="-360045"/>
            <a:r>
              <a:rPr lang="en-US" err="1">
                <a:ea typeface="Calibri"/>
                <a:cs typeface="Calibri"/>
              </a:rPr>
              <a:t>SPUHiN</a:t>
            </a:r>
            <a:r>
              <a:rPr lang="en-US">
                <a:ea typeface="Calibri"/>
                <a:cs typeface="Calibri"/>
              </a:rPr>
              <a:t> - </a:t>
            </a:r>
            <a:r>
              <a:rPr lang="en-US" err="1">
                <a:ea typeface="Calibri"/>
                <a:cs typeface="Calibri"/>
              </a:rPr>
              <a:t>Sikre</a:t>
            </a:r>
            <a:r>
              <a:rPr lang="en-US">
                <a:ea typeface="Calibri"/>
                <a:cs typeface="Calibri"/>
              </a:rPr>
              <a:t> </a:t>
            </a:r>
            <a:r>
              <a:rPr lang="en-US" err="1">
                <a:ea typeface="Calibri"/>
                <a:cs typeface="Calibri"/>
              </a:rPr>
              <a:t>analyserom</a:t>
            </a:r>
            <a:r>
              <a:rPr lang="en-US">
                <a:ea typeface="Calibri"/>
                <a:cs typeface="Calibri"/>
              </a:rPr>
              <a:t> og </a:t>
            </a:r>
            <a:r>
              <a:rPr lang="en-US" err="1">
                <a:ea typeface="Calibri"/>
                <a:cs typeface="Calibri"/>
              </a:rPr>
              <a:t>sikker</a:t>
            </a:r>
            <a:r>
              <a:rPr lang="en-US">
                <a:ea typeface="Calibri"/>
                <a:cs typeface="Calibri"/>
              </a:rPr>
              <a:t> </a:t>
            </a:r>
            <a:r>
              <a:rPr lang="en-US" err="1">
                <a:ea typeface="Calibri"/>
                <a:cs typeface="Calibri"/>
              </a:rPr>
              <a:t>datatransport</a:t>
            </a:r>
            <a:endParaRPr lang="en-US">
              <a:ea typeface="Calibri"/>
              <a:cs typeface="Calibri"/>
            </a:endParaRPr>
          </a:p>
          <a:p>
            <a:pPr marL="539790" lvl="1" indent="-360045"/>
            <a:r>
              <a:rPr lang="en-US" err="1">
                <a:ea typeface="Calibri"/>
                <a:cs typeface="Calibri"/>
              </a:rPr>
              <a:t>Samarbeid</a:t>
            </a:r>
            <a:r>
              <a:rPr lang="en-US">
                <a:ea typeface="Calibri"/>
                <a:cs typeface="Calibri"/>
              </a:rPr>
              <a:t> med </a:t>
            </a:r>
            <a:r>
              <a:rPr lang="en-US" err="1">
                <a:ea typeface="Calibri"/>
                <a:cs typeface="Calibri"/>
              </a:rPr>
              <a:t>UiO</a:t>
            </a:r>
            <a:r>
              <a:rPr lang="en-US">
                <a:ea typeface="Calibri"/>
                <a:cs typeface="Calibri"/>
              </a:rPr>
              <a:t> TSD, </a:t>
            </a:r>
            <a:r>
              <a:rPr lang="en-US" err="1">
                <a:ea typeface="Calibri"/>
                <a:cs typeface="Calibri"/>
              </a:rPr>
              <a:t>UiB</a:t>
            </a:r>
            <a:r>
              <a:rPr lang="en-US">
                <a:ea typeface="Calibri"/>
                <a:cs typeface="Calibri"/>
              </a:rPr>
              <a:t> Safe og NTNU Hunt Cloud </a:t>
            </a:r>
          </a:p>
          <a:p>
            <a:pPr marL="539790" lvl="1" indent="-360045"/>
            <a:r>
              <a:rPr lang="en-US" err="1">
                <a:ea typeface="Calibri"/>
                <a:cs typeface="Calibri"/>
              </a:rPr>
              <a:t>Utvikler</a:t>
            </a:r>
            <a:r>
              <a:rPr lang="en-US">
                <a:ea typeface="Calibri"/>
                <a:cs typeface="Calibri"/>
              </a:rPr>
              <a:t> </a:t>
            </a:r>
            <a:r>
              <a:rPr lang="en-US" err="1">
                <a:ea typeface="Calibri"/>
                <a:cs typeface="Calibri"/>
              </a:rPr>
              <a:t>nasjonale</a:t>
            </a:r>
            <a:r>
              <a:rPr lang="en-US">
                <a:ea typeface="Calibri"/>
                <a:cs typeface="Calibri"/>
              </a:rPr>
              <a:t> </a:t>
            </a:r>
            <a:r>
              <a:rPr lang="en-US" err="1">
                <a:ea typeface="Calibri"/>
                <a:cs typeface="Calibri"/>
              </a:rPr>
              <a:t>krav</a:t>
            </a:r>
            <a:r>
              <a:rPr lang="en-US">
                <a:ea typeface="Calibri"/>
                <a:cs typeface="Calibri"/>
              </a:rPr>
              <a:t> </a:t>
            </a:r>
            <a:r>
              <a:rPr lang="en-US" err="1">
                <a:ea typeface="Calibri"/>
                <a:cs typeface="Calibri"/>
              </a:rPr>
              <a:t>til</a:t>
            </a:r>
            <a:r>
              <a:rPr lang="en-US">
                <a:ea typeface="Calibri"/>
                <a:cs typeface="Calibri"/>
              </a:rPr>
              <a:t> </a:t>
            </a:r>
            <a:r>
              <a:rPr lang="en-US" err="1">
                <a:ea typeface="Calibri"/>
                <a:cs typeface="Calibri"/>
              </a:rPr>
              <a:t>sikre</a:t>
            </a:r>
            <a:r>
              <a:rPr lang="en-US">
                <a:ea typeface="Calibri"/>
                <a:cs typeface="Calibri"/>
              </a:rPr>
              <a:t> </a:t>
            </a:r>
            <a:r>
              <a:rPr lang="en-US" err="1">
                <a:ea typeface="Calibri"/>
                <a:cs typeface="Calibri"/>
              </a:rPr>
              <a:t>analyserom</a:t>
            </a:r>
            <a:r>
              <a:rPr lang="en-US">
                <a:ea typeface="Calibri"/>
                <a:cs typeface="Calibri"/>
              </a:rPr>
              <a:t> (</a:t>
            </a:r>
            <a:r>
              <a:rPr lang="en-US" err="1">
                <a:ea typeface="Calibri"/>
                <a:cs typeface="Calibri"/>
              </a:rPr>
              <a:t>inkl</a:t>
            </a:r>
            <a:r>
              <a:rPr lang="en-US">
                <a:ea typeface="Calibri"/>
                <a:cs typeface="Calibri"/>
              </a:rPr>
              <a:t>. </a:t>
            </a:r>
            <a:r>
              <a:rPr lang="en-US" err="1">
                <a:ea typeface="Calibri"/>
                <a:cs typeface="Calibri"/>
              </a:rPr>
              <a:t>sertifisering</a:t>
            </a:r>
            <a:r>
              <a:rPr lang="en-US">
                <a:ea typeface="Calibri"/>
                <a:cs typeface="Calibri"/>
              </a:rPr>
              <a:t>)</a:t>
            </a:r>
          </a:p>
          <a:p>
            <a:pPr marL="539790" lvl="1" indent="-360045"/>
            <a:r>
              <a:rPr lang="en-US" err="1">
                <a:ea typeface="Calibri"/>
                <a:cs typeface="Calibri"/>
              </a:rPr>
              <a:t>Etablere</a:t>
            </a:r>
            <a:r>
              <a:rPr lang="en-US">
                <a:ea typeface="Calibri"/>
                <a:cs typeface="Calibri"/>
              </a:rPr>
              <a:t> Nasjonalt </a:t>
            </a:r>
            <a:r>
              <a:rPr lang="en-US" err="1">
                <a:ea typeface="Calibri"/>
                <a:cs typeface="Calibri"/>
              </a:rPr>
              <a:t>teknisk</a:t>
            </a:r>
            <a:r>
              <a:rPr lang="en-US">
                <a:ea typeface="Calibri"/>
                <a:cs typeface="Calibri"/>
              </a:rPr>
              <a:t> </a:t>
            </a:r>
            <a:r>
              <a:rPr lang="en-US" err="1">
                <a:ea typeface="Calibri"/>
                <a:cs typeface="Calibri"/>
              </a:rPr>
              <a:t>kontaktpunkt</a:t>
            </a:r>
            <a:r>
              <a:rPr lang="en-US">
                <a:ea typeface="Calibri"/>
                <a:cs typeface="Calibri"/>
              </a:rPr>
              <a:t> og </a:t>
            </a:r>
            <a:r>
              <a:rPr lang="en-US" err="1">
                <a:ea typeface="Calibri"/>
                <a:cs typeface="Calibri"/>
              </a:rPr>
              <a:t>løsning</a:t>
            </a:r>
            <a:r>
              <a:rPr lang="en-US">
                <a:ea typeface="Calibri"/>
                <a:cs typeface="Calibri"/>
              </a:rPr>
              <a:t> for </a:t>
            </a:r>
            <a:r>
              <a:rPr lang="en-US" err="1">
                <a:ea typeface="Calibri"/>
                <a:cs typeface="Calibri"/>
              </a:rPr>
              <a:t>datatransport</a:t>
            </a:r>
            <a:endParaRPr lang="en-US">
              <a:ea typeface="Calibri"/>
              <a:cs typeface="Calibri"/>
            </a:endParaRPr>
          </a:p>
          <a:p>
            <a:pPr marL="360045" indent="-360045"/>
            <a:r>
              <a:rPr lang="en-US" err="1">
                <a:ea typeface="Calibri"/>
                <a:cs typeface="Calibri"/>
              </a:rPr>
              <a:t>Samarbeid</a:t>
            </a:r>
            <a:r>
              <a:rPr lang="en-US">
                <a:ea typeface="Calibri"/>
                <a:cs typeface="Calibri"/>
              </a:rPr>
              <a:t> </a:t>
            </a:r>
            <a:r>
              <a:rPr lang="en-US" err="1">
                <a:ea typeface="Calibri"/>
                <a:cs typeface="Calibri"/>
              </a:rPr>
              <a:t>Nortre</a:t>
            </a:r>
            <a:r>
              <a:rPr lang="en-US">
                <a:ea typeface="Calibri"/>
                <a:cs typeface="Calibri"/>
              </a:rPr>
              <a:t> – Nasjonal </a:t>
            </a:r>
            <a:r>
              <a:rPr lang="en-US" err="1">
                <a:ea typeface="Calibri"/>
                <a:cs typeface="Calibri"/>
              </a:rPr>
              <a:t>infrastruktur</a:t>
            </a:r>
            <a:r>
              <a:rPr lang="en-US">
                <a:ea typeface="Calibri"/>
                <a:cs typeface="Calibri"/>
              </a:rPr>
              <a:t> for sensitive data</a:t>
            </a:r>
          </a:p>
          <a:p>
            <a:pPr marL="539790" lvl="1" indent="-360045"/>
            <a:r>
              <a:rPr lang="en-US" err="1">
                <a:ea typeface="Calibri"/>
                <a:cs typeface="Calibri"/>
              </a:rPr>
              <a:t>Nortre</a:t>
            </a:r>
            <a:r>
              <a:rPr lang="en-US">
                <a:ea typeface="Calibri"/>
                <a:cs typeface="Calibri"/>
              </a:rPr>
              <a:t> er </a:t>
            </a:r>
            <a:r>
              <a:rPr lang="en-US" err="1">
                <a:ea typeface="Calibri"/>
                <a:cs typeface="Calibri"/>
              </a:rPr>
              <a:t>samarbeid</a:t>
            </a:r>
            <a:r>
              <a:rPr lang="en-US">
                <a:ea typeface="Calibri"/>
                <a:cs typeface="Calibri"/>
              </a:rPr>
              <a:t> </a:t>
            </a:r>
            <a:r>
              <a:rPr lang="en-US" err="1">
                <a:ea typeface="Calibri"/>
                <a:cs typeface="Calibri"/>
              </a:rPr>
              <a:t>mellom</a:t>
            </a:r>
            <a:r>
              <a:rPr lang="en-US">
                <a:ea typeface="Calibri"/>
                <a:cs typeface="Calibri"/>
              </a:rPr>
              <a:t> TDS, </a:t>
            </a:r>
            <a:r>
              <a:rPr lang="en-US" err="1">
                <a:ea typeface="Calibri"/>
                <a:cs typeface="Calibri"/>
              </a:rPr>
              <a:t>UiB</a:t>
            </a:r>
            <a:r>
              <a:rPr lang="en-US">
                <a:ea typeface="Calibri"/>
                <a:cs typeface="Calibri"/>
              </a:rPr>
              <a:t> Safe og Hunt Cloud</a:t>
            </a:r>
          </a:p>
          <a:p>
            <a:pPr marL="539790" lvl="1" indent="-360045"/>
            <a:r>
              <a:rPr lang="en-US">
                <a:ea typeface="Calibri"/>
                <a:cs typeface="Calibri"/>
              </a:rPr>
              <a:t>10 </a:t>
            </a:r>
            <a:r>
              <a:rPr lang="en-US" err="1">
                <a:ea typeface="Calibri"/>
                <a:cs typeface="Calibri"/>
              </a:rPr>
              <a:t>millioner</a:t>
            </a:r>
            <a:r>
              <a:rPr lang="en-US">
                <a:ea typeface="Calibri"/>
                <a:cs typeface="Calibri"/>
              </a:rPr>
              <a:t> NOK i 2025 for å </a:t>
            </a:r>
            <a:r>
              <a:rPr lang="en-US" err="1">
                <a:ea typeface="Calibri"/>
                <a:cs typeface="Calibri"/>
              </a:rPr>
              <a:t>blant</a:t>
            </a:r>
            <a:r>
              <a:rPr lang="en-US">
                <a:ea typeface="Calibri"/>
                <a:cs typeface="Calibri"/>
              </a:rPr>
              <a:t> </a:t>
            </a:r>
            <a:r>
              <a:rPr lang="en-US" err="1">
                <a:ea typeface="Calibri"/>
                <a:cs typeface="Calibri"/>
              </a:rPr>
              <a:t>annet</a:t>
            </a:r>
            <a:r>
              <a:rPr lang="en-US">
                <a:ea typeface="Calibri"/>
                <a:cs typeface="Calibri"/>
              </a:rPr>
              <a:t> </a:t>
            </a:r>
            <a:r>
              <a:rPr lang="en-US" err="1">
                <a:ea typeface="Calibri"/>
                <a:cs typeface="Calibri"/>
              </a:rPr>
              <a:t>møte</a:t>
            </a:r>
            <a:r>
              <a:rPr lang="en-US">
                <a:ea typeface="Calibri"/>
                <a:cs typeface="Calibri"/>
              </a:rPr>
              <a:t> </a:t>
            </a:r>
            <a:r>
              <a:rPr lang="en-US" err="1">
                <a:ea typeface="Calibri"/>
                <a:cs typeface="Calibri"/>
              </a:rPr>
              <a:t>fremtidige</a:t>
            </a:r>
            <a:r>
              <a:rPr lang="en-US">
                <a:ea typeface="Calibri"/>
                <a:cs typeface="Calibri"/>
              </a:rPr>
              <a:t> </a:t>
            </a:r>
            <a:r>
              <a:rPr lang="en-US" err="1">
                <a:ea typeface="Calibri"/>
                <a:cs typeface="Calibri"/>
              </a:rPr>
              <a:t>krav</a:t>
            </a:r>
            <a:r>
              <a:rPr lang="en-US">
                <a:ea typeface="Calibri"/>
                <a:cs typeface="Calibri"/>
              </a:rPr>
              <a:t> </a:t>
            </a:r>
            <a:r>
              <a:rPr lang="en-US" err="1">
                <a:ea typeface="Calibri"/>
                <a:cs typeface="Calibri"/>
              </a:rPr>
              <a:t>fra</a:t>
            </a:r>
            <a:r>
              <a:rPr lang="en-US">
                <a:ea typeface="Calibri"/>
                <a:cs typeface="Calibri"/>
              </a:rPr>
              <a:t> EHDS</a:t>
            </a:r>
          </a:p>
          <a:p>
            <a:pPr marL="539790" lvl="1" indent="-360045"/>
            <a:endParaRPr lang="en-US">
              <a:ea typeface="Calibri"/>
              <a:cs typeface="Calibri"/>
            </a:endParaRPr>
          </a:p>
          <a:p>
            <a:pPr marL="539790" lvl="1" indent="-360045"/>
            <a:endParaRPr lang="en-US">
              <a:ea typeface="Calibri"/>
              <a:cs typeface="Calibri"/>
            </a:endParaRPr>
          </a:p>
          <a:p>
            <a:pPr marL="360045" indent="-360045"/>
            <a:endParaRPr lang="en-US">
              <a:ea typeface="Calibri"/>
              <a:cs typeface="Calibri"/>
            </a:endParaRPr>
          </a:p>
        </p:txBody>
      </p:sp>
      <p:pic>
        <p:nvPicPr>
          <p:cNvPr id="1026" name="Picture 2" descr="Et bilde som inneholder skjermbilde, Font, Elektrisk blå, Grafikk&#10;&#10;Automatisk generert beskrivelse">
            <a:extLst>
              <a:ext uri="{FF2B5EF4-FFF2-40B4-BE49-F238E27FC236}">
                <a16:creationId xmlns:a16="http://schemas.microsoft.com/office/drawing/2014/main" id="{5A3EA51C-6ED8-2BAA-3D52-C7E3BDE57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2416" y="3543720"/>
            <a:ext cx="3371088" cy="91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9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41" name="Ellipse 240">
            <a:extLst>
              <a:ext uri="{FF2B5EF4-FFF2-40B4-BE49-F238E27FC236}">
                <a16:creationId xmlns:a16="http://schemas.microsoft.com/office/drawing/2014/main" id="{2A00D3DA-0199-012D-4D81-B9C88552F54C}"/>
              </a:ext>
            </a:extLst>
          </p:cNvPr>
          <p:cNvSpPr/>
          <p:nvPr/>
        </p:nvSpPr>
        <p:spPr>
          <a:xfrm>
            <a:off x="4506187" y="5202962"/>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ihåndsform: figur 7">
            <a:extLst>
              <a:ext uri="{FF2B5EF4-FFF2-40B4-BE49-F238E27FC236}">
                <a16:creationId xmlns:a16="http://schemas.microsoft.com/office/drawing/2014/main" id="{492B0635-B929-DB30-19CD-86FF49D03688}"/>
              </a:ext>
            </a:extLst>
          </p:cNvPr>
          <p:cNvSpPr/>
          <p:nvPr/>
        </p:nvSpPr>
        <p:spPr>
          <a:xfrm>
            <a:off x="1484777" y="1571608"/>
            <a:ext cx="9518670" cy="4154382"/>
          </a:xfrm>
          <a:custGeom>
            <a:avLst/>
            <a:gdLst>
              <a:gd name="connsiteX0" fmla="*/ 0 w 10614992"/>
              <a:gd name="connsiteY0" fmla="*/ 146924 h 3819063"/>
              <a:gd name="connsiteX1" fmla="*/ 8921364 w 10614992"/>
              <a:gd name="connsiteY1" fmla="*/ 154876 h 3819063"/>
              <a:gd name="connsiteX2" fmla="*/ 9096292 w 10614992"/>
              <a:gd name="connsiteY2" fmla="*/ 1737185 h 3819063"/>
              <a:gd name="connsiteX3" fmla="*/ 1486894 w 10614992"/>
              <a:gd name="connsiteY3" fmla="*/ 1999578 h 3819063"/>
              <a:gd name="connsiteX4" fmla="*/ 1542553 w 10614992"/>
              <a:gd name="connsiteY4" fmla="*/ 3621644 h 3819063"/>
              <a:gd name="connsiteX5" fmla="*/ 10614992 w 10614992"/>
              <a:gd name="connsiteY5" fmla="*/ 3732963 h 381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4992" h="3819063">
                <a:moveTo>
                  <a:pt x="0" y="146924"/>
                </a:moveTo>
                <a:cubicBezTo>
                  <a:pt x="3702658" y="18378"/>
                  <a:pt x="7405316" y="-110167"/>
                  <a:pt x="8921364" y="154876"/>
                </a:cubicBezTo>
                <a:cubicBezTo>
                  <a:pt x="10437412" y="419919"/>
                  <a:pt x="10335370" y="1429735"/>
                  <a:pt x="9096292" y="1737185"/>
                </a:cubicBezTo>
                <a:cubicBezTo>
                  <a:pt x="7857214" y="2044635"/>
                  <a:pt x="2745850" y="1685502"/>
                  <a:pt x="1486894" y="1999578"/>
                </a:cubicBezTo>
                <a:cubicBezTo>
                  <a:pt x="227938" y="2313654"/>
                  <a:pt x="21203" y="3332747"/>
                  <a:pt x="1542553" y="3621644"/>
                </a:cubicBezTo>
                <a:cubicBezTo>
                  <a:pt x="3063903" y="3910541"/>
                  <a:pt x="6839447" y="3821752"/>
                  <a:pt x="10614992" y="3732963"/>
                </a:cubicBezTo>
              </a:path>
            </a:pathLst>
          </a:custGeom>
          <a:noFill/>
          <a:ln w="26352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ihåndsform: figur 10">
            <a:extLst>
              <a:ext uri="{FF2B5EF4-FFF2-40B4-BE49-F238E27FC236}">
                <a16:creationId xmlns:a16="http://schemas.microsoft.com/office/drawing/2014/main" id="{8ABCBCA8-0299-E4B4-757B-F7EC8685E16C}"/>
              </a:ext>
            </a:extLst>
          </p:cNvPr>
          <p:cNvSpPr/>
          <p:nvPr/>
        </p:nvSpPr>
        <p:spPr>
          <a:xfrm>
            <a:off x="1913058" y="3905140"/>
            <a:ext cx="9090389" cy="1820848"/>
          </a:xfrm>
          <a:custGeom>
            <a:avLst/>
            <a:gdLst>
              <a:gd name="connsiteX0" fmla="*/ 592850 w 10142367"/>
              <a:gd name="connsiteY0" fmla="*/ 0 h 1820848"/>
              <a:gd name="connsiteX1" fmla="*/ 266847 w 10142367"/>
              <a:gd name="connsiteY1" fmla="*/ 238539 h 1820848"/>
              <a:gd name="connsiteX2" fmla="*/ 36259 w 10142367"/>
              <a:gd name="connsiteY2" fmla="*/ 596347 h 1820848"/>
              <a:gd name="connsiteX3" fmla="*/ 12405 w 10142367"/>
              <a:gd name="connsiteY3" fmla="*/ 866692 h 1820848"/>
              <a:gd name="connsiteX4" fmla="*/ 155529 w 10142367"/>
              <a:gd name="connsiteY4" fmla="*/ 1137036 h 1820848"/>
              <a:gd name="connsiteX5" fmla="*/ 449727 w 10142367"/>
              <a:gd name="connsiteY5" fmla="*/ 1391478 h 1820848"/>
              <a:gd name="connsiteX6" fmla="*/ 982464 w 10142367"/>
              <a:gd name="connsiteY6" fmla="*/ 1598212 h 1820848"/>
              <a:gd name="connsiteX7" fmla="*/ 1594715 w 10142367"/>
              <a:gd name="connsiteY7" fmla="*/ 1693627 h 1820848"/>
              <a:gd name="connsiteX8" fmla="*/ 2691995 w 10142367"/>
              <a:gd name="connsiteY8" fmla="*/ 1789043 h 1820848"/>
              <a:gd name="connsiteX9" fmla="*/ 4743431 w 10142367"/>
              <a:gd name="connsiteY9" fmla="*/ 1820848 h 1820848"/>
              <a:gd name="connsiteX10" fmla="*/ 10142367 w 10142367"/>
              <a:gd name="connsiteY10" fmla="*/ 1733384 h 182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42367" h="1820848">
                <a:moveTo>
                  <a:pt x="592850" y="0"/>
                </a:moveTo>
                <a:cubicBezTo>
                  <a:pt x="476231" y="69574"/>
                  <a:pt x="359612" y="139148"/>
                  <a:pt x="266847" y="238539"/>
                </a:cubicBezTo>
                <a:cubicBezTo>
                  <a:pt x="174082" y="337930"/>
                  <a:pt x="78666" y="491655"/>
                  <a:pt x="36259" y="596347"/>
                </a:cubicBezTo>
                <a:cubicBezTo>
                  <a:pt x="-6148" y="701039"/>
                  <a:pt x="-7473" y="776577"/>
                  <a:pt x="12405" y="866692"/>
                </a:cubicBezTo>
                <a:cubicBezTo>
                  <a:pt x="32283" y="956807"/>
                  <a:pt x="82642" y="1049572"/>
                  <a:pt x="155529" y="1137036"/>
                </a:cubicBezTo>
                <a:cubicBezTo>
                  <a:pt x="228416" y="1224500"/>
                  <a:pt x="311905" y="1314615"/>
                  <a:pt x="449727" y="1391478"/>
                </a:cubicBezTo>
                <a:cubicBezTo>
                  <a:pt x="587549" y="1468341"/>
                  <a:pt x="791633" y="1547854"/>
                  <a:pt x="982464" y="1598212"/>
                </a:cubicBezTo>
                <a:cubicBezTo>
                  <a:pt x="1173295" y="1648570"/>
                  <a:pt x="1309793" y="1661822"/>
                  <a:pt x="1594715" y="1693627"/>
                </a:cubicBezTo>
                <a:cubicBezTo>
                  <a:pt x="1879637" y="1725432"/>
                  <a:pt x="2167209" y="1767840"/>
                  <a:pt x="2691995" y="1789043"/>
                </a:cubicBezTo>
                <a:cubicBezTo>
                  <a:pt x="3216781" y="1810247"/>
                  <a:pt x="4743431" y="1820848"/>
                  <a:pt x="4743431" y="1820848"/>
                </a:cubicBezTo>
                <a:lnTo>
                  <a:pt x="10142367" y="1733384"/>
                </a:lnTo>
              </a:path>
            </a:pathLst>
          </a:custGeom>
          <a:noFill/>
          <a:ln w="635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0D675DD1-B40D-0222-3089-22A640036030}"/>
              </a:ext>
            </a:extLst>
          </p:cNvPr>
          <p:cNvSpPr/>
          <p:nvPr/>
        </p:nvSpPr>
        <p:spPr>
          <a:xfrm>
            <a:off x="183242" y="5942490"/>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Ellipse 12">
            <a:extLst>
              <a:ext uri="{FF2B5EF4-FFF2-40B4-BE49-F238E27FC236}">
                <a16:creationId xmlns:a16="http://schemas.microsoft.com/office/drawing/2014/main" id="{07F25F1D-D6DF-5CFA-7A6D-E3037E9F8F83}"/>
              </a:ext>
            </a:extLst>
          </p:cNvPr>
          <p:cNvSpPr/>
          <p:nvPr/>
        </p:nvSpPr>
        <p:spPr>
          <a:xfrm>
            <a:off x="183242" y="6149224"/>
            <a:ext cx="206733" cy="127221"/>
          </a:xfrm>
          <a:prstGeom prst="ellipse">
            <a:avLst/>
          </a:prstGeom>
          <a:solidFill>
            <a:srgbClr val="FFC000"/>
          </a:solidFill>
          <a:ln w="31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llipse 13">
            <a:extLst>
              <a:ext uri="{FF2B5EF4-FFF2-40B4-BE49-F238E27FC236}">
                <a16:creationId xmlns:a16="http://schemas.microsoft.com/office/drawing/2014/main" id="{D757F966-FDC9-B078-6545-090C0ED11664}"/>
              </a:ext>
            </a:extLst>
          </p:cNvPr>
          <p:cNvSpPr/>
          <p:nvPr/>
        </p:nvSpPr>
        <p:spPr>
          <a:xfrm>
            <a:off x="183242" y="6340055"/>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llipse 14">
            <a:extLst>
              <a:ext uri="{FF2B5EF4-FFF2-40B4-BE49-F238E27FC236}">
                <a16:creationId xmlns:a16="http://schemas.microsoft.com/office/drawing/2014/main" id="{E09A40E8-1CD3-2473-FAE1-4F09BADF9176}"/>
              </a:ext>
            </a:extLst>
          </p:cNvPr>
          <p:cNvSpPr/>
          <p:nvPr/>
        </p:nvSpPr>
        <p:spPr>
          <a:xfrm>
            <a:off x="1535577" y="1348033"/>
            <a:ext cx="206733" cy="127221"/>
          </a:xfrm>
          <a:prstGeom prst="ellipse">
            <a:avLst/>
          </a:prstGeom>
          <a:solidFill>
            <a:srgbClr val="FFC000"/>
          </a:solidFill>
          <a:ln w="31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Ellipse 15">
            <a:extLst>
              <a:ext uri="{FF2B5EF4-FFF2-40B4-BE49-F238E27FC236}">
                <a16:creationId xmlns:a16="http://schemas.microsoft.com/office/drawing/2014/main" id="{1030AE94-C21E-4C2B-8DE5-C839A73C9BCD}"/>
              </a:ext>
            </a:extLst>
          </p:cNvPr>
          <p:cNvSpPr/>
          <p:nvPr/>
        </p:nvSpPr>
        <p:spPr>
          <a:xfrm>
            <a:off x="3874726" y="5278207"/>
            <a:ext cx="206733" cy="127221"/>
          </a:xfrm>
          <a:prstGeom prst="ellipse">
            <a:avLst/>
          </a:prstGeom>
          <a:solidFill>
            <a:srgbClr val="FFC000"/>
          </a:solidFill>
          <a:ln w="31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3" name="Gruppe 32">
            <a:extLst>
              <a:ext uri="{FF2B5EF4-FFF2-40B4-BE49-F238E27FC236}">
                <a16:creationId xmlns:a16="http://schemas.microsoft.com/office/drawing/2014/main" id="{19490264-B903-D36B-D5C4-3D859247A907}"/>
              </a:ext>
            </a:extLst>
          </p:cNvPr>
          <p:cNvGrpSpPr/>
          <p:nvPr/>
        </p:nvGrpSpPr>
        <p:grpSpPr>
          <a:xfrm>
            <a:off x="1587260" y="1478442"/>
            <a:ext cx="103366" cy="254391"/>
            <a:chOff x="1418350" y="1375572"/>
            <a:chExt cx="103366" cy="254391"/>
          </a:xfrm>
        </p:grpSpPr>
        <p:cxnSp>
          <p:nvCxnSpPr>
            <p:cNvPr id="28" name="Rett linje 27">
              <a:extLst>
                <a:ext uri="{FF2B5EF4-FFF2-40B4-BE49-F238E27FC236}">
                  <a16:creationId xmlns:a16="http://schemas.microsoft.com/office/drawing/2014/main" id="{9D8E847E-1832-9E51-2E77-9662A1FEA123}"/>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a:extLst>
                <a:ext uri="{FF2B5EF4-FFF2-40B4-BE49-F238E27FC236}">
                  <a16:creationId xmlns:a16="http://schemas.microsoft.com/office/drawing/2014/main" id="{F419069C-4F72-83EB-932A-DFA0D6815A5B}"/>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Gruppe 33">
            <a:extLst>
              <a:ext uri="{FF2B5EF4-FFF2-40B4-BE49-F238E27FC236}">
                <a16:creationId xmlns:a16="http://schemas.microsoft.com/office/drawing/2014/main" id="{D2315420-E338-5238-F660-FB56B593D583}"/>
              </a:ext>
            </a:extLst>
          </p:cNvPr>
          <p:cNvGrpSpPr/>
          <p:nvPr/>
        </p:nvGrpSpPr>
        <p:grpSpPr>
          <a:xfrm flipV="1">
            <a:off x="2393203" y="1712514"/>
            <a:ext cx="103366" cy="254391"/>
            <a:chOff x="1418350" y="1375572"/>
            <a:chExt cx="103366" cy="254391"/>
          </a:xfrm>
        </p:grpSpPr>
        <p:cxnSp>
          <p:nvCxnSpPr>
            <p:cNvPr id="35" name="Rett linje 34">
              <a:extLst>
                <a:ext uri="{FF2B5EF4-FFF2-40B4-BE49-F238E27FC236}">
                  <a16:creationId xmlns:a16="http://schemas.microsoft.com/office/drawing/2014/main" id="{CEA6629C-5FF1-D875-AEE1-F259A7258246}"/>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Ellipse 35">
              <a:extLst>
                <a:ext uri="{FF2B5EF4-FFF2-40B4-BE49-F238E27FC236}">
                  <a16:creationId xmlns:a16="http://schemas.microsoft.com/office/drawing/2014/main" id="{AA2160BF-E6FC-EF07-8E7D-20614E97BED3}"/>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9" name="Gruppe 108">
            <a:extLst>
              <a:ext uri="{FF2B5EF4-FFF2-40B4-BE49-F238E27FC236}">
                <a16:creationId xmlns:a16="http://schemas.microsoft.com/office/drawing/2014/main" id="{CEFD9D0A-A381-BF1A-C6E8-BD436154E0FA}"/>
              </a:ext>
            </a:extLst>
          </p:cNvPr>
          <p:cNvGrpSpPr/>
          <p:nvPr/>
        </p:nvGrpSpPr>
        <p:grpSpPr>
          <a:xfrm>
            <a:off x="8813248" y="5256283"/>
            <a:ext cx="206733" cy="386726"/>
            <a:chOff x="6942815" y="1087466"/>
            <a:chExt cx="206733" cy="386726"/>
          </a:xfrm>
        </p:grpSpPr>
        <p:sp>
          <p:nvSpPr>
            <p:cNvPr id="17" name="Ellipse 16">
              <a:extLst>
                <a:ext uri="{FF2B5EF4-FFF2-40B4-BE49-F238E27FC236}">
                  <a16:creationId xmlns:a16="http://schemas.microsoft.com/office/drawing/2014/main" id="{5FBDCCA9-9279-1031-F052-B9301BE46B93}"/>
                </a:ext>
              </a:extLst>
            </p:cNvPr>
            <p:cNvSpPr/>
            <p:nvPr/>
          </p:nvSpPr>
          <p:spPr>
            <a:xfrm>
              <a:off x="6942815" y="1087466"/>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uppe 36">
              <a:extLst>
                <a:ext uri="{FF2B5EF4-FFF2-40B4-BE49-F238E27FC236}">
                  <a16:creationId xmlns:a16="http://schemas.microsoft.com/office/drawing/2014/main" id="{1C85BEB6-52B6-58E5-7EC5-972C6FB9AC3A}"/>
                </a:ext>
              </a:extLst>
            </p:cNvPr>
            <p:cNvGrpSpPr/>
            <p:nvPr/>
          </p:nvGrpSpPr>
          <p:grpSpPr>
            <a:xfrm>
              <a:off x="6994498" y="1219801"/>
              <a:ext cx="103366" cy="254391"/>
              <a:chOff x="1418350" y="1375572"/>
              <a:chExt cx="103366" cy="254391"/>
            </a:xfrm>
          </p:grpSpPr>
          <p:cxnSp>
            <p:nvCxnSpPr>
              <p:cNvPr id="38" name="Rett linje 37">
                <a:extLst>
                  <a:ext uri="{FF2B5EF4-FFF2-40B4-BE49-F238E27FC236}">
                    <a16:creationId xmlns:a16="http://schemas.microsoft.com/office/drawing/2014/main" id="{B2D9FFF6-6069-58E6-6001-81EA2F82F115}"/>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E4D756E3-5B15-A258-36BA-D5E7434BCE6A}"/>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0" name="TekstSylinder 39">
            <a:extLst>
              <a:ext uri="{FF2B5EF4-FFF2-40B4-BE49-F238E27FC236}">
                <a16:creationId xmlns:a16="http://schemas.microsoft.com/office/drawing/2014/main" id="{AFB85E31-8A93-42E1-1E18-3A0C4754E2B3}"/>
              </a:ext>
            </a:extLst>
          </p:cNvPr>
          <p:cNvSpPr txBox="1"/>
          <p:nvPr/>
        </p:nvSpPr>
        <p:spPr>
          <a:xfrm>
            <a:off x="628035" y="1534128"/>
            <a:ext cx="9706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prstClr val="black"/>
                </a:solidFill>
                <a:effectLst/>
                <a:uLnTx/>
                <a:uFillTx/>
                <a:latin typeface="Calibri" panose="020F0502020204030204"/>
                <a:ea typeface="+mn-ea"/>
                <a:cs typeface="+mn-cs"/>
              </a:rPr>
              <a:t>1943</a:t>
            </a:r>
          </a:p>
        </p:txBody>
      </p:sp>
      <p:sp>
        <p:nvSpPr>
          <p:cNvPr id="41" name="TekstSylinder 40">
            <a:extLst>
              <a:ext uri="{FF2B5EF4-FFF2-40B4-BE49-F238E27FC236}">
                <a16:creationId xmlns:a16="http://schemas.microsoft.com/office/drawing/2014/main" id="{544EF896-8900-E2F6-A171-4B8971521C75}"/>
              </a:ext>
            </a:extLst>
          </p:cNvPr>
          <p:cNvSpPr txBox="1"/>
          <p:nvPr/>
        </p:nvSpPr>
        <p:spPr>
          <a:xfrm>
            <a:off x="11028317" y="5420207"/>
            <a:ext cx="9706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prstClr val="black"/>
                </a:solidFill>
                <a:effectLst/>
                <a:uLnTx/>
                <a:uFillTx/>
                <a:latin typeface="Calibri" panose="020F0502020204030204"/>
                <a:ea typeface="+mn-ea"/>
                <a:cs typeface="+mn-cs"/>
              </a:rPr>
              <a:t>2024</a:t>
            </a:r>
          </a:p>
        </p:txBody>
      </p:sp>
      <p:sp>
        <p:nvSpPr>
          <p:cNvPr id="42" name="TekstSylinder 41">
            <a:extLst>
              <a:ext uri="{FF2B5EF4-FFF2-40B4-BE49-F238E27FC236}">
                <a16:creationId xmlns:a16="http://schemas.microsoft.com/office/drawing/2014/main" id="{4055C963-1A55-04F0-E639-7A24A00F171A}"/>
              </a:ext>
            </a:extLst>
          </p:cNvPr>
          <p:cNvSpPr txBox="1"/>
          <p:nvPr/>
        </p:nvSpPr>
        <p:spPr>
          <a:xfrm>
            <a:off x="1196634" y="938996"/>
            <a:ext cx="90575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1943-2009</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 Landsomfattende helseundersøkelser</a:t>
            </a:r>
          </a:p>
        </p:txBody>
      </p:sp>
      <p:grpSp>
        <p:nvGrpSpPr>
          <p:cNvPr id="47" name="Gruppe 46">
            <a:extLst>
              <a:ext uri="{FF2B5EF4-FFF2-40B4-BE49-F238E27FC236}">
                <a16:creationId xmlns:a16="http://schemas.microsoft.com/office/drawing/2014/main" id="{2B036E92-5B89-759B-1F9F-35F5C1F0D2A5}"/>
              </a:ext>
            </a:extLst>
          </p:cNvPr>
          <p:cNvGrpSpPr/>
          <p:nvPr/>
        </p:nvGrpSpPr>
        <p:grpSpPr>
          <a:xfrm>
            <a:off x="2393203" y="1418113"/>
            <a:ext cx="103366" cy="254391"/>
            <a:chOff x="1418350" y="1375572"/>
            <a:chExt cx="103366" cy="254391"/>
          </a:xfrm>
        </p:grpSpPr>
        <p:cxnSp>
          <p:nvCxnSpPr>
            <p:cNvPr id="48" name="Rett linje 47">
              <a:extLst>
                <a:ext uri="{FF2B5EF4-FFF2-40B4-BE49-F238E27FC236}">
                  <a16:creationId xmlns:a16="http://schemas.microsoft.com/office/drawing/2014/main" id="{E84F6F08-133D-CAB9-5741-49A7EFC2D1E8}"/>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Ellipse 48">
              <a:extLst>
                <a:ext uri="{FF2B5EF4-FFF2-40B4-BE49-F238E27FC236}">
                  <a16:creationId xmlns:a16="http://schemas.microsoft.com/office/drawing/2014/main" id="{F41D5FF3-19A4-65EB-BBE9-1E85CEE4ECC5}"/>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0" name="Ellipse 49">
            <a:extLst>
              <a:ext uri="{FF2B5EF4-FFF2-40B4-BE49-F238E27FC236}">
                <a16:creationId xmlns:a16="http://schemas.microsoft.com/office/drawing/2014/main" id="{03E8594B-3E82-ED3D-CC39-70B687D055DD}"/>
              </a:ext>
            </a:extLst>
          </p:cNvPr>
          <p:cNvSpPr/>
          <p:nvPr/>
        </p:nvSpPr>
        <p:spPr>
          <a:xfrm>
            <a:off x="2341519" y="1966126"/>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TekstSylinder 50">
            <a:extLst>
              <a:ext uri="{FF2B5EF4-FFF2-40B4-BE49-F238E27FC236}">
                <a16:creationId xmlns:a16="http://schemas.microsoft.com/office/drawing/2014/main" id="{3AA4D4CC-2DCC-BFCA-4C83-51D7768CC619}"/>
              </a:ext>
            </a:extLst>
          </p:cNvPr>
          <p:cNvSpPr txBox="1"/>
          <p:nvPr/>
        </p:nvSpPr>
        <p:spPr>
          <a:xfrm>
            <a:off x="2006299" y="904559"/>
            <a:ext cx="9057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Kreftregisteret</a:t>
            </a:r>
          </a:p>
        </p:txBody>
      </p:sp>
      <p:sp>
        <p:nvSpPr>
          <p:cNvPr id="52" name="TekstSylinder 51">
            <a:extLst>
              <a:ext uri="{FF2B5EF4-FFF2-40B4-BE49-F238E27FC236}">
                <a16:creationId xmlns:a16="http://schemas.microsoft.com/office/drawing/2014/main" id="{8B4569C3-B178-0994-8915-3C2A979B6CF6}"/>
              </a:ext>
            </a:extLst>
          </p:cNvPr>
          <p:cNvSpPr txBox="1"/>
          <p:nvPr/>
        </p:nvSpPr>
        <p:spPr>
          <a:xfrm>
            <a:off x="1992010" y="2126197"/>
            <a:ext cx="90575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Dødsårsaks-registeret</a:t>
            </a:r>
          </a:p>
        </p:txBody>
      </p:sp>
      <p:sp>
        <p:nvSpPr>
          <p:cNvPr id="53" name="Ellipse 52">
            <a:extLst>
              <a:ext uri="{FF2B5EF4-FFF2-40B4-BE49-F238E27FC236}">
                <a16:creationId xmlns:a16="http://schemas.microsoft.com/office/drawing/2014/main" id="{6B9E8BC4-D788-B663-3588-1AE792C7B83D}"/>
              </a:ext>
            </a:extLst>
          </p:cNvPr>
          <p:cNvSpPr/>
          <p:nvPr/>
        </p:nvSpPr>
        <p:spPr>
          <a:xfrm>
            <a:off x="4082678" y="1260905"/>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4" name="Gruppe 53">
            <a:extLst>
              <a:ext uri="{FF2B5EF4-FFF2-40B4-BE49-F238E27FC236}">
                <a16:creationId xmlns:a16="http://schemas.microsoft.com/office/drawing/2014/main" id="{1C7A87EE-90EE-3E84-18C9-E3BCD5F1283A}"/>
              </a:ext>
            </a:extLst>
          </p:cNvPr>
          <p:cNvGrpSpPr/>
          <p:nvPr/>
        </p:nvGrpSpPr>
        <p:grpSpPr>
          <a:xfrm>
            <a:off x="4134362" y="1390033"/>
            <a:ext cx="103366" cy="254391"/>
            <a:chOff x="1418350" y="1375572"/>
            <a:chExt cx="103366" cy="254391"/>
          </a:xfrm>
        </p:grpSpPr>
        <p:cxnSp>
          <p:nvCxnSpPr>
            <p:cNvPr id="55" name="Rett linje 54">
              <a:extLst>
                <a:ext uri="{FF2B5EF4-FFF2-40B4-BE49-F238E27FC236}">
                  <a16:creationId xmlns:a16="http://schemas.microsoft.com/office/drawing/2014/main" id="{D1384896-D013-96EA-A2A6-169B7F01F02E}"/>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Ellipse 55">
              <a:extLst>
                <a:ext uri="{FF2B5EF4-FFF2-40B4-BE49-F238E27FC236}">
                  <a16:creationId xmlns:a16="http://schemas.microsoft.com/office/drawing/2014/main" id="{D4137A38-A545-4251-ACD2-BADB4FE6A5B0}"/>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7" name="TekstSylinder 56">
            <a:extLst>
              <a:ext uri="{FF2B5EF4-FFF2-40B4-BE49-F238E27FC236}">
                <a16:creationId xmlns:a16="http://schemas.microsoft.com/office/drawing/2014/main" id="{0633EB23-298A-AAA1-E949-E4A6B1D687D3}"/>
              </a:ext>
            </a:extLst>
          </p:cNvPr>
          <p:cNvSpPr txBox="1"/>
          <p:nvPr/>
        </p:nvSpPr>
        <p:spPr>
          <a:xfrm>
            <a:off x="3746751" y="858919"/>
            <a:ext cx="90575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1967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Medisinsk fødselsregister</a:t>
            </a:r>
          </a:p>
        </p:txBody>
      </p:sp>
      <p:sp>
        <p:nvSpPr>
          <p:cNvPr id="58" name="Ellipse 57">
            <a:extLst>
              <a:ext uri="{FF2B5EF4-FFF2-40B4-BE49-F238E27FC236}">
                <a16:creationId xmlns:a16="http://schemas.microsoft.com/office/drawing/2014/main" id="{7AC73C98-2FDE-8728-92E7-A5C0F254E10A}"/>
              </a:ext>
            </a:extLst>
          </p:cNvPr>
          <p:cNvSpPr/>
          <p:nvPr/>
        </p:nvSpPr>
        <p:spPr>
          <a:xfrm>
            <a:off x="5265707" y="1247885"/>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9" name="Gruppe 58">
            <a:extLst>
              <a:ext uri="{FF2B5EF4-FFF2-40B4-BE49-F238E27FC236}">
                <a16:creationId xmlns:a16="http://schemas.microsoft.com/office/drawing/2014/main" id="{1524318C-D1FA-4589-1F04-CE03B87816FC}"/>
              </a:ext>
            </a:extLst>
          </p:cNvPr>
          <p:cNvGrpSpPr/>
          <p:nvPr/>
        </p:nvGrpSpPr>
        <p:grpSpPr>
          <a:xfrm>
            <a:off x="5317391" y="1377013"/>
            <a:ext cx="103366" cy="254391"/>
            <a:chOff x="1418350" y="1375572"/>
            <a:chExt cx="103366" cy="254391"/>
          </a:xfrm>
        </p:grpSpPr>
        <p:cxnSp>
          <p:nvCxnSpPr>
            <p:cNvPr id="60" name="Rett linje 59">
              <a:extLst>
                <a:ext uri="{FF2B5EF4-FFF2-40B4-BE49-F238E27FC236}">
                  <a16:creationId xmlns:a16="http://schemas.microsoft.com/office/drawing/2014/main" id="{6947AEA0-D6F5-A173-3AEC-41546A2F0478}"/>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Ellipse 60">
              <a:extLst>
                <a:ext uri="{FF2B5EF4-FFF2-40B4-BE49-F238E27FC236}">
                  <a16:creationId xmlns:a16="http://schemas.microsoft.com/office/drawing/2014/main" id="{61754F15-9D25-7039-6AED-94342A1185D5}"/>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2" name="TekstSylinder 61">
            <a:extLst>
              <a:ext uri="{FF2B5EF4-FFF2-40B4-BE49-F238E27FC236}">
                <a16:creationId xmlns:a16="http://schemas.microsoft.com/office/drawing/2014/main" id="{7B593E3C-DA81-6B27-0E47-D8BB30E18F14}"/>
              </a:ext>
            </a:extLst>
          </p:cNvPr>
          <p:cNvSpPr txBox="1"/>
          <p:nvPr/>
        </p:nvSpPr>
        <p:spPr>
          <a:xfrm>
            <a:off x="4948830" y="745882"/>
            <a:ext cx="85822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1971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Bivirknings-registeret (avidentifisert)</a:t>
            </a:r>
          </a:p>
        </p:txBody>
      </p:sp>
      <p:grpSp>
        <p:nvGrpSpPr>
          <p:cNvPr id="150" name="Gruppe 149">
            <a:extLst>
              <a:ext uri="{FF2B5EF4-FFF2-40B4-BE49-F238E27FC236}">
                <a16:creationId xmlns:a16="http://schemas.microsoft.com/office/drawing/2014/main" id="{00F2DE10-B740-DF54-1DAA-1D237F18C6A4}"/>
              </a:ext>
            </a:extLst>
          </p:cNvPr>
          <p:cNvGrpSpPr/>
          <p:nvPr/>
        </p:nvGrpSpPr>
        <p:grpSpPr>
          <a:xfrm>
            <a:off x="8395665" y="1249854"/>
            <a:ext cx="206733" cy="383519"/>
            <a:chOff x="6892100" y="1073793"/>
            <a:chExt cx="206733" cy="383519"/>
          </a:xfrm>
        </p:grpSpPr>
        <p:sp>
          <p:nvSpPr>
            <p:cNvPr id="63" name="Ellipse 62">
              <a:extLst>
                <a:ext uri="{FF2B5EF4-FFF2-40B4-BE49-F238E27FC236}">
                  <a16:creationId xmlns:a16="http://schemas.microsoft.com/office/drawing/2014/main" id="{2302B6BF-8244-641C-3C17-5EEF9FE2BCF7}"/>
                </a:ext>
              </a:extLst>
            </p:cNvPr>
            <p:cNvSpPr/>
            <p:nvPr/>
          </p:nvSpPr>
          <p:spPr>
            <a:xfrm>
              <a:off x="6892100" y="1073793"/>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4" name="Gruppe 63">
              <a:extLst>
                <a:ext uri="{FF2B5EF4-FFF2-40B4-BE49-F238E27FC236}">
                  <a16:creationId xmlns:a16="http://schemas.microsoft.com/office/drawing/2014/main" id="{36E5D3F9-4F05-021B-6F63-7C246FF069BF}"/>
                </a:ext>
              </a:extLst>
            </p:cNvPr>
            <p:cNvGrpSpPr/>
            <p:nvPr/>
          </p:nvGrpSpPr>
          <p:grpSpPr>
            <a:xfrm>
              <a:off x="6943784" y="1202921"/>
              <a:ext cx="103366" cy="254391"/>
              <a:chOff x="1418350" y="1375572"/>
              <a:chExt cx="103366" cy="254391"/>
            </a:xfrm>
          </p:grpSpPr>
          <p:cxnSp>
            <p:nvCxnSpPr>
              <p:cNvPr id="65" name="Rett linje 64">
                <a:extLst>
                  <a:ext uri="{FF2B5EF4-FFF2-40B4-BE49-F238E27FC236}">
                    <a16:creationId xmlns:a16="http://schemas.microsoft.com/office/drawing/2014/main" id="{04048447-5255-B2A1-6C90-615C4230B641}"/>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Ellipse 65">
                <a:extLst>
                  <a:ext uri="{FF2B5EF4-FFF2-40B4-BE49-F238E27FC236}">
                    <a16:creationId xmlns:a16="http://schemas.microsoft.com/office/drawing/2014/main" id="{E3A45891-0F9E-01E7-BADD-BED8745BB02B}"/>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67" name="TekstSylinder 66">
            <a:extLst>
              <a:ext uri="{FF2B5EF4-FFF2-40B4-BE49-F238E27FC236}">
                <a16:creationId xmlns:a16="http://schemas.microsoft.com/office/drawing/2014/main" id="{37E5C9C4-FF7C-9080-7F6B-B59B73314A3C}"/>
              </a:ext>
            </a:extLst>
          </p:cNvPr>
          <p:cNvSpPr txBox="1"/>
          <p:nvPr/>
        </p:nvSpPr>
        <p:spPr>
          <a:xfrm>
            <a:off x="8059738" y="747851"/>
            <a:ext cx="85822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Nasjonalt vaksinasjons-register</a:t>
            </a:r>
          </a:p>
        </p:txBody>
      </p:sp>
      <p:grpSp>
        <p:nvGrpSpPr>
          <p:cNvPr id="185" name="Gruppe 184">
            <a:extLst>
              <a:ext uri="{FF2B5EF4-FFF2-40B4-BE49-F238E27FC236}">
                <a16:creationId xmlns:a16="http://schemas.microsoft.com/office/drawing/2014/main" id="{88344DB8-8829-160C-C440-D9B0171FCE9B}"/>
              </a:ext>
            </a:extLst>
          </p:cNvPr>
          <p:cNvGrpSpPr/>
          <p:nvPr/>
        </p:nvGrpSpPr>
        <p:grpSpPr>
          <a:xfrm>
            <a:off x="9637620" y="1451619"/>
            <a:ext cx="206733" cy="383519"/>
            <a:chOff x="9501214" y="1323349"/>
            <a:chExt cx="206733" cy="383519"/>
          </a:xfrm>
        </p:grpSpPr>
        <p:sp>
          <p:nvSpPr>
            <p:cNvPr id="68" name="Ellipse 67">
              <a:extLst>
                <a:ext uri="{FF2B5EF4-FFF2-40B4-BE49-F238E27FC236}">
                  <a16:creationId xmlns:a16="http://schemas.microsoft.com/office/drawing/2014/main" id="{5769F2CE-E5D0-BDE8-87F7-3B25BAC665F3}"/>
                </a:ext>
              </a:extLst>
            </p:cNvPr>
            <p:cNvSpPr/>
            <p:nvPr/>
          </p:nvSpPr>
          <p:spPr>
            <a:xfrm>
              <a:off x="9501214" y="1323349"/>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9" name="Gruppe 68">
              <a:extLst>
                <a:ext uri="{FF2B5EF4-FFF2-40B4-BE49-F238E27FC236}">
                  <a16:creationId xmlns:a16="http://schemas.microsoft.com/office/drawing/2014/main" id="{4361E2D3-C28D-7D07-C3BE-0DBC9FED4EEA}"/>
                </a:ext>
              </a:extLst>
            </p:cNvPr>
            <p:cNvGrpSpPr/>
            <p:nvPr/>
          </p:nvGrpSpPr>
          <p:grpSpPr>
            <a:xfrm>
              <a:off x="9552898" y="1452477"/>
              <a:ext cx="103366" cy="254391"/>
              <a:chOff x="1418350" y="1375572"/>
              <a:chExt cx="103366" cy="254391"/>
            </a:xfrm>
          </p:grpSpPr>
          <p:cxnSp>
            <p:nvCxnSpPr>
              <p:cNvPr id="70" name="Rett linje 69">
                <a:extLst>
                  <a:ext uri="{FF2B5EF4-FFF2-40B4-BE49-F238E27FC236}">
                    <a16:creationId xmlns:a16="http://schemas.microsoft.com/office/drawing/2014/main" id="{098A671E-E0B2-0B0C-C23C-125D151EF131}"/>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Ellipse 70">
                <a:extLst>
                  <a:ext uri="{FF2B5EF4-FFF2-40B4-BE49-F238E27FC236}">
                    <a16:creationId xmlns:a16="http://schemas.microsoft.com/office/drawing/2014/main" id="{A4491233-29A3-B2CA-27DF-CD5423C5B93C}"/>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72" name="TekstSylinder 71">
            <a:extLst>
              <a:ext uri="{FF2B5EF4-FFF2-40B4-BE49-F238E27FC236}">
                <a16:creationId xmlns:a16="http://schemas.microsoft.com/office/drawing/2014/main" id="{15DF079E-03D6-F0DA-878D-BBF007DED9C2}"/>
              </a:ext>
            </a:extLst>
          </p:cNvPr>
          <p:cNvSpPr txBox="1"/>
          <p:nvPr/>
        </p:nvSpPr>
        <p:spPr>
          <a:xfrm>
            <a:off x="9379519" y="958721"/>
            <a:ext cx="7607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Norsk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Pasientregister (avidentifisert)</a:t>
            </a:r>
          </a:p>
        </p:txBody>
      </p:sp>
      <p:grpSp>
        <p:nvGrpSpPr>
          <p:cNvPr id="73" name="Gruppe 72">
            <a:extLst>
              <a:ext uri="{FF2B5EF4-FFF2-40B4-BE49-F238E27FC236}">
                <a16:creationId xmlns:a16="http://schemas.microsoft.com/office/drawing/2014/main" id="{B36552DD-CD22-A92E-23C1-19946549E47A}"/>
              </a:ext>
            </a:extLst>
          </p:cNvPr>
          <p:cNvGrpSpPr/>
          <p:nvPr/>
        </p:nvGrpSpPr>
        <p:grpSpPr>
          <a:xfrm>
            <a:off x="3920060" y="5424246"/>
            <a:ext cx="103366" cy="254391"/>
            <a:chOff x="1418350" y="1375572"/>
            <a:chExt cx="103366" cy="254391"/>
          </a:xfrm>
        </p:grpSpPr>
        <p:cxnSp>
          <p:nvCxnSpPr>
            <p:cNvPr id="74" name="Rett linje 73">
              <a:extLst>
                <a:ext uri="{FF2B5EF4-FFF2-40B4-BE49-F238E27FC236}">
                  <a16:creationId xmlns:a16="http://schemas.microsoft.com/office/drawing/2014/main" id="{4108DA43-27BF-6D83-6EBC-C091D029072D}"/>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Ellipse 74">
              <a:extLst>
                <a:ext uri="{FF2B5EF4-FFF2-40B4-BE49-F238E27FC236}">
                  <a16:creationId xmlns:a16="http://schemas.microsoft.com/office/drawing/2014/main" id="{39E93D58-9257-D9EA-8D6D-DB545271F1FB}"/>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6" name="TekstSylinder 75">
            <a:extLst>
              <a:ext uri="{FF2B5EF4-FFF2-40B4-BE49-F238E27FC236}">
                <a16:creationId xmlns:a16="http://schemas.microsoft.com/office/drawing/2014/main" id="{4A9F6D9F-01F2-0523-7D88-1CFE7DC4C889}"/>
              </a:ext>
            </a:extLst>
          </p:cNvPr>
          <p:cNvSpPr txBox="1"/>
          <p:nvPr/>
        </p:nvSpPr>
        <p:spPr>
          <a:xfrm>
            <a:off x="10920264" y="2232785"/>
            <a:ext cx="9372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Den  norske mor, far, barn-undersøkelsen</a:t>
            </a:r>
          </a:p>
        </p:txBody>
      </p:sp>
      <p:sp>
        <p:nvSpPr>
          <p:cNvPr id="77" name="Ellipse 76">
            <a:extLst>
              <a:ext uri="{FF2B5EF4-FFF2-40B4-BE49-F238E27FC236}">
                <a16:creationId xmlns:a16="http://schemas.microsoft.com/office/drawing/2014/main" id="{A33561B7-531C-61A7-7F0B-19C633156DAF}"/>
              </a:ext>
            </a:extLst>
          </p:cNvPr>
          <p:cNvSpPr/>
          <p:nvPr/>
        </p:nvSpPr>
        <p:spPr>
          <a:xfrm>
            <a:off x="4506187" y="5978906"/>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8" name="Gruppe 77">
            <a:extLst>
              <a:ext uri="{FF2B5EF4-FFF2-40B4-BE49-F238E27FC236}">
                <a16:creationId xmlns:a16="http://schemas.microsoft.com/office/drawing/2014/main" id="{145E794D-1A52-B0A6-DBB6-2D352D9374A9}"/>
              </a:ext>
            </a:extLst>
          </p:cNvPr>
          <p:cNvGrpSpPr/>
          <p:nvPr/>
        </p:nvGrpSpPr>
        <p:grpSpPr>
          <a:xfrm flipV="1">
            <a:off x="4557259" y="5720796"/>
            <a:ext cx="103366" cy="254391"/>
            <a:chOff x="1418350" y="1375572"/>
            <a:chExt cx="103366" cy="254391"/>
          </a:xfrm>
        </p:grpSpPr>
        <p:cxnSp>
          <p:nvCxnSpPr>
            <p:cNvPr id="79" name="Rett linje 78">
              <a:extLst>
                <a:ext uri="{FF2B5EF4-FFF2-40B4-BE49-F238E27FC236}">
                  <a16:creationId xmlns:a16="http://schemas.microsoft.com/office/drawing/2014/main" id="{E2B28836-77BA-6209-9372-8C722CECA3B5}"/>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Ellipse 79">
              <a:extLst>
                <a:ext uri="{FF2B5EF4-FFF2-40B4-BE49-F238E27FC236}">
                  <a16:creationId xmlns:a16="http://schemas.microsoft.com/office/drawing/2014/main" id="{76A4AA4F-3129-E3FD-8AF3-724142A89A4F}"/>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1" name="TekstSylinder 80">
            <a:extLst>
              <a:ext uri="{FF2B5EF4-FFF2-40B4-BE49-F238E27FC236}">
                <a16:creationId xmlns:a16="http://schemas.microsoft.com/office/drawing/2014/main" id="{0A8A9D68-CE05-10EB-F12B-02493BE850BC}"/>
              </a:ext>
            </a:extLst>
          </p:cNvPr>
          <p:cNvSpPr txBox="1"/>
          <p:nvPr/>
        </p:nvSpPr>
        <p:spPr>
          <a:xfrm>
            <a:off x="9139523" y="2314922"/>
            <a:ext cx="937261"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Folkehelse-instituttets biobank</a:t>
            </a:r>
          </a:p>
        </p:txBody>
      </p:sp>
      <p:grpSp>
        <p:nvGrpSpPr>
          <p:cNvPr id="82" name="Gruppe 81">
            <a:extLst>
              <a:ext uri="{FF2B5EF4-FFF2-40B4-BE49-F238E27FC236}">
                <a16:creationId xmlns:a16="http://schemas.microsoft.com/office/drawing/2014/main" id="{BB7AF702-FD16-4721-2FBC-3AA0BF682291}"/>
              </a:ext>
            </a:extLst>
          </p:cNvPr>
          <p:cNvGrpSpPr/>
          <p:nvPr/>
        </p:nvGrpSpPr>
        <p:grpSpPr>
          <a:xfrm>
            <a:off x="4557259" y="5428434"/>
            <a:ext cx="103366" cy="254391"/>
            <a:chOff x="1418350" y="1375572"/>
            <a:chExt cx="103366" cy="254391"/>
          </a:xfrm>
        </p:grpSpPr>
        <p:cxnSp>
          <p:nvCxnSpPr>
            <p:cNvPr id="83" name="Rett linje 82">
              <a:extLst>
                <a:ext uri="{FF2B5EF4-FFF2-40B4-BE49-F238E27FC236}">
                  <a16:creationId xmlns:a16="http://schemas.microsoft.com/office/drawing/2014/main" id="{F8DB916C-F7AB-8AB4-219D-BF487ED3665E}"/>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Ellipse 83">
              <a:extLst>
                <a:ext uri="{FF2B5EF4-FFF2-40B4-BE49-F238E27FC236}">
                  <a16:creationId xmlns:a16="http://schemas.microsoft.com/office/drawing/2014/main" id="{D80EEA22-2297-992D-D5D6-3F7FA2E39727}"/>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5" name="TekstSylinder 84">
            <a:extLst>
              <a:ext uri="{FF2B5EF4-FFF2-40B4-BE49-F238E27FC236}">
                <a16:creationId xmlns:a16="http://schemas.microsoft.com/office/drawing/2014/main" id="{4A697DE2-AB35-A2F0-A7D6-2E98B10A6683}"/>
              </a:ext>
            </a:extLst>
          </p:cNvPr>
          <p:cNvSpPr txBox="1"/>
          <p:nvPr/>
        </p:nvSpPr>
        <p:spPr>
          <a:xfrm>
            <a:off x="9286807" y="3789426"/>
            <a:ext cx="9372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Helseregisterloven</a:t>
            </a:r>
          </a:p>
        </p:txBody>
      </p:sp>
      <p:sp>
        <p:nvSpPr>
          <p:cNvPr id="86" name="Ellipse 85">
            <a:extLst>
              <a:ext uri="{FF2B5EF4-FFF2-40B4-BE49-F238E27FC236}">
                <a16:creationId xmlns:a16="http://schemas.microsoft.com/office/drawing/2014/main" id="{DD96FA85-E7D6-BDAB-104E-1A86F3741ECA}"/>
              </a:ext>
            </a:extLst>
          </p:cNvPr>
          <p:cNvSpPr/>
          <p:nvPr/>
        </p:nvSpPr>
        <p:spPr>
          <a:xfrm>
            <a:off x="4508242" y="5298438"/>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Ellipse 90">
            <a:extLst>
              <a:ext uri="{FF2B5EF4-FFF2-40B4-BE49-F238E27FC236}">
                <a16:creationId xmlns:a16="http://schemas.microsoft.com/office/drawing/2014/main" id="{3752B888-3026-AE9A-1C71-6F07FC940FCC}"/>
              </a:ext>
            </a:extLst>
          </p:cNvPr>
          <p:cNvSpPr/>
          <p:nvPr/>
        </p:nvSpPr>
        <p:spPr>
          <a:xfrm>
            <a:off x="8920209" y="3842874"/>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2" name="Gruppe 91">
            <a:extLst>
              <a:ext uri="{FF2B5EF4-FFF2-40B4-BE49-F238E27FC236}">
                <a16:creationId xmlns:a16="http://schemas.microsoft.com/office/drawing/2014/main" id="{F3E262CF-180A-46C1-7BCC-79E929E25C6D}"/>
              </a:ext>
            </a:extLst>
          </p:cNvPr>
          <p:cNvGrpSpPr/>
          <p:nvPr/>
        </p:nvGrpSpPr>
        <p:grpSpPr>
          <a:xfrm flipV="1">
            <a:off x="8979218" y="3584764"/>
            <a:ext cx="103366" cy="254391"/>
            <a:chOff x="1418350" y="1375572"/>
            <a:chExt cx="103366" cy="254391"/>
          </a:xfrm>
        </p:grpSpPr>
        <p:cxnSp>
          <p:nvCxnSpPr>
            <p:cNvPr id="93" name="Rett linje 92">
              <a:extLst>
                <a:ext uri="{FF2B5EF4-FFF2-40B4-BE49-F238E27FC236}">
                  <a16:creationId xmlns:a16="http://schemas.microsoft.com/office/drawing/2014/main" id="{C83CAF68-2A8E-E83A-40E4-2A12F9791A2C}"/>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4" name="Ellipse 93">
              <a:extLst>
                <a:ext uri="{FF2B5EF4-FFF2-40B4-BE49-F238E27FC236}">
                  <a16:creationId xmlns:a16="http://schemas.microsoft.com/office/drawing/2014/main" id="{62D953EB-4DFF-E8CE-E632-AC6CA5CF47A5}"/>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5" name="TekstSylinder 94">
            <a:extLst>
              <a:ext uri="{FF2B5EF4-FFF2-40B4-BE49-F238E27FC236}">
                <a16:creationId xmlns:a16="http://schemas.microsoft.com/office/drawing/2014/main" id="{F5CA92D7-EC45-C485-3A5C-4543F8B30557}"/>
              </a:ext>
            </a:extLst>
          </p:cNvPr>
          <p:cNvSpPr txBox="1"/>
          <p:nvPr/>
        </p:nvSpPr>
        <p:spPr>
          <a:xfrm>
            <a:off x="8517446" y="3966981"/>
            <a:ext cx="1049848"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Dødsårsaksregisteret til Folkehelseinstituttet</a:t>
            </a:r>
          </a:p>
        </p:txBody>
      </p:sp>
      <p:sp>
        <p:nvSpPr>
          <p:cNvPr id="100" name="TekstSylinder 99">
            <a:extLst>
              <a:ext uri="{FF2B5EF4-FFF2-40B4-BE49-F238E27FC236}">
                <a16:creationId xmlns:a16="http://schemas.microsoft.com/office/drawing/2014/main" id="{1514C5EB-6E04-16F2-C7C7-74BE4CC350F8}"/>
              </a:ext>
            </a:extLst>
          </p:cNvPr>
          <p:cNvSpPr txBox="1"/>
          <p:nvPr/>
        </p:nvSpPr>
        <p:spPr>
          <a:xfrm>
            <a:off x="6885708" y="2815334"/>
            <a:ext cx="98265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2004   </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Reseptregisteret (pseudonymt)</a:t>
            </a:r>
          </a:p>
        </p:txBody>
      </p:sp>
      <p:sp>
        <p:nvSpPr>
          <p:cNvPr id="108" name="TekstSylinder 107">
            <a:extLst>
              <a:ext uri="{FF2B5EF4-FFF2-40B4-BE49-F238E27FC236}">
                <a16:creationId xmlns:a16="http://schemas.microsoft.com/office/drawing/2014/main" id="{428BC99D-1E04-7550-5985-6986DBF470C7}"/>
              </a:ext>
            </a:extLst>
          </p:cNvPr>
          <p:cNvSpPr txBox="1"/>
          <p:nvPr/>
        </p:nvSpPr>
        <p:spPr>
          <a:xfrm>
            <a:off x="6247005" y="2745484"/>
            <a:ext cx="715687"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2005   </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Forsvarets helseregister</a:t>
            </a:r>
          </a:p>
        </p:txBody>
      </p:sp>
      <p:sp>
        <p:nvSpPr>
          <p:cNvPr id="110" name="TekstSylinder 109">
            <a:extLst>
              <a:ext uri="{FF2B5EF4-FFF2-40B4-BE49-F238E27FC236}">
                <a16:creationId xmlns:a16="http://schemas.microsoft.com/office/drawing/2014/main" id="{55CF7180-1817-B82A-1A77-B195CBEE8F81}"/>
              </a:ext>
            </a:extLst>
          </p:cNvPr>
          <p:cNvSpPr txBox="1"/>
          <p:nvPr/>
        </p:nvSpPr>
        <p:spPr>
          <a:xfrm>
            <a:off x="1992010" y="3155773"/>
            <a:ext cx="9057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2010 - </a:t>
            </a:r>
            <a:r>
              <a:rPr kumimoji="0" lang="nb-NO" sz="700" b="1" i="0" u="none" strike="noStrike" kern="1200" cap="none" spc="0" normalizeH="0" baseline="0" noProof="0" err="1">
                <a:ln>
                  <a:noFill/>
                </a:ln>
                <a:solidFill>
                  <a:prstClr val="black"/>
                </a:solidFill>
                <a:effectLst/>
                <a:uLnTx/>
                <a:uFillTx/>
                <a:latin typeface="Calibri" panose="020F0502020204030204"/>
                <a:ea typeface="+mn-ea"/>
                <a:cs typeface="+mn-cs"/>
              </a:rPr>
              <a:t>dd</a:t>
            </a:r>
            <a:endParaRPr kumimoji="0" lang="nb-NO" sz="7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Nasjonal satsing og modernisering av helsedatafeltet</a:t>
            </a:r>
          </a:p>
        </p:txBody>
      </p:sp>
      <p:cxnSp>
        <p:nvCxnSpPr>
          <p:cNvPr id="113" name="Rett linje 112">
            <a:extLst>
              <a:ext uri="{FF2B5EF4-FFF2-40B4-BE49-F238E27FC236}">
                <a16:creationId xmlns:a16="http://schemas.microsoft.com/office/drawing/2014/main" id="{5534D2C3-79E0-B165-527C-7000410AA136}"/>
              </a:ext>
            </a:extLst>
          </p:cNvPr>
          <p:cNvCxnSpPr/>
          <p:nvPr/>
        </p:nvCxnSpPr>
        <p:spPr>
          <a:xfrm>
            <a:off x="185188" y="6616593"/>
            <a:ext cx="204787" cy="0"/>
          </a:xfrm>
          <a:prstGeom prst="line">
            <a:avLst/>
          </a:prstGeom>
          <a:noFill/>
          <a:ln w="6032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cxnSp>
      <p:grpSp>
        <p:nvGrpSpPr>
          <p:cNvPr id="114" name="Gruppe 113">
            <a:extLst>
              <a:ext uri="{FF2B5EF4-FFF2-40B4-BE49-F238E27FC236}">
                <a16:creationId xmlns:a16="http://schemas.microsoft.com/office/drawing/2014/main" id="{48CAAB48-D1A8-6A85-8B86-3111A54F2CF8}"/>
              </a:ext>
            </a:extLst>
          </p:cNvPr>
          <p:cNvGrpSpPr/>
          <p:nvPr/>
        </p:nvGrpSpPr>
        <p:grpSpPr>
          <a:xfrm>
            <a:off x="2407491" y="3666551"/>
            <a:ext cx="103366" cy="254391"/>
            <a:chOff x="1418350" y="1375572"/>
            <a:chExt cx="103366" cy="254391"/>
          </a:xfrm>
        </p:grpSpPr>
        <p:cxnSp>
          <p:nvCxnSpPr>
            <p:cNvPr id="115" name="Rett linje 114">
              <a:extLst>
                <a:ext uri="{FF2B5EF4-FFF2-40B4-BE49-F238E27FC236}">
                  <a16:creationId xmlns:a16="http://schemas.microsoft.com/office/drawing/2014/main" id="{BD708DC7-7F26-EA5A-8825-48C5B7755C70}"/>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6" name="Ellipse 115">
              <a:extLst>
                <a:ext uri="{FF2B5EF4-FFF2-40B4-BE49-F238E27FC236}">
                  <a16:creationId xmlns:a16="http://schemas.microsoft.com/office/drawing/2014/main" id="{76BD4BEF-8A92-E318-7EE0-AB32D708C075}"/>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3" name="TekstSylinder 122">
            <a:extLst>
              <a:ext uri="{FF2B5EF4-FFF2-40B4-BE49-F238E27FC236}">
                <a16:creationId xmlns:a16="http://schemas.microsoft.com/office/drawing/2014/main" id="{262AB60E-CF96-E9AD-205B-9714B7E70410}"/>
              </a:ext>
            </a:extLst>
          </p:cNvPr>
          <p:cNvSpPr txBox="1"/>
          <p:nvPr/>
        </p:nvSpPr>
        <p:spPr>
          <a:xfrm>
            <a:off x="5456511" y="2707612"/>
            <a:ext cx="76670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2006      </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Kontroll og utbetaling av helserefusjoner</a:t>
            </a:r>
          </a:p>
        </p:txBody>
      </p:sp>
      <p:grpSp>
        <p:nvGrpSpPr>
          <p:cNvPr id="167" name="Gruppe 166">
            <a:extLst>
              <a:ext uri="{FF2B5EF4-FFF2-40B4-BE49-F238E27FC236}">
                <a16:creationId xmlns:a16="http://schemas.microsoft.com/office/drawing/2014/main" id="{748A5AA9-5B7A-8EC9-9793-9D4F2466FE06}"/>
              </a:ext>
            </a:extLst>
          </p:cNvPr>
          <p:cNvGrpSpPr/>
          <p:nvPr/>
        </p:nvGrpSpPr>
        <p:grpSpPr>
          <a:xfrm flipH="1">
            <a:off x="9983665" y="2466282"/>
            <a:ext cx="486759" cy="127221"/>
            <a:chOff x="11393575" y="4659749"/>
            <a:chExt cx="486759" cy="127221"/>
          </a:xfrm>
        </p:grpSpPr>
        <p:sp>
          <p:nvSpPr>
            <p:cNvPr id="90" name="Ellipse 89">
              <a:extLst>
                <a:ext uri="{FF2B5EF4-FFF2-40B4-BE49-F238E27FC236}">
                  <a16:creationId xmlns:a16="http://schemas.microsoft.com/office/drawing/2014/main" id="{D541EEB5-BC5E-82B1-EB6D-8FDDC361CD94}"/>
                </a:ext>
              </a:extLst>
            </p:cNvPr>
            <p:cNvSpPr/>
            <p:nvPr/>
          </p:nvSpPr>
          <p:spPr>
            <a:xfrm>
              <a:off x="11673601" y="4659749"/>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4" name="Gruppe 123">
              <a:extLst>
                <a:ext uri="{FF2B5EF4-FFF2-40B4-BE49-F238E27FC236}">
                  <a16:creationId xmlns:a16="http://schemas.microsoft.com/office/drawing/2014/main" id="{DCF750CC-47E2-E01E-60D0-8D81D1062E9E}"/>
                </a:ext>
              </a:extLst>
            </p:cNvPr>
            <p:cNvGrpSpPr/>
            <p:nvPr/>
          </p:nvGrpSpPr>
          <p:grpSpPr>
            <a:xfrm>
              <a:off x="11393575" y="4695949"/>
              <a:ext cx="283215" cy="45719"/>
              <a:chOff x="10070491" y="1910038"/>
              <a:chExt cx="283215" cy="45719"/>
            </a:xfrm>
          </p:grpSpPr>
          <p:cxnSp>
            <p:nvCxnSpPr>
              <p:cNvPr id="125" name="Rett linje 124">
                <a:extLst>
                  <a:ext uri="{FF2B5EF4-FFF2-40B4-BE49-F238E27FC236}">
                    <a16:creationId xmlns:a16="http://schemas.microsoft.com/office/drawing/2014/main" id="{F091B3C7-F669-B0B5-DFB5-2F2532D80DFD}"/>
                  </a:ext>
                </a:extLst>
              </p:cNvPr>
              <p:cNvCxnSpPr>
                <a:cxnSpLocks/>
              </p:cNvCxnSpPr>
              <p:nvPr/>
            </p:nvCxnSpPr>
            <p:spPr>
              <a:xfrm rot="5400000" flipH="1">
                <a:off x="10249370" y="182856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Ellipse 125">
                <a:extLst>
                  <a:ext uri="{FF2B5EF4-FFF2-40B4-BE49-F238E27FC236}">
                    <a16:creationId xmlns:a16="http://schemas.microsoft.com/office/drawing/2014/main" id="{8E5160D3-BAEF-AD4E-9462-5211098DEB25}"/>
                  </a:ext>
                </a:extLst>
              </p:cNvPr>
              <p:cNvSpPr/>
              <p:nvPr/>
            </p:nvSpPr>
            <p:spPr>
              <a:xfrm flipH="1">
                <a:off x="10070491" y="1910038"/>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 name="Gruppe 1">
            <a:extLst>
              <a:ext uri="{FF2B5EF4-FFF2-40B4-BE49-F238E27FC236}">
                <a16:creationId xmlns:a16="http://schemas.microsoft.com/office/drawing/2014/main" id="{38B78539-7011-4393-2051-226A60FCAEC2}"/>
              </a:ext>
            </a:extLst>
          </p:cNvPr>
          <p:cNvGrpSpPr/>
          <p:nvPr/>
        </p:nvGrpSpPr>
        <p:grpSpPr>
          <a:xfrm>
            <a:off x="1568444" y="4281631"/>
            <a:ext cx="494902" cy="127221"/>
            <a:chOff x="1568444" y="4281631"/>
            <a:chExt cx="494902" cy="127221"/>
          </a:xfrm>
        </p:grpSpPr>
        <p:sp>
          <p:nvSpPr>
            <p:cNvPr id="129" name="Ellipse 128">
              <a:extLst>
                <a:ext uri="{FF2B5EF4-FFF2-40B4-BE49-F238E27FC236}">
                  <a16:creationId xmlns:a16="http://schemas.microsoft.com/office/drawing/2014/main" id="{2D752DCD-878C-4E37-257F-886C34A02982}"/>
                </a:ext>
              </a:extLst>
            </p:cNvPr>
            <p:cNvSpPr/>
            <p:nvPr/>
          </p:nvSpPr>
          <p:spPr>
            <a:xfrm flipH="1">
              <a:off x="1568444" y="4281631"/>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0" name="Gruppe 129">
              <a:extLst>
                <a:ext uri="{FF2B5EF4-FFF2-40B4-BE49-F238E27FC236}">
                  <a16:creationId xmlns:a16="http://schemas.microsoft.com/office/drawing/2014/main" id="{8DC934CF-197D-1A19-964C-57B4879B7AEE}"/>
                </a:ext>
              </a:extLst>
            </p:cNvPr>
            <p:cNvGrpSpPr/>
            <p:nvPr/>
          </p:nvGrpSpPr>
          <p:grpSpPr>
            <a:xfrm flipH="1">
              <a:off x="1780131" y="4324641"/>
              <a:ext cx="283215" cy="45719"/>
              <a:chOff x="10070491" y="1910038"/>
              <a:chExt cx="283215" cy="45719"/>
            </a:xfrm>
          </p:grpSpPr>
          <p:cxnSp>
            <p:nvCxnSpPr>
              <p:cNvPr id="131" name="Rett linje 130">
                <a:extLst>
                  <a:ext uri="{FF2B5EF4-FFF2-40B4-BE49-F238E27FC236}">
                    <a16:creationId xmlns:a16="http://schemas.microsoft.com/office/drawing/2014/main" id="{622BF92B-57AC-1FBA-1EB4-71E46B87F29D}"/>
                  </a:ext>
                </a:extLst>
              </p:cNvPr>
              <p:cNvCxnSpPr>
                <a:cxnSpLocks/>
              </p:cNvCxnSpPr>
              <p:nvPr/>
            </p:nvCxnSpPr>
            <p:spPr>
              <a:xfrm rot="5400000" flipH="1">
                <a:off x="10249370" y="182856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2" name="Ellipse 131">
                <a:extLst>
                  <a:ext uri="{FF2B5EF4-FFF2-40B4-BE49-F238E27FC236}">
                    <a16:creationId xmlns:a16="http://schemas.microsoft.com/office/drawing/2014/main" id="{5AEE4222-2FE8-9815-ECB4-A7D766E8F514}"/>
                  </a:ext>
                </a:extLst>
              </p:cNvPr>
              <p:cNvSpPr/>
              <p:nvPr/>
            </p:nvSpPr>
            <p:spPr>
              <a:xfrm flipH="1">
                <a:off x="10070491" y="1910038"/>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33" name="TekstSylinder 132">
            <a:extLst>
              <a:ext uri="{FF2B5EF4-FFF2-40B4-BE49-F238E27FC236}">
                <a16:creationId xmlns:a16="http://schemas.microsoft.com/office/drawing/2014/main" id="{F79439B5-8354-2662-58F9-2D86132C8E67}"/>
              </a:ext>
            </a:extLst>
          </p:cNvPr>
          <p:cNvSpPr txBox="1"/>
          <p:nvPr/>
        </p:nvSpPr>
        <p:spPr>
          <a:xfrm>
            <a:off x="4427556" y="2599662"/>
            <a:ext cx="11349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2007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Individbasert pleie- og omsorgsstatistikk (pseudonymt) </a:t>
            </a:r>
          </a:p>
        </p:txBody>
      </p:sp>
      <p:sp>
        <p:nvSpPr>
          <p:cNvPr id="134" name="Ellipse 133">
            <a:extLst>
              <a:ext uri="{FF2B5EF4-FFF2-40B4-BE49-F238E27FC236}">
                <a16:creationId xmlns:a16="http://schemas.microsoft.com/office/drawing/2014/main" id="{65449437-D827-D657-A28D-1B55A3192C27}"/>
              </a:ext>
            </a:extLst>
          </p:cNvPr>
          <p:cNvSpPr/>
          <p:nvPr/>
        </p:nvSpPr>
        <p:spPr>
          <a:xfrm>
            <a:off x="10784695" y="2466282"/>
            <a:ext cx="206733" cy="127221"/>
          </a:xfrm>
          <a:prstGeom prst="ellipse">
            <a:avLst/>
          </a:prstGeom>
          <a:solidFill>
            <a:srgbClr val="FFC000"/>
          </a:solidFill>
          <a:ln w="31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5" name="Gruppe 134">
            <a:extLst>
              <a:ext uri="{FF2B5EF4-FFF2-40B4-BE49-F238E27FC236}">
                <a16:creationId xmlns:a16="http://schemas.microsoft.com/office/drawing/2014/main" id="{A39AE661-70BC-5470-C325-1489B45525D3}"/>
              </a:ext>
            </a:extLst>
          </p:cNvPr>
          <p:cNvGrpSpPr/>
          <p:nvPr/>
        </p:nvGrpSpPr>
        <p:grpSpPr>
          <a:xfrm>
            <a:off x="10504669" y="2502482"/>
            <a:ext cx="283215" cy="45719"/>
            <a:chOff x="10070491" y="1910038"/>
            <a:chExt cx="283215" cy="45719"/>
          </a:xfrm>
        </p:grpSpPr>
        <p:cxnSp>
          <p:nvCxnSpPr>
            <p:cNvPr id="136" name="Rett linje 135">
              <a:extLst>
                <a:ext uri="{FF2B5EF4-FFF2-40B4-BE49-F238E27FC236}">
                  <a16:creationId xmlns:a16="http://schemas.microsoft.com/office/drawing/2014/main" id="{83385163-4FD1-6AD9-8AFC-4FE47B359D89}"/>
                </a:ext>
              </a:extLst>
            </p:cNvPr>
            <p:cNvCxnSpPr>
              <a:cxnSpLocks/>
            </p:cNvCxnSpPr>
            <p:nvPr/>
          </p:nvCxnSpPr>
          <p:spPr>
            <a:xfrm rot="5400000" flipH="1">
              <a:off x="10249370" y="182856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Ellipse 136">
              <a:extLst>
                <a:ext uri="{FF2B5EF4-FFF2-40B4-BE49-F238E27FC236}">
                  <a16:creationId xmlns:a16="http://schemas.microsoft.com/office/drawing/2014/main" id="{CD870BD9-77EF-79E0-922E-2E4D997F3003}"/>
                </a:ext>
              </a:extLst>
            </p:cNvPr>
            <p:cNvSpPr/>
            <p:nvPr/>
          </p:nvSpPr>
          <p:spPr>
            <a:xfrm flipH="1">
              <a:off x="10070491" y="1910038"/>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8" name="TekstSylinder 137">
            <a:extLst>
              <a:ext uri="{FF2B5EF4-FFF2-40B4-BE49-F238E27FC236}">
                <a16:creationId xmlns:a16="http://schemas.microsoft.com/office/drawing/2014/main" id="{9760832F-9078-84F5-2F67-074B7D6AC334}"/>
              </a:ext>
            </a:extLst>
          </p:cNvPr>
          <p:cNvSpPr txBox="1"/>
          <p:nvPr/>
        </p:nvSpPr>
        <p:spPr>
          <a:xfrm>
            <a:off x="4457422" y="2237970"/>
            <a:ext cx="1105078"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2007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Norsk pasientregister blir personidentifiserbart</a:t>
            </a:r>
          </a:p>
        </p:txBody>
      </p:sp>
      <p:grpSp>
        <p:nvGrpSpPr>
          <p:cNvPr id="184" name="Gruppe 183">
            <a:extLst>
              <a:ext uri="{FF2B5EF4-FFF2-40B4-BE49-F238E27FC236}">
                <a16:creationId xmlns:a16="http://schemas.microsoft.com/office/drawing/2014/main" id="{646D8FF2-4F07-B573-218A-8F17E67F595D}"/>
              </a:ext>
            </a:extLst>
          </p:cNvPr>
          <p:cNvGrpSpPr/>
          <p:nvPr/>
        </p:nvGrpSpPr>
        <p:grpSpPr>
          <a:xfrm>
            <a:off x="9637620" y="3389103"/>
            <a:ext cx="206733" cy="385331"/>
            <a:chOff x="9537805" y="3260833"/>
            <a:chExt cx="206733" cy="385331"/>
          </a:xfrm>
        </p:grpSpPr>
        <p:sp>
          <p:nvSpPr>
            <p:cNvPr id="168" name="Ellipse 167">
              <a:extLst>
                <a:ext uri="{FF2B5EF4-FFF2-40B4-BE49-F238E27FC236}">
                  <a16:creationId xmlns:a16="http://schemas.microsoft.com/office/drawing/2014/main" id="{224BD4FB-1702-E54E-ACE3-7DDD9A9AD726}"/>
                </a:ext>
              </a:extLst>
            </p:cNvPr>
            <p:cNvSpPr/>
            <p:nvPr/>
          </p:nvSpPr>
          <p:spPr>
            <a:xfrm>
              <a:off x="9537805" y="3518943"/>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9" name="Gruppe 168">
              <a:extLst>
                <a:ext uri="{FF2B5EF4-FFF2-40B4-BE49-F238E27FC236}">
                  <a16:creationId xmlns:a16="http://schemas.microsoft.com/office/drawing/2014/main" id="{BDE0D209-BC28-DFE6-497D-306ACC47F95F}"/>
                </a:ext>
              </a:extLst>
            </p:cNvPr>
            <p:cNvGrpSpPr/>
            <p:nvPr/>
          </p:nvGrpSpPr>
          <p:grpSpPr>
            <a:xfrm flipV="1">
              <a:off x="9584114" y="3260833"/>
              <a:ext cx="103366" cy="254391"/>
              <a:chOff x="1418350" y="1375572"/>
              <a:chExt cx="103366" cy="254391"/>
            </a:xfrm>
          </p:grpSpPr>
          <p:cxnSp>
            <p:nvCxnSpPr>
              <p:cNvPr id="170" name="Rett linje 169">
                <a:extLst>
                  <a:ext uri="{FF2B5EF4-FFF2-40B4-BE49-F238E27FC236}">
                    <a16:creationId xmlns:a16="http://schemas.microsoft.com/office/drawing/2014/main" id="{61BB3C06-BB08-D15D-03B5-2DAFC7243784}"/>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1" name="Ellipse 170">
                <a:extLst>
                  <a:ext uri="{FF2B5EF4-FFF2-40B4-BE49-F238E27FC236}">
                    <a16:creationId xmlns:a16="http://schemas.microsoft.com/office/drawing/2014/main" id="{1A148217-D6C8-36B5-5A0F-BDF847B93355}"/>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78" name="TekstSylinder 177">
            <a:extLst>
              <a:ext uri="{FF2B5EF4-FFF2-40B4-BE49-F238E27FC236}">
                <a16:creationId xmlns:a16="http://schemas.microsoft.com/office/drawing/2014/main" id="{DA1AA5F0-1E2F-0BD6-0042-69EEC2EFD767}"/>
              </a:ext>
            </a:extLst>
          </p:cNvPr>
          <p:cNvSpPr txBox="1"/>
          <p:nvPr/>
        </p:nvSpPr>
        <p:spPr>
          <a:xfrm>
            <a:off x="2936817" y="2881166"/>
            <a:ext cx="71463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2009   </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Nasjonalt tvillingregister</a:t>
            </a:r>
          </a:p>
        </p:txBody>
      </p:sp>
      <p:sp>
        <p:nvSpPr>
          <p:cNvPr id="186" name="TekstSylinder 185">
            <a:extLst>
              <a:ext uri="{FF2B5EF4-FFF2-40B4-BE49-F238E27FC236}">
                <a16:creationId xmlns:a16="http://schemas.microsoft.com/office/drawing/2014/main" id="{820D2D74-C7AF-3F4F-43A0-2A359AE75281}"/>
              </a:ext>
            </a:extLst>
          </p:cNvPr>
          <p:cNvSpPr txBox="1"/>
          <p:nvPr/>
        </p:nvSpPr>
        <p:spPr>
          <a:xfrm>
            <a:off x="703745" y="4136172"/>
            <a:ext cx="11050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err="1">
                <a:ln>
                  <a:noFill/>
                </a:ln>
                <a:solidFill>
                  <a:prstClr val="black"/>
                </a:solidFill>
                <a:effectLst/>
                <a:uLnTx/>
                <a:uFillTx/>
                <a:latin typeface="Calibri" panose="020F0502020204030204"/>
                <a:ea typeface="+mn-ea"/>
                <a:cs typeface="+mn-cs"/>
              </a:rPr>
              <a:t>Helsenorge</a:t>
            </a:r>
            <a:endParaRPr kumimoji="0" lang="nb-NO" sz="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Ellipse 186">
            <a:extLst>
              <a:ext uri="{FF2B5EF4-FFF2-40B4-BE49-F238E27FC236}">
                <a16:creationId xmlns:a16="http://schemas.microsoft.com/office/drawing/2014/main" id="{89A1A764-1F7C-283D-AF28-6CFBC46D6CF5}"/>
              </a:ext>
            </a:extLst>
          </p:cNvPr>
          <p:cNvSpPr/>
          <p:nvPr/>
        </p:nvSpPr>
        <p:spPr>
          <a:xfrm flipH="1">
            <a:off x="1561881" y="4904917"/>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8" name="Gruppe 187">
            <a:extLst>
              <a:ext uri="{FF2B5EF4-FFF2-40B4-BE49-F238E27FC236}">
                <a16:creationId xmlns:a16="http://schemas.microsoft.com/office/drawing/2014/main" id="{F300D44C-2839-B6B2-FA28-4B300D385D88}"/>
              </a:ext>
            </a:extLst>
          </p:cNvPr>
          <p:cNvGrpSpPr/>
          <p:nvPr/>
        </p:nvGrpSpPr>
        <p:grpSpPr>
          <a:xfrm flipH="1">
            <a:off x="1773568" y="4947927"/>
            <a:ext cx="283215" cy="45719"/>
            <a:chOff x="10070491" y="1910038"/>
            <a:chExt cx="283215" cy="45719"/>
          </a:xfrm>
        </p:grpSpPr>
        <p:cxnSp>
          <p:nvCxnSpPr>
            <p:cNvPr id="189" name="Rett linje 188">
              <a:extLst>
                <a:ext uri="{FF2B5EF4-FFF2-40B4-BE49-F238E27FC236}">
                  <a16:creationId xmlns:a16="http://schemas.microsoft.com/office/drawing/2014/main" id="{34A9D48C-08D2-A6B9-A906-FB31E76A7BE3}"/>
                </a:ext>
              </a:extLst>
            </p:cNvPr>
            <p:cNvCxnSpPr>
              <a:cxnSpLocks/>
            </p:cNvCxnSpPr>
            <p:nvPr/>
          </p:nvCxnSpPr>
          <p:spPr>
            <a:xfrm rot="5400000" flipH="1">
              <a:off x="10249370" y="182856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Ellipse 189">
              <a:extLst>
                <a:ext uri="{FF2B5EF4-FFF2-40B4-BE49-F238E27FC236}">
                  <a16:creationId xmlns:a16="http://schemas.microsoft.com/office/drawing/2014/main" id="{8E965039-73A4-1E59-C334-894F4F8CED7D}"/>
                </a:ext>
              </a:extLst>
            </p:cNvPr>
            <p:cNvSpPr/>
            <p:nvPr/>
          </p:nvSpPr>
          <p:spPr>
            <a:xfrm flipH="1">
              <a:off x="10070491" y="1910038"/>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1" name="TekstSylinder 190">
            <a:extLst>
              <a:ext uri="{FF2B5EF4-FFF2-40B4-BE49-F238E27FC236}">
                <a16:creationId xmlns:a16="http://schemas.microsoft.com/office/drawing/2014/main" id="{6866D5B8-7CAC-A6FB-9AA9-BC03AD44A605}"/>
              </a:ext>
            </a:extLst>
          </p:cNvPr>
          <p:cNvSpPr txBox="1"/>
          <p:nvPr/>
        </p:nvSpPr>
        <p:spPr>
          <a:xfrm>
            <a:off x="507976" y="4764103"/>
            <a:ext cx="11050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Hjerte- og karregisteret</a:t>
            </a:r>
          </a:p>
        </p:txBody>
      </p:sp>
      <p:sp>
        <p:nvSpPr>
          <p:cNvPr id="192" name="TekstSylinder 191">
            <a:extLst>
              <a:ext uri="{FF2B5EF4-FFF2-40B4-BE49-F238E27FC236}">
                <a16:creationId xmlns:a16="http://schemas.microsoft.com/office/drawing/2014/main" id="{69DB7FA7-E8D4-706A-0F98-8A1D7E61DBA2}"/>
              </a:ext>
            </a:extLst>
          </p:cNvPr>
          <p:cNvSpPr txBox="1"/>
          <p:nvPr/>
        </p:nvSpPr>
        <p:spPr>
          <a:xfrm>
            <a:off x="3584514" y="4997641"/>
            <a:ext cx="81945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2016   </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Miljøbiobanken</a:t>
            </a:r>
          </a:p>
        </p:txBody>
      </p:sp>
      <p:sp>
        <p:nvSpPr>
          <p:cNvPr id="193" name="TekstSylinder 192">
            <a:extLst>
              <a:ext uri="{FF2B5EF4-FFF2-40B4-BE49-F238E27FC236}">
                <a16:creationId xmlns:a16="http://schemas.microsoft.com/office/drawing/2014/main" id="{86E4FEAA-A5DA-B5C9-77FF-44546B831151}"/>
              </a:ext>
            </a:extLst>
          </p:cNvPr>
          <p:cNvSpPr txBox="1"/>
          <p:nvPr/>
        </p:nvSpPr>
        <p:spPr>
          <a:xfrm>
            <a:off x="4211413" y="4522595"/>
            <a:ext cx="85444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2017   </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Helsedatautvalget</a:t>
            </a:r>
          </a:p>
        </p:txBody>
      </p:sp>
      <p:sp>
        <p:nvSpPr>
          <p:cNvPr id="194" name="TekstSylinder 193">
            <a:extLst>
              <a:ext uri="{FF2B5EF4-FFF2-40B4-BE49-F238E27FC236}">
                <a16:creationId xmlns:a16="http://schemas.microsoft.com/office/drawing/2014/main" id="{B06FFA4C-2517-DD8A-5672-B4A4972A60D4}"/>
              </a:ext>
            </a:extLst>
          </p:cNvPr>
          <p:cNvSpPr txBox="1"/>
          <p:nvPr/>
        </p:nvSpPr>
        <p:spPr>
          <a:xfrm>
            <a:off x="4192460" y="4805803"/>
            <a:ext cx="854441"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2017 -2021   </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Helsedata-programmet</a:t>
            </a:r>
          </a:p>
        </p:txBody>
      </p:sp>
      <p:sp>
        <p:nvSpPr>
          <p:cNvPr id="195" name="TekstSylinder 194">
            <a:extLst>
              <a:ext uri="{FF2B5EF4-FFF2-40B4-BE49-F238E27FC236}">
                <a16:creationId xmlns:a16="http://schemas.microsoft.com/office/drawing/2014/main" id="{1239F95D-DD6F-9111-FE6E-FC2A251AADEA}"/>
              </a:ext>
            </a:extLst>
          </p:cNvPr>
          <p:cNvSpPr txBox="1"/>
          <p:nvPr/>
        </p:nvSpPr>
        <p:spPr>
          <a:xfrm>
            <a:off x="4041835" y="6140550"/>
            <a:ext cx="1141331"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Kommunalt pasient- og brukerregister</a:t>
            </a:r>
          </a:p>
        </p:txBody>
      </p:sp>
      <p:sp>
        <p:nvSpPr>
          <p:cNvPr id="196" name="Ellipse 195">
            <a:extLst>
              <a:ext uri="{FF2B5EF4-FFF2-40B4-BE49-F238E27FC236}">
                <a16:creationId xmlns:a16="http://schemas.microsoft.com/office/drawing/2014/main" id="{984DB09D-5CA1-8EC7-A27B-277C6938C08D}"/>
              </a:ext>
            </a:extLst>
          </p:cNvPr>
          <p:cNvSpPr/>
          <p:nvPr/>
        </p:nvSpPr>
        <p:spPr>
          <a:xfrm>
            <a:off x="5311847" y="5221301"/>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3" name="Gruppe 172">
            <a:extLst>
              <a:ext uri="{FF2B5EF4-FFF2-40B4-BE49-F238E27FC236}">
                <a16:creationId xmlns:a16="http://schemas.microsoft.com/office/drawing/2014/main" id="{0DCE1732-CF13-AFA0-F29D-DD09795361A7}"/>
              </a:ext>
            </a:extLst>
          </p:cNvPr>
          <p:cNvGrpSpPr/>
          <p:nvPr/>
        </p:nvGrpSpPr>
        <p:grpSpPr>
          <a:xfrm>
            <a:off x="5312761" y="5314098"/>
            <a:ext cx="206733" cy="383519"/>
            <a:chOff x="6892100" y="1073793"/>
            <a:chExt cx="206733" cy="383519"/>
          </a:xfrm>
        </p:grpSpPr>
        <p:sp>
          <p:nvSpPr>
            <p:cNvPr id="174" name="Ellipse 173">
              <a:extLst>
                <a:ext uri="{FF2B5EF4-FFF2-40B4-BE49-F238E27FC236}">
                  <a16:creationId xmlns:a16="http://schemas.microsoft.com/office/drawing/2014/main" id="{671A0F5E-0782-A03F-387B-AF1F5CC79D94}"/>
                </a:ext>
              </a:extLst>
            </p:cNvPr>
            <p:cNvSpPr/>
            <p:nvPr/>
          </p:nvSpPr>
          <p:spPr>
            <a:xfrm>
              <a:off x="6892100" y="1073793"/>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5" name="Gruppe 174">
              <a:extLst>
                <a:ext uri="{FF2B5EF4-FFF2-40B4-BE49-F238E27FC236}">
                  <a16:creationId xmlns:a16="http://schemas.microsoft.com/office/drawing/2014/main" id="{546820D6-3E17-69C5-61FD-605A111871BB}"/>
                </a:ext>
              </a:extLst>
            </p:cNvPr>
            <p:cNvGrpSpPr/>
            <p:nvPr/>
          </p:nvGrpSpPr>
          <p:grpSpPr>
            <a:xfrm>
              <a:off x="6943784" y="1202921"/>
              <a:ext cx="103366" cy="254391"/>
              <a:chOff x="1418350" y="1375572"/>
              <a:chExt cx="103366" cy="254391"/>
            </a:xfrm>
          </p:grpSpPr>
          <p:cxnSp>
            <p:nvCxnSpPr>
              <p:cNvPr id="176" name="Rett linje 175">
                <a:extLst>
                  <a:ext uri="{FF2B5EF4-FFF2-40B4-BE49-F238E27FC236}">
                    <a16:creationId xmlns:a16="http://schemas.microsoft.com/office/drawing/2014/main" id="{E7E1E213-BAC9-EA5F-08EC-B0B37EC2EA16}"/>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7" name="Ellipse 176">
                <a:extLst>
                  <a:ext uri="{FF2B5EF4-FFF2-40B4-BE49-F238E27FC236}">
                    <a16:creationId xmlns:a16="http://schemas.microsoft.com/office/drawing/2014/main" id="{1BA87A43-5EA9-AB68-A541-0A904AF15456}"/>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97" name="TekstSylinder 196">
            <a:extLst>
              <a:ext uri="{FF2B5EF4-FFF2-40B4-BE49-F238E27FC236}">
                <a16:creationId xmlns:a16="http://schemas.microsoft.com/office/drawing/2014/main" id="{EAD323E4-6AAD-3BF6-246F-2B159ED142FD}"/>
              </a:ext>
            </a:extLst>
          </p:cNvPr>
          <p:cNvSpPr txBox="1"/>
          <p:nvPr/>
        </p:nvSpPr>
        <p:spPr>
          <a:xfrm>
            <a:off x="4904095" y="4798085"/>
            <a:ext cx="1110665"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Helsedata.no og nasjonal metadatakatalog</a:t>
            </a:r>
          </a:p>
        </p:txBody>
      </p:sp>
      <p:sp>
        <p:nvSpPr>
          <p:cNvPr id="200" name="Ellipse 199">
            <a:extLst>
              <a:ext uri="{FF2B5EF4-FFF2-40B4-BE49-F238E27FC236}">
                <a16:creationId xmlns:a16="http://schemas.microsoft.com/office/drawing/2014/main" id="{0E3FA1D6-E0C9-E09A-819F-FEBBCC12D233}"/>
              </a:ext>
            </a:extLst>
          </p:cNvPr>
          <p:cNvSpPr/>
          <p:nvPr/>
        </p:nvSpPr>
        <p:spPr>
          <a:xfrm flipV="1">
            <a:off x="5311847" y="6098759"/>
            <a:ext cx="206733" cy="127221"/>
          </a:xfrm>
          <a:prstGeom prst="ellipse">
            <a:avLst/>
          </a:prstGeom>
          <a:solidFill>
            <a:srgbClr val="FFC000"/>
          </a:solidFill>
          <a:ln w="31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Ellipse 201">
            <a:extLst>
              <a:ext uri="{FF2B5EF4-FFF2-40B4-BE49-F238E27FC236}">
                <a16:creationId xmlns:a16="http://schemas.microsoft.com/office/drawing/2014/main" id="{9085D1E4-87CC-E924-3496-1D4293B91703}"/>
              </a:ext>
            </a:extLst>
          </p:cNvPr>
          <p:cNvSpPr/>
          <p:nvPr/>
        </p:nvSpPr>
        <p:spPr>
          <a:xfrm flipV="1">
            <a:off x="5312761" y="5993262"/>
            <a:ext cx="206733" cy="127221"/>
          </a:xfrm>
          <a:prstGeom prst="ellipse">
            <a:avLst/>
          </a:prstGeom>
          <a:solidFill>
            <a:srgbClr val="FFC000"/>
          </a:solidFill>
          <a:ln w="31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TekstSylinder 205">
            <a:extLst>
              <a:ext uri="{FF2B5EF4-FFF2-40B4-BE49-F238E27FC236}">
                <a16:creationId xmlns:a16="http://schemas.microsoft.com/office/drawing/2014/main" id="{50DF0467-19C5-7591-B64C-C7494F4CDA5F}"/>
              </a:ext>
            </a:extLst>
          </p:cNvPr>
          <p:cNvSpPr txBox="1"/>
          <p:nvPr/>
        </p:nvSpPr>
        <p:spPr>
          <a:xfrm>
            <a:off x="4829455" y="6484785"/>
            <a:ext cx="118908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Fylkeshelseundersøkelsene</a:t>
            </a:r>
          </a:p>
        </p:txBody>
      </p:sp>
      <p:sp>
        <p:nvSpPr>
          <p:cNvPr id="207" name="TekstSylinder 206">
            <a:extLst>
              <a:ext uri="{FF2B5EF4-FFF2-40B4-BE49-F238E27FC236}">
                <a16:creationId xmlns:a16="http://schemas.microsoft.com/office/drawing/2014/main" id="{A61EED1D-E141-A337-72BB-3AD9D94FD987}"/>
              </a:ext>
            </a:extLst>
          </p:cNvPr>
          <p:cNvSpPr txBox="1"/>
          <p:nvPr/>
        </p:nvSpPr>
        <p:spPr>
          <a:xfrm>
            <a:off x="4852774" y="6228368"/>
            <a:ext cx="114133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Vekstkohorten</a:t>
            </a:r>
          </a:p>
        </p:txBody>
      </p:sp>
      <p:grpSp>
        <p:nvGrpSpPr>
          <p:cNvPr id="208" name="Gruppe 207">
            <a:extLst>
              <a:ext uri="{FF2B5EF4-FFF2-40B4-BE49-F238E27FC236}">
                <a16:creationId xmlns:a16="http://schemas.microsoft.com/office/drawing/2014/main" id="{AB741CD6-3D9E-C273-3E7F-6475819A984E}"/>
              </a:ext>
            </a:extLst>
          </p:cNvPr>
          <p:cNvGrpSpPr/>
          <p:nvPr/>
        </p:nvGrpSpPr>
        <p:grpSpPr>
          <a:xfrm flipV="1">
            <a:off x="5363702" y="5736668"/>
            <a:ext cx="103366" cy="254391"/>
            <a:chOff x="1418350" y="1375572"/>
            <a:chExt cx="103366" cy="254391"/>
          </a:xfrm>
        </p:grpSpPr>
        <p:cxnSp>
          <p:nvCxnSpPr>
            <p:cNvPr id="209" name="Rett linje 208">
              <a:extLst>
                <a:ext uri="{FF2B5EF4-FFF2-40B4-BE49-F238E27FC236}">
                  <a16:creationId xmlns:a16="http://schemas.microsoft.com/office/drawing/2014/main" id="{41DDD184-DCAB-4EB3-14E8-936818061747}"/>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0" name="Ellipse 209">
              <a:extLst>
                <a:ext uri="{FF2B5EF4-FFF2-40B4-BE49-F238E27FC236}">
                  <a16:creationId xmlns:a16="http://schemas.microsoft.com/office/drawing/2014/main" id="{4265B0A4-C1E2-1EF6-0DCA-9390DEF3CD04}"/>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1" name="TekstSylinder 210">
            <a:extLst>
              <a:ext uri="{FF2B5EF4-FFF2-40B4-BE49-F238E27FC236}">
                <a16:creationId xmlns:a16="http://schemas.microsoft.com/office/drawing/2014/main" id="{098CEE8F-20F4-7F84-14DA-A75FC4ED1072}"/>
              </a:ext>
            </a:extLst>
          </p:cNvPr>
          <p:cNvSpPr txBox="1"/>
          <p:nvPr/>
        </p:nvSpPr>
        <p:spPr>
          <a:xfrm>
            <a:off x="5757090" y="6242613"/>
            <a:ext cx="11050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Helsearkivregisteret</a:t>
            </a:r>
          </a:p>
        </p:txBody>
      </p:sp>
      <p:grpSp>
        <p:nvGrpSpPr>
          <p:cNvPr id="212" name="Gruppe 211">
            <a:extLst>
              <a:ext uri="{FF2B5EF4-FFF2-40B4-BE49-F238E27FC236}">
                <a16:creationId xmlns:a16="http://schemas.microsoft.com/office/drawing/2014/main" id="{69114ACE-318E-DE0B-8FBA-7D6CF6CC0D61}"/>
              </a:ext>
            </a:extLst>
          </p:cNvPr>
          <p:cNvGrpSpPr/>
          <p:nvPr/>
        </p:nvGrpSpPr>
        <p:grpSpPr>
          <a:xfrm flipV="1">
            <a:off x="6256148" y="5748290"/>
            <a:ext cx="103366" cy="254391"/>
            <a:chOff x="1418350" y="1375572"/>
            <a:chExt cx="103366" cy="254391"/>
          </a:xfrm>
        </p:grpSpPr>
        <p:cxnSp>
          <p:nvCxnSpPr>
            <p:cNvPr id="213" name="Rett linje 212">
              <a:extLst>
                <a:ext uri="{FF2B5EF4-FFF2-40B4-BE49-F238E27FC236}">
                  <a16:creationId xmlns:a16="http://schemas.microsoft.com/office/drawing/2014/main" id="{45C93211-33A4-B150-6ADF-5D77A2AA077A}"/>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4" name="Ellipse 213">
              <a:extLst>
                <a:ext uri="{FF2B5EF4-FFF2-40B4-BE49-F238E27FC236}">
                  <a16:creationId xmlns:a16="http://schemas.microsoft.com/office/drawing/2014/main" id="{D53DE6D1-2CB3-F17D-9635-9942D50F0E35}"/>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5" name="Ellipse 214">
            <a:extLst>
              <a:ext uri="{FF2B5EF4-FFF2-40B4-BE49-F238E27FC236}">
                <a16:creationId xmlns:a16="http://schemas.microsoft.com/office/drawing/2014/main" id="{56799D6A-4D94-DB65-D968-AF247283D10A}"/>
              </a:ext>
            </a:extLst>
          </p:cNvPr>
          <p:cNvSpPr/>
          <p:nvPr/>
        </p:nvSpPr>
        <p:spPr>
          <a:xfrm>
            <a:off x="6204464" y="6001902"/>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6" name="Gruppe 215">
            <a:extLst>
              <a:ext uri="{FF2B5EF4-FFF2-40B4-BE49-F238E27FC236}">
                <a16:creationId xmlns:a16="http://schemas.microsoft.com/office/drawing/2014/main" id="{26187222-C02D-73DE-407D-59ADE62F7B97}"/>
              </a:ext>
            </a:extLst>
          </p:cNvPr>
          <p:cNvGrpSpPr/>
          <p:nvPr/>
        </p:nvGrpSpPr>
        <p:grpSpPr>
          <a:xfrm>
            <a:off x="6252835" y="5447484"/>
            <a:ext cx="103366" cy="254391"/>
            <a:chOff x="1418350" y="1375572"/>
            <a:chExt cx="103366" cy="254391"/>
          </a:xfrm>
        </p:grpSpPr>
        <p:cxnSp>
          <p:nvCxnSpPr>
            <p:cNvPr id="217" name="Rett linje 216">
              <a:extLst>
                <a:ext uri="{FF2B5EF4-FFF2-40B4-BE49-F238E27FC236}">
                  <a16:creationId xmlns:a16="http://schemas.microsoft.com/office/drawing/2014/main" id="{5A3B2864-EC1D-F76D-70E3-2B1E1FC1C5D9}"/>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8" name="Ellipse 217">
              <a:extLst>
                <a:ext uri="{FF2B5EF4-FFF2-40B4-BE49-F238E27FC236}">
                  <a16:creationId xmlns:a16="http://schemas.microsoft.com/office/drawing/2014/main" id="{F466363A-018B-79DF-82C0-0C9AD6C20305}"/>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9" name="Ellipse 218">
            <a:extLst>
              <a:ext uri="{FF2B5EF4-FFF2-40B4-BE49-F238E27FC236}">
                <a16:creationId xmlns:a16="http://schemas.microsoft.com/office/drawing/2014/main" id="{698FE671-7E31-3B95-7230-21DE6826FC2F}"/>
              </a:ext>
            </a:extLst>
          </p:cNvPr>
          <p:cNvSpPr/>
          <p:nvPr/>
        </p:nvSpPr>
        <p:spPr>
          <a:xfrm>
            <a:off x="6197468" y="5317488"/>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0" name="TekstSylinder 219">
            <a:extLst>
              <a:ext uri="{FF2B5EF4-FFF2-40B4-BE49-F238E27FC236}">
                <a16:creationId xmlns:a16="http://schemas.microsoft.com/office/drawing/2014/main" id="{18F36C9D-E97D-ECA9-C0C2-5B837ADEF0A6}"/>
              </a:ext>
            </a:extLst>
          </p:cNvPr>
          <p:cNvSpPr txBox="1"/>
          <p:nvPr/>
        </p:nvSpPr>
        <p:spPr>
          <a:xfrm>
            <a:off x="5882060" y="4902987"/>
            <a:ext cx="854441"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Nasjonalt søknadsskjema</a:t>
            </a:r>
          </a:p>
        </p:txBody>
      </p:sp>
      <p:sp>
        <p:nvSpPr>
          <p:cNvPr id="221" name="Ellipse 220">
            <a:extLst>
              <a:ext uri="{FF2B5EF4-FFF2-40B4-BE49-F238E27FC236}">
                <a16:creationId xmlns:a16="http://schemas.microsoft.com/office/drawing/2014/main" id="{17B9E65F-FA4B-4C32-BADF-14113C9A92C4}"/>
              </a:ext>
            </a:extLst>
          </p:cNvPr>
          <p:cNvSpPr/>
          <p:nvPr/>
        </p:nvSpPr>
        <p:spPr>
          <a:xfrm>
            <a:off x="7112558" y="5348057"/>
            <a:ext cx="206733" cy="127221"/>
          </a:xfrm>
          <a:prstGeom prst="ellipse">
            <a:avLst/>
          </a:prstGeom>
          <a:solidFill>
            <a:srgbClr val="FFC000"/>
          </a:solidFill>
          <a:ln w="31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2" name="Gruppe 221">
            <a:extLst>
              <a:ext uri="{FF2B5EF4-FFF2-40B4-BE49-F238E27FC236}">
                <a16:creationId xmlns:a16="http://schemas.microsoft.com/office/drawing/2014/main" id="{777FF115-7B57-63B5-F14D-E2782AD9E365}"/>
              </a:ext>
            </a:extLst>
          </p:cNvPr>
          <p:cNvGrpSpPr/>
          <p:nvPr/>
        </p:nvGrpSpPr>
        <p:grpSpPr>
          <a:xfrm>
            <a:off x="7164242" y="5474805"/>
            <a:ext cx="103366" cy="254391"/>
            <a:chOff x="1418350" y="1375572"/>
            <a:chExt cx="103366" cy="254391"/>
          </a:xfrm>
        </p:grpSpPr>
        <p:cxnSp>
          <p:nvCxnSpPr>
            <p:cNvPr id="223" name="Rett linje 222">
              <a:extLst>
                <a:ext uri="{FF2B5EF4-FFF2-40B4-BE49-F238E27FC236}">
                  <a16:creationId xmlns:a16="http://schemas.microsoft.com/office/drawing/2014/main" id="{082108BA-2526-8C21-6EFF-14F37DA72081}"/>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4" name="Ellipse 223">
              <a:extLst>
                <a:ext uri="{FF2B5EF4-FFF2-40B4-BE49-F238E27FC236}">
                  <a16:creationId xmlns:a16="http://schemas.microsoft.com/office/drawing/2014/main" id="{9F120786-B689-6669-D800-5BD59A9706B9}"/>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25" name="TekstSylinder 224">
            <a:extLst>
              <a:ext uri="{FF2B5EF4-FFF2-40B4-BE49-F238E27FC236}">
                <a16:creationId xmlns:a16="http://schemas.microsoft.com/office/drawing/2014/main" id="{3B4FDD1A-6648-527D-D77F-615F0FB3A8FD}"/>
              </a:ext>
            </a:extLst>
          </p:cNvPr>
          <p:cNvSpPr txBox="1"/>
          <p:nvPr/>
        </p:nvSpPr>
        <p:spPr>
          <a:xfrm>
            <a:off x="6760479" y="4856773"/>
            <a:ext cx="9528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2020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Den nasjonale folkehelse-undersøkelsen (pilot)</a:t>
            </a:r>
          </a:p>
        </p:txBody>
      </p:sp>
      <p:sp>
        <p:nvSpPr>
          <p:cNvPr id="226" name="Ellipse 225">
            <a:extLst>
              <a:ext uri="{FF2B5EF4-FFF2-40B4-BE49-F238E27FC236}">
                <a16:creationId xmlns:a16="http://schemas.microsoft.com/office/drawing/2014/main" id="{1CE47504-4091-79BF-2680-5DCAB2D7ED69}"/>
              </a:ext>
            </a:extLst>
          </p:cNvPr>
          <p:cNvSpPr/>
          <p:nvPr/>
        </p:nvSpPr>
        <p:spPr>
          <a:xfrm>
            <a:off x="7964627" y="5925613"/>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7" name="Gruppe 226">
            <a:extLst>
              <a:ext uri="{FF2B5EF4-FFF2-40B4-BE49-F238E27FC236}">
                <a16:creationId xmlns:a16="http://schemas.microsoft.com/office/drawing/2014/main" id="{FC63D0FA-A017-CA26-9949-A8FA93A6F514}"/>
              </a:ext>
            </a:extLst>
          </p:cNvPr>
          <p:cNvGrpSpPr/>
          <p:nvPr/>
        </p:nvGrpSpPr>
        <p:grpSpPr>
          <a:xfrm flipV="1">
            <a:off x="8010936" y="5667503"/>
            <a:ext cx="103366" cy="254391"/>
            <a:chOff x="1418350" y="1375572"/>
            <a:chExt cx="103366" cy="254391"/>
          </a:xfrm>
        </p:grpSpPr>
        <p:cxnSp>
          <p:nvCxnSpPr>
            <p:cNvPr id="228" name="Rett linje 227">
              <a:extLst>
                <a:ext uri="{FF2B5EF4-FFF2-40B4-BE49-F238E27FC236}">
                  <a16:creationId xmlns:a16="http://schemas.microsoft.com/office/drawing/2014/main" id="{1F753F74-8619-DEAA-192C-48B5A2DA4093}"/>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9" name="Ellipse 228">
              <a:extLst>
                <a:ext uri="{FF2B5EF4-FFF2-40B4-BE49-F238E27FC236}">
                  <a16:creationId xmlns:a16="http://schemas.microsoft.com/office/drawing/2014/main" id="{11663653-9A33-9663-65C4-7DE395438EA1}"/>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0" name="TekstSylinder 229">
            <a:extLst>
              <a:ext uri="{FF2B5EF4-FFF2-40B4-BE49-F238E27FC236}">
                <a16:creationId xmlns:a16="http://schemas.microsoft.com/office/drawing/2014/main" id="{103E7DE9-E86A-DC74-2D7A-936CF97C5509}"/>
              </a:ext>
            </a:extLst>
          </p:cNvPr>
          <p:cNvSpPr txBox="1"/>
          <p:nvPr/>
        </p:nvSpPr>
        <p:spPr>
          <a:xfrm>
            <a:off x="7549164" y="6056070"/>
            <a:ext cx="10498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Helsedataservice</a:t>
            </a:r>
          </a:p>
        </p:txBody>
      </p:sp>
      <p:sp>
        <p:nvSpPr>
          <p:cNvPr id="231" name="TekstSylinder 230">
            <a:extLst>
              <a:ext uri="{FF2B5EF4-FFF2-40B4-BE49-F238E27FC236}">
                <a16:creationId xmlns:a16="http://schemas.microsoft.com/office/drawing/2014/main" id="{BD1EA6DF-8BFD-6899-8348-4E708D79138F}"/>
              </a:ext>
            </a:extLst>
          </p:cNvPr>
          <p:cNvSpPr txBox="1"/>
          <p:nvPr/>
        </p:nvSpPr>
        <p:spPr>
          <a:xfrm>
            <a:off x="8367291" y="6068027"/>
            <a:ext cx="1105078" cy="41549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2022  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Legemiddelregisteret (</a:t>
            </a:r>
            <a:r>
              <a:rPr lang="nb-NO" sz="700">
                <a:solidFill>
                  <a:prstClr val="black"/>
                </a:solidFill>
                <a:latin typeface="Calibri" panose="020F0502020204030204"/>
              </a:rPr>
              <a:t>personidentifiserbart</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nb-NO" sz="7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grpSp>
        <p:nvGrpSpPr>
          <p:cNvPr id="232" name="Gruppe 231">
            <a:extLst>
              <a:ext uri="{FF2B5EF4-FFF2-40B4-BE49-F238E27FC236}">
                <a16:creationId xmlns:a16="http://schemas.microsoft.com/office/drawing/2014/main" id="{162BB059-A7B3-D556-1E21-B2B635DB5B6D}"/>
              </a:ext>
            </a:extLst>
          </p:cNvPr>
          <p:cNvGrpSpPr/>
          <p:nvPr/>
        </p:nvGrpSpPr>
        <p:grpSpPr>
          <a:xfrm flipV="1">
            <a:off x="8859999" y="5703840"/>
            <a:ext cx="103366" cy="254391"/>
            <a:chOff x="1418350" y="1375572"/>
            <a:chExt cx="103366" cy="254391"/>
          </a:xfrm>
        </p:grpSpPr>
        <p:cxnSp>
          <p:nvCxnSpPr>
            <p:cNvPr id="233" name="Rett linje 232">
              <a:extLst>
                <a:ext uri="{FF2B5EF4-FFF2-40B4-BE49-F238E27FC236}">
                  <a16:creationId xmlns:a16="http://schemas.microsoft.com/office/drawing/2014/main" id="{AE049887-1EDF-FB87-AED3-28D2AF289453}"/>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4" name="Ellipse 233">
              <a:extLst>
                <a:ext uri="{FF2B5EF4-FFF2-40B4-BE49-F238E27FC236}">
                  <a16:creationId xmlns:a16="http://schemas.microsoft.com/office/drawing/2014/main" id="{A82CD66F-FF5D-5701-E337-C53834BA28DA}"/>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5" name="Ellipse 234">
            <a:extLst>
              <a:ext uri="{FF2B5EF4-FFF2-40B4-BE49-F238E27FC236}">
                <a16:creationId xmlns:a16="http://schemas.microsoft.com/office/drawing/2014/main" id="{E5E8289B-9553-2927-9DDF-E603DF538051}"/>
              </a:ext>
            </a:extLst>
          </p:cNvPr>
          <p:cNvSpPr/>
          <p:nvPr/>
        </p:nvSpPr>
        <p:spPr>
          <a:xfrm>
            <a:off x="8808315" y="5957452"/>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6" name="TekstSylinder 235">
            <a:extLst>
              <a:ext uri="{FF2B5EF4-FFF2-40B4-BE49-F238E27FC236}">
                <a16:creationId xmlns:a16="http://schemas.microsoft.com/office/drawing/2014/main" id="{DCFCFD1D-6AD9-80CA-5549-0D2848728A61}"/>
              </a:ext>
            </a:extLst>
          </p:cNvPr>
          <p:cNvSpPr txBox="1"/>
          <p:nvPr/>
        </p:nvSpPr>
        <p:spPr>
          <a:xfrm>
            <a:off x="386816" y="5906072"/>
            <a:ext cx="1296815" cy="200055"/>
          </a:xfrm>
          <a:prstGeom prst="rect">
            <a:avLst/>
          </a:prstGeom>
          <a:noFill/>
        </p:spPr>
        <p:txBody>
          <a:bodyPr wrap="square" rtlCol="0">
            <a:spAutoFit/>
          </a:bodyPr>
          <a:lstStyle>
            <a:defPPr>
              <a:defRPr lang="en-US"/>
            </a:defPPr>
            <a:lvl1pPr algn="ctr">
              <a:defRPr sz="7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Opprettelse av helseregister</a:t>
            </a:r>
          </a:p>
        </p:txBody>
      </p:sp>
      <p:sp>
        <p:nvSpPr>
          <p:cNvPr id="237" name="TekstSylinder 236">
            <a:extLst>
              <a:ext uri="{FF2B5EF4-FFF2-40B4-BE49-F238E27FC236}">
                <a16:creationId xmlns:a16="http://schemas.microsoft.com/office/drawing/2014/main" id="{81E38105-92F7-57FC-6872-A53CAC3AC6FC}"/>
              </a:ext>
            </a:extLst>
          </p:cNvPr>
          <p:cNvSpPr txBox="1"/>
          <p:nvPr/>
        </p:nvSpPr>
        <p:spPr>
          <a:xfrm>
            <a:off x="386816" y="6115948"/>
            <a:ext cx="1772498" cy="200055"/>
          </a:xfrm>
          <a:prstGeom prst="rect">
            <a:avLst/>
          </a:prstGeom>
          <a:noFill/>
        </p:spPr>
        <p:txBody>
          <a:bodyPr wrap="square" rtlCol="0">
            <a:spAutoFit/>
          </a:bodyPr>
          <a:lstStyle>
            <a:defPPr>
              <a:defRPr lang="en-US"/>
            </a:defPPr>
            <a:lvl1pPr algn="ctr">
              <a:defRPr sz="7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Opprettelse av helseundersøkelse</a:t>
            </a:r>
          </a:p>
        </p:txBody>
      </p:sp>
      <p:sp>
        <p:nvSpPr>
          <p:cNvPr id="238" name="TekstSylinder 237">
            <a:extLst>
              <a:ext uri="{FF2B5EF4-FFF2-40B4-BE49-F238E27FC236}">
                <a16:creationId xmlns:a16="http://schemas.microsoft.com/office/drawing/2014/main" id="{302F78E2-6A9A-1809-671A-E99BF72CE290}"/>
              </a:ext>
            </a:extLst>
          </p:cNvPr>
          <p:cNvSpPr txBox="1"/>
          <p:nvPr/>
        </p:nvSpPr>
        <p:spPr>
          <a:xfrm>
            <a:off x="386816" y="6306636"/>
            <a:ext cx="1772498" cy="200055"/>
          </a:xfrm>
          <a:prstGeom prst="rect">
            <a:avLst/>
          </a:prstGeom>
          <a:noFill/>
        </p:spPr>
        <p:txBody>
          <a:bodyPr wrap="square" rtlCol="0">
            <a:spAutoFit/>
          </a:bodyPr>
          <a:lstStyle>
            <a:defPPr>
              <a:defRPr lang="en-US"/>
            </a:defPPr>
            <a:lvl1pPr algn="ctr">
              <a:defRPr sz="7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Sentral hendelse</a:t>
            </a:r>
          </a:p>
        </p:txBody>
      </p:sp>
      <p:sp>
        <p:nvSpPr>
          <p:cNvPr id="239" name="TekstSylinder 238">
            <a:extLst>
              <a:ext uri="{FF2B5EF4-FFF2-40B4-BE49-F238E27FC236}">
                <a16:creationId xmlns:a16="http://schemas.microsoft.com/office/drawing/2014/main" id="{B483BA5B-C18C-2741-CB86-0C5DC60DFE0D}"/>
              </a:ext>
            </a:extLst>
          </p:cNvPr>
          <p:cNvSpPr txBox="1"/>
          <p:nvPr/>
        </p:nvSpPr>
        <p:spPr>
          <a:xfrm>
            <a:off x="386816" y="6509922"/>
            <a:ext cx="1772498" cy="200055"/>
          </a:xfrm>
          <a:prstGeom prst="rect">
            <a:avLst/>
          </a:prstGeom>
          <a:noFill/>
        </p:spPr>
        <p:txBody>
          <a:bodyPr wrap="square" rtlCol="0">
            <a:spAutoFit/>
          </a:bodyPr>
          <a:lstStyle>
            <a:defPPr>
              <a:defRPr lang="en-US"/>
            </a:defPPr>
            <a:lvl1pPr algn="ctr">
              <a:defRPr sz="7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Modernisering av helseregisterfeltet</a:t>
            </a:r>
          </a:p>
        </p:txBody>
      </p:sp>
      <p:sp>
        <p:nvSpPr>
          <p:cNvPr id="240" name="TekstSylinder 239">
            <a:extLst>
              <a:ext uri="{FF2B5EF4-FFF2-40B4-BE49-F238E27FC236}">
                <a16:creationId xmlns:a16="http://schemas.microsoft.com/office/drawing/2014/main" id="{8F96242B-6FD5-4832-540D-C6FD91566B17}"/>
              </a:ext>
            </a:extLst>
          </p:cNvPr>
          <p:cNvSpPr txBox="1"/>
          <p:nvPr/>
        </p:nvSpPr>
        <p:spPr>
          <a:xfrm>
            <a:off x="8544632" y="4756467"/>
            <a:ext cx="78273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2022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European Health data </a:t>
            </a:r>
            <a:r>
              <a:rPr kumimoji="0" lang="nb-NO" sz="700" b="0" i="0" u="none" strike="noStrike" kern="1200" cap="none" spc="0" normalizeH="0" baseline="0" noProof="0" err="1">
                <a:ln>
                  <a:noFill/>
                </a:ln>
                <a:solidFill>
                  <a:prstClr val="black"/>
                </a:solidFill>
                <a:effectLst/>
                <a:uLnTx/>
                <a:uFillTx/>
                <a:latin typeface="Calibri" panose="020F0502020204030204"/>
                <a:ea typeface="+mn-ea"/>
                <a:cs typeface="+mn-cs"/>
              </a:rPr>
              <a:t>space</a:t>
            </a:r>
            <a:endParaRPr kumimoji="0" lang="nb-NO" sz="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TekstSylinder 241">
            <a:extLst>
              <a:ext uri="{FF2B5EF4-FFF2-40B4-BE49-F238E27FC236}">
                <a16:creationId xmlns:a16="http://schemas.microsoft.com/office/drawing/2014/main" id="{0D7461EA-E77E-1FEE-CF8E-FA52364C78FF}"/>
              </a:ext>
            </a:extLst>
          </p:cNvPr>
          <p:cNvSpPr txBox="1"/>
          <p:nvPr/>
        </p:nvSpPr>
        <p:spPr>
          <a:xfrm>
            <a:off x="4948830" y="4434922"/>
            <a:ext cx="1026798"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Personvern-forordningen</a:t>
            </a:r>
          </a:p>
        </p:txBody>
      </p:sp>
      <p:grpSp>
        <p:nvGrpSpPr>
          <p:cNvPr id="243" name="Gruppe 242">
            <a:extLst>
              <a:ext uri="{FF2B5EF4-FFF2-40B4-BE49-F238E27FC236}">
                <a16:creationId xmlns:a16="http://schemas.microsoft.com/office/drawing/2014/main" id="{7E6CF102-B24C-F6C7-F97D-62393904A5BE}"/>
              </a:ext>
            </a:extLst>
          </p:cNvPr>
          <p:cNvGrpSpPr/>
          <p:nvPr/>
        </p:nvGrpSpPr>
        <p:grpSpPr>
          <a:xfrm>
            <a:off x="9755807" y="5294383"/>
            <a:ext cx="206733" cy="386726"/>
            <a:chOff x="6942815" y="1087466"/>
            <a:chExt cx="206733" cy="386726"/>
          </a:xfrm>
        </p:grpSpPr>
        <p:sp>
          <p:nvSpPr>
            <p:cNvPr id="244" name="Ellipse 243">
              <a:extLst>
                <a:ext uri="{FF2B5EF4-FFF2-40B4-BE49-F238E27FC236}">
                  <a16:creationId xmlns:a16="http://schemas.microsoft.com/office/drawing/2014/main" id="{330D994D-2D9F-412D-C94B-D21E8B001371}"/>
                </a:ext>
              </a:extLst>
            </p:cNvPr>
            <p:cNvSpPr/>
            <p:nvPr/>
          </p:nvSpPr>
          <p:spPr>
            <a:xfrm>
              <a:off x="6942815" y="1087466"/>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5" name="Gruppe 244">
              <a:extLst>
                <a:ext uri="{FF2B5EF4-FFF2-40B4-BE49-F238E27FC236}">
                  <a16:creationId xmlns:a16="http://schemas.microsoft.com/office/drawing/2014/main" id="{40BE9182-A8A5-789E-60F7-98DEA50D11A4}"/>
                </a:ext>
              </a:extLst>
            </p:cNvPr>
            <p:cNvGrpSpPr/>
            <p:nvPr/>
          </p:nvGrpSpPr>
          <p:grpSpPr>
            <a:xfrm>
              <a:off x="6994498" y="1219801"/>
              <a:ext cx="103366" cy="254391"/>
              <a:chOff x="1418350" y="1375572"/>
              <a:chExt cx="103366" cy="254391"/>
            </a:xfrm>
          </p:grpSpPr>
          <p:cxnSp>
            <p:nvCxnSpPr>
              <p:cNvPr id="246" name="Rett linje 245">
                <a:extLst>
                  <a:ext uri="{FF2B5EF4-FFF2-40B4-BE49-F238E27FC236}">
                    <a16:creationId xmlns:a16="http://schemas.microsoft.com/office/drawing/2014/main" id="{9A265DC0-6A8B-BA36-4FBC-853433E9CF96}"/>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7" name="Ellipse 246">
                <a:extLst>
                  <a:ext uri="{FF2B5EF4-FFF2-40B4-BE49-F238E27FC236}">
                    <a16:creationId xmlns:a16="http://schemas.microsoft.com/office/drawing/2014/main" id="{E55C2658-DAC5-9DB9-199A-C53DC48824A6}"/>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48" name="TekstSylinder 247">
            <a:extLst>
              <a:ext uri="{FF2B5EF4-FFF2-40B4-BE49-F238E27FC236}">
                <a16:creationId xmlns:a16="http://schemas.microsoft.com/office/drawing/2014/main" id="{CA06D90E-3037-17DE-AC33-CB2A530E3C53}"/>
              </a:ext>
            </a:extLst>
          </p:cNvPr>
          <p:cNvSpPr txBox="1"/>
          <p:nvPr/>
        </p:nvSpPr>
        <p:spPr>
          <a:xfrm>
            <a:off x="9350080" y="4781867"/>
            <a:ext cx="102123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2023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Helsedataservice overtar vedtaksmyndighet</a:t>
            </a:r>
          </a:p>
        </p:txBody>
      </p:sp>
      <p:sp>
        <p:nvSpPr>
          <p:cNvPr id="249" name="Ellipse 248">
            <a:extLst>
              <a:ext uri="{FF2B5EF4-FFF2-40B4-BE49-F238E27FC236}">
                <a16:creationId xmlns:a16="http://schemas.microsoft.com/office/drawing/2014/main" id="{8B654A50-8638-9F86-498F-5D6EB9C635A0}"/>
              </a:ext>
            </a:extLst>
          </p:cNvPr>
          <p:cNvSpPr/>
          <p:nvPr/>
        </p:nvSpPr>
        <p:spPr>
          <a:xfrm>
            <a:off x="10628154" y="5882746"/>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0" name="Gruppe 249">
            <a:extLst>
              <a:ext uri="{FF2B5EF4-FFF2-40B4-BE49-F238E27FC236}">
                <a16:creationId xmlns:a16="http://schemas.microsoft.com/office/drawing/2014/main" id="{4FE6D881-82DE-A397-C78D-4A2B0270EFAA}"/>
              </a:ext>
            </a:extLst>
          </p:cNvPr>
          <p:cNvGrpSpPr/>
          <p:nvPr/>
        </p:nvGrpSpPr>
        <p:grpSpPr>
          <a:xfrm flipV="1">
            <a:off x="10674463" y="5624636"/>
            <a:ext cx="103366" cy="254391"/>
            <a:chOff x="1418350" y="1375572"/>
            <a:chExt cx="103366" cy="254391"/>
          </a:xfrm>
        </p:grpSpPr>
        <p:cxnSp>
          <p:nvCxnSpPr>
            <p:cNvPr id="251" name="Rett linje 250">
              <a:extLst>
                <a:ext uri="{FF2B5EF4-FFF2-40B4-BE49-F238E27FC236}">
                  <a16:creationId xmlns:a16="http://schemas.microsoft.com/office/drawing/2014/main" id="{55BE1511-9C94-B654-124A-024077CC44C6}"/>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2" name="Ellipse 251">
              <a:extLst>
                <a:ext uri="{FF2B5EF4-FFF2-40B4-BE49-F238E27FC236}">
                  <a16:creationId xmlns:a16="http://schemas.microsoft.com/office/drawing/2014/main" id="{B421D397-949F-D6D0-3870-9A67C500EE8C}"/>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53" name="TekstSylinder 252">
            <a:extLst>
              <a:ext uri="{FF2B5EF4-FFF2-40B4-BE49-F238E27FC236}">
                <a16:creationId xmlns:a16="http://schemas.microsoft.com/office/drawing/2014/main" id="{D070289F-CE8C-92C4-C458-DB4757410FD3}"/>
              </a:ext>
            </a:extLst>
          </p:cNvPr>
          <p:cNvSpPr txBox="1"/>
          <p:nvPr/>
        </p:nvSpPr>
        <p:spPr>
          <a:xfrm>
            <a:off x="10212691" y="6013203"/>
            <a:ext cx="1049848"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Samlet registermiljø i Folkehelseinstituttet</a:t>
            </a:r>
          </a:p>
        </p:txBody>
      </p:sp>
      <p:sp>
        <p:nvSpPr>
          <p:cNvPr id="254" name="TekstSylinder 253">
            <a:extLst>
              <a:ext uri="{FF2B5EF4-FFF2-40B4-BE49-F238E27FC236}">
                <a16:creationId xmlns:a16="http://schemas.microsoft.com/office/drawing/2014/main" id="{12DD4E54-1D60-17BC-FBD6-9705A29E8C2A}"/>
              </a:ext>
            </a:extLst>
          </p:cNvPr>
          <p:cNvSpPr txBox="1"/>
          <p:nvPr/>
        </p:nvSpPr>
        <p:spPr>
          <a:xfrm>
            <a:off x="454976" y="42373"/>
            <a:ext cx="11443584"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o" sz="3400" b="0" i="0" u="none" strike="noStrike" kern="1200" cap="none" spc="0" normalizeH="0" baseline="0" noProof="0">
                <a:ln>
                  <a:noFill/>
                </a:ln>
                <a:solidFill>
                  <a:srgbClr val="3A3B63"/>
                </a:solidFill>
                <a:effectLst/>
                <a:uLnTx/>
                <a:uFillTx/>
                <a:latin typeface="Calibri" panose="020F0502020204030204"/>
                <a:ea typeface="+mn-ea"/>
                <a:cs typeface="+mn-cs"/>
              </a:rPr>
              <a:t>Helsedatafeltet i Norge har vokst og utviklet seg mye over 80 år</a:t>
            </a:r>
            <a:endParaRPr kumimoji="0" lang="nb-NO" sz="3400" b="0" i="0" u="none" strike="noStrike" kern="1200" cap="none" spc="0" normalizeH="0" baseline="0" noProof="0">
              <a:ln>
                <a:noFill/>
              </a:ln>
              <a:solidFill>
                <a:srgbClr val="CFC4B6">
                  <a:lumMod val="75000"/>
                </a:srgbClr>
              </a:solidFill>
              <a:effectLst/>
              <a:uLnTx/>
              <a:uFillTx/>
              <a:latin typeface="Calibri" panose="020F0502020204030204"/>
              <a:ea typeface="+mn-ea"/>
              <a:cs typeface="+mn-cs"/>
            </a:endParaRPr>
          </a:p>
        </p:txBody>
      </p:sp>
      <p:sp>
        <p:nvSpPr>
          <p:cNvPr id="255" name="TekstSylinder 254">
            <a:extLst>
              <a:ext uri="{FF2B5EF4-FFF2-40B4-BE49-F238E27FC236}">
                <a16:creationId xmlns:a16="http://schemas.microsoft.com/office/drawing/2014/main" id="{F5078A20-31F1-EE63-E019-15C010CD797C}"/>
              </a:ext>
            </a:extLst>
          </p:cNvPr>
          <p:cNvSpPr txBox="1"/>
          <p:nvPr/>
        </p:nvSpPr>
        <p:spPr>
          <a:xfrm>
            <a:off x="1743091" y="554190"/>
            <a:ext cx="1432165"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1951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Norsk overvåkingssystem for </a:t>
            </a:r>
            <a:r>
              <a:rPr kumimoji="0" lang="nb-NO" sz="700" b="0" i="0" u="none" strike="noStrike" kern="1200" cap="none" spc="0" normalizeH="0" baseline="0" noProof="0" err="1">
                <a:ln>
                  <a:noFill/>
                </a:ln>
                <a:solidFill>
                  <a:prstClr val="black"/>
                </a:solidFill>
                <a:effectLst/>
                <a:uLnTx/>
                <a:uFillTx/>
                <a:latin typeface="Calibri" panose="020F0502020204030204"/>
                <a:ea typeface="+mn-ea"/>
                <a:cs typeface="+mn-cs"/>
              </a:rPr>
              <a:t>antibiotikaresistens</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 hos mikrober</a:t>
            </a:r>
          </a:p>
        </p:txBody>
      </p:sp>
      <p:sp>
        <p:nvSpPr>
          <p:cNvPr id="256" name="Ellipse 255">
            <a:extLst>
              <a:ext uri="{FF2B5EF4-FFF2-40B4-BE49-F238E27FC236}">
                <a16:creationId xmlns:a16="http://schemas.microsoft.com/office/drawing/2014/main" id="{B5209F36-B734-53C0-86A0-E3C1C2F44E8F}"/>
              </a:ext>
            </a:extLst>
          </p:cNvPr>
          <p:cNvSpPr/>
          <p:nvPr/>
        </p:nvSpPr>
        <p:spPr>
          <a:xfrm>
            <a:off x="2346282" y="1181726"/>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Ellipse 17">
            <a:extLst>
              <a:ext uri="{FF2B5EF4-FFF2-40B4-BE49-F238E27FC236}">
                <a16:creationId xmlns:a16="http://schemas.microsoft.com/office/drawing/2014/main" id="{53CA5E2B-377C-264E-6D08-6CFDF94384A0}"/>
              </a:ext>
            </a:extLst>
          </p:cNvPr>
          <p:cNvSpPr/>
          <p:nvPr/>
        </p:nvSpPr>
        <p:spPr>
          <a:xfrm>
            <a:off x="2346282" y="1288985"/>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7" name="Gruppe 256">
            <a:extLst>
              <a:ext uri="{FF2B5EF4-FFF2-40B4-BE49-F238E27FC236}">
                <a16:creationId xmlns:a16="http://schemas.microsoft.com/office/drawing/2014/main" id="{AC608583-29AE-7693-FE5F-19DDD91B7788}"/>
              </a:ext>
            </a:extLst>
          </p:cNvPr>
          <p:cNvGrpSpPr/>
          <p:nvPr/>
        </p:nvGrpSpPr>
        <p:grpSpPr>
          <a:xfrm flipV="1">
            <a:off x="2265547" y="5273587"/>
            <a:ext cx="103366" cy="254391"/>
            <a:chOff x="1418350" y="1375572"/>
            <a:chExt cx="103366" cy="254391"/>
          </a:xfrm>
        </p:grpSpPr>
        <p:cxnSp>
          <p:nvCxnSpPr>
            <p:cNvPr id="258" name="Rett linje 257">
              <a:extLst>
                <a:ext uri="{FF2B5EF4-FFF2-40B4-BE49-F238E27FC236}">
                  <a16:creationId xmlns:a16="http://schemas.microsoft.com/office/drawing/2014/main" id="{5E32E2DE-C51B-D27D-B74E-35170846CD46}"/>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9" name="Ellipse 258">
              <a:extLst>
                <a:ext uri="{FF2B5EF4-FFF2-40B4-BE49-F238E27FC236}">
                  <a16:creationId xmlns:a16="http://schemas.microsoft.com/office/drawing/2014/main" id="{476F1CFC-1BE5-F45F-22DE-8F1FE63D08BC}"/>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0" name="Ellipse 259">
            <a:extLst>
              <a:ext uri="{FF2B5EF4-FFF2-40B4-BE49-F238E27FC236}">
                <a16:creationId xmlns:a16="http://schemas.microsoft.com/office/drawing/2014/main" id="{23005AD1-7F90-4F7D-70D1-3A3162DCFBD9}"/>
              </a:ext>
            </a:extLst>
          </p:cNvPr>
          <p:cNvSpPr/>
          <p:nvPr/>
        </p:nvSpPr>
        <p:spPr>
          <a:xfrm>
            <a:off x="2213863" y="5539899"/>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1" name="TekstSylinder 260">
            <a:extLst>
              <a:ext uri="{FF2B5EF4-FFF2-40B4-BE49-F238E27FC236}">
                <a16:creationId xmlns:a16="http://schemas.microsoft.com/office/drawing/2014/main" id="{E9A6E064-5F52-8B41-AFFB-5DB193714F40}"/>
              </a:ext>
            </a:extLst>
          </p:cNvPr>
          <p:cNvSpPr txBox="1"/>
          <p:nvPr/>
        </p:nvSpPr>
        <p:spPr>
          <a:xfrm>
            <a:off x="1832603" y="5668220"/>
            <a:ext cx="968879"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Resistensovervåkning av virus i Norge</a:t>
            </a:r>
          </a:p>
        </p:txBody>
      </p:sp>
      <p:sp>
        <p:nvSpPr>
          <p:cNvPr id="262" name="Ellipse 261">
            <a:extLst>
              <a:ext uri="{FF2B5EF4-FFF2-40B4-BE49-F238E27FC236}">
                <a16:creationId xmlns:a16="http://schemas.microsoft.com/office/drawing/2014/main" id="{1BF86F7A-E75A-32BD-6801-95740790C87B}"/>
              </a:ext>
            </a:extLst>
          </p:cNvPr>
          <p:cNvSpPr/>
          <p:nvPr/>
        </p:nvSpPr>
        <p:spPr>
          <a:xfrm>
            <a:off x="5954339" y="1235185"/>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3" name="Gruppe 262">
            <a:extLst>
              <a:ext uri="{FF2B5EF4-FFF2-40B4-BE49-F238E27FC236}">
                <a16:creationId xmlns:a16="http://schemas.microsoft.com/office/drawing/2014/main" id="{F607A637-DC1B-4CA0-225A-7B9BBD7C494A}"/>
              </a:ext>
            </a:extLst>
          </p:cNvPr>
          <p:cNvGrpSpPr/>
          <p:nvPr/>
        </p:nvGrpSpPr>
        <p:grpSpPr>
          <a:xfrm>
            <a:off x="6006023" y="1364313"/>
            <a:ext cx="103366" cy="254391"/>
            <a:chOff x="1418350" y="1375572"/>
            <a:chExt cx="103366" cy="254391"/>
          </a:xfrm>
        </p:grpSpPr>
        <p:cxnSp>
          <p:nvCxnSpPr>
            <p:cNvPr id="264" name="Rett linje 263">
              <a:extLst>
                <a:ext uri="{FF2B5EF4-FFF2-40B4-BE49-F238E27FC236}">
                  <a16:creationId xmlns:a16="http://schemas.microsoft.com/office/drawing/2014/main" id="{6FFC0F2B-7A5C-E35D-BB58-C419C7F2E04B}"/>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65" name="Ellipse 264">
              <a:extLst>
                <a:ext uri="{FF2B5EF4-FFF2-40B4-BE49-F238E27FC236}">
                  <a16:creationId xmlns:a16="http://schemas.microsoft.com/office/drawing/2014/main" id="{B341EE1A-4121-E204-9110-321734629FEE}"/>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6" name="TekstSylinder 265">
            <a:extLst>
              <a:ext uri="{FF2B5EF4-FFF2-40B4-BE49-F238E27FC236}">
                <a16:creationId xmlns:a16="http://schemas.microsoft.com/office/drawing/2014/main" id="{A576AD77-D295-2D11-779E-F0EABDA2DDE3}"/>
              </a:ext>
            </a:extLst>
          </p:cNvPr>
          <p:cNvSpPr txBox="1"/>
          <p:nvPr/>
        </p:nvSpPr>
        <p:spPr>
          <a:xfrm>
            <a:off x="5618412" y="733182"/>
            <a:ext cx="85822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1975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Meldingssystem for smittsomme sykdommer</a:t>
            </a:r>
          </a:p>
        </p:txBody>
      </p:sp>
      <p:sp>
        <p:nvSpPr>
          <p:cNvPr id="267" name="Ellipse 266">
            <a:extLst>
              <a:ext uri="{FF2B5EF4-FFF2-40B4-BE49-F238E27FC236}">
                <a16:creationId xmlns:a16="http://schemas.microsoft.com/office/drawing/2014/main" id="{DC7719AC-DA28-AEB1-0EBB-2569E70E7D27}"/>
              </a:ext>
            </a:extLst>
          </p:cNvPr>
          <p:cNvSpPr/>
          <p:nvPr/>
        </p:nvSpPr>
        <p:spPr>
          <a:xfrm>
            <a:off x="7817408" y="1234028"/>
            <a:ext cx="206733" cy="127221"/>
          </a:xfrm>
          <a:prstGeom prst="ellipse">
            <a:avLst/>
          </a:prstGeom>
          <a:solidFill>
            <a:srgbClr val="FFC000"/>
          </a:solidFill>
          <a:ln w="31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8" name="Gruppe 267">
            <a:extLst>
              <a:ext uri="{FF2B5EF4-FFF2-40B4-BE49-F238E27FC236}">
                <a16:creationId xmlns:a16="http://schemas.microsoft.com/office/drawing/2014/main" id="{339AAC45-4E1D-BAB3-3A95-C17A8C4C5450}"/>
              </a:ext>
            </a:extLst>
          </p:cNvPr>
          <p:cNvGrpSpPr/>
          <p:nvPr/>
        </p:nvGrpSpPr>
        <p:grpSpPr>
          <a:xfrm>
            <a:off x="7869092" y="1360776"/>
            <a:ext cx="103366" cy="254391"/>
            <a:chOff x="1418350" y="1375572"/>
            <a:chExt cx="103366" cy="254391"/>
          </a:xfrm>
        </p:grpSpPr>
        <p:cxnSp>
          <p:nvCxnSpPr>
            <p:cNvPr id="269" name="Rett linje 268">
              <a:extLst>
                <a:ext uri="{FF2B5EF4-FFF2-40B4-BE49-F238E27FC236}">
                  <a16:creationId xmlns:a16="http://schemas.microsoft.com/office/drawing/2014/main" id="{7BC25E64-3BD9-8222-5348-966C3129FE82}"/>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0" name="Ellipse 269">
              <a:extLst>
                <a:ext uri="{FF2B5EF4-FFF2-40B4-BE49-F238E27FC236}">
                  <a16:creationId xmlns:a16="http://schemas.microsoft.com/office/drawing/2014/main" id="{0FA9FC0B-DE3E-01DB-02B3-1479406A99ED}"/>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1" name="TekstSylinder 270">
            <a:extLst>
              <a:ext uri="{FF2B5EF4-FFF2-40B4-BE49-F238E27FC236}">
                <a16:creationId xmlns:a16="http://schemas.microsoft.com/office/drawing/2014/main" id="{960C09B3-182A-B0B4-A4D4-4E53481D6E6F}"/>
              </a:ext>
            </a:extLst>
          </p:cNvPr>
          <p:cNvSpPr txBox="1"/>
          <p:nvPr/>
        </p:nvSpPr>
        <p:spPr>
          <a:xfrm>
            <a:off x="7510373" y="804830"/>
            <a:ext cx="820331"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1994-2003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err="1">
                <a:ln>
                  <a:noFill/>
                </a:ln>
                <a:solidFill>
                  <a:prstClr val="black"/>
                </a:solidFill>
                <a:effectLst/>
                <a:uLnTx/>
                <a:uFillTx/>
                <a:latin typeface="Calibri" panose="020F0502020204030204"/>
                <a:ea typeface="+mn-ea"/>
                <a:cs typeface="+mn-cs"/>
              </a:rPr>
              <a:t>Cohort</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nb-NO" sz="700" b="0" i="0" u="none" strike="noStrike" kern="1200" cap="none" spc="0" normalizeH="0" baseline="0" noProof="0" err="1">
                <a:ln>
                  <a:noFill/>
                </a:ln>
                <a:solidFill>
                  <a:prstClr val="black"/>
                </a:solidFill>
                <a:effectLst/>
                <a:uLnTx/>
                <a:uFillTx/>
                <a:latin typeface="Calibri" panose="020F0502020204030204"/>
                <a:ea typeface="+mn-ea"/>
                <a:cs typeface="+mn-cs"/>
              </a:rPr>
              <a:t>of</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 Norway</a:t>
            </a:r>
          </a:p>
        </p:txBody>
      </p:sp>
      <p:sp>
        <p:nvSpPr>
          <p:cNvPr id="276" name="TekstSylinder 275">
            <a:extLst>
              <a:ext uri="{FF2B5EF4-FFF2-40B4-BE49-F238E27FC236}">
                <a16:creationId xmlns:a16="http://schemas.microsoft.com/office/drawing/2014/main" id="{7BA8A382-DE02-C141-CEE8-DC1749E6C4ED}"/>
              </a:ext>
            </a:extLst>
          </p:cNvPr>
          <p:cNvSpPr txBox="1"/>
          <p:nvPr/>
        </p:nvSpPr>
        <p:spPr>
          <a:xfrm>
            <a:off x="6019179" y="4038189"/>
            <a:ext cx="1168172" cy="630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Norsk overvåkingssystem for </a:t>
            </a:r>
            <a:r>
              <a:rPr kumimoji="0" lang="nb-NO" sz="700" b="0" i="0" u="none" strike="noStrike" kern="1200" cap="none" spc="0" normalizeH="0" baseline="0" noProof="0" err="1">
                <a:ln>
                  <a:noFill/>
                </a:ln>
                <a:solidFill>
                  <a:prstClr val="black"/>
                </a:solidFill>
                <a:effectLst/>
                <a:uLnTx/>
                <a:uFillTx/>
                <a:latin typeface="Calibri" panose="020F0502020204030204"/>
                <a:ea typeface="+mn-ea"/>
                <a:cs typeface="+mn-cs"/>
              </a:rPr>
              <a:t>antibiotikabruk</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 og helsetjenesteassosierte infeksjoner</a:t>
            </a:r>
          </a:p>
        </p:txBody>
      </p:sp>
      <p:sp>
        <p:nvSpPr>
          <p:cNvPr id="277" name="Ellipse 276">
            <a:extLst>
              <a:ext uri="{FF2B5EF4-FFF2-40B4-BE49-F238E27FC236}">
                <a16:creationId xmlns:a16="http://schemas.microsoft.com/office/drawing/2014/main" id="{E72C279C-1CA0-E72B-E531-C10A12577930}"/>
              </a:ext>
            </a:extLst>
          </p:cNvPr>
          <p:cNvSpPr/>
          <p:nvPr/>
        </p:nvSpPr>
        <p:spPr>
          <a:xfrm>
            <a:off x="6677625" y="1235185"/>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8" name="Gruppe 277">
            <a:extLst>
              <a:ext uri="{FF2B5EF4-FFF2-40B4-BE49-F238E27FC236}">
                <a16:creationId xmlns:a16="http://schemas.microsoft.com/office/drawing/2014/main" id="{A93534E9-07D2-6716-5EDF-74D711AC1C5F}"/>
              </a:ext>
            </a:extLst>
          </p:cNvPr>
          <p:cNvGrpSpPr/>
          <p:nvPr/>
        </p:nvGrpSpPr>
        <p:grpSpPr>
          <a:xfrm>
            <a:off x="6729309" y="1364313"/>
            <a:ext cx="103366" cy="254391"/>
            <a:chOff x="1418350" y="1375572"/>
            <a:chExt cx="103366" cy="254391"/>
          </a:xfrm>
        </p:grpSpPr>
        <p:cxnSp>
          <p:nvCxnSpPr>
            <p:cNvPr id="279" name="Rett linje 278">
              <a:extLst>
                <a:ext uri="{FF2B5EF4-FFF2-40B4-BE49-F238E27FC236}">
                  <a16:creationId xmlns:a16="http://schemas.microsoft.com/office/drawing/2014/main" id="{8C728D76-4E83-0D1C-06F4-7BF0BE1F4428}"/>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80" name="Ellipse 279">
              <a:extLst>
                <a:ext uri="{FF2B5EF4-FFF2-40B4-BE49-F238E27FC236}">
                  <a16:creationId xmlns:a16="http://schemas.microsoft.com/office/drawing/2014/main" id="{FF414BF6-F358-0408-7AB0-ADAFEB05FD7D}"/>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1" name="TekstSylinder 280">
            <a:extLst>
              <a:ext uri="{FF2B5EF4-FFF2-40B4-BE49-F238E27FC236}">
                <a16:creationId xmlns:a16="http://schemas.microsoft.com/office/drawing/2014/main" id="{27DD8603-2D62-C640-30F1-65863B894075}"/>
              </a:ext>
            </a:extLst>
          </p:cNvPr>
          <p:cNvSpPr txBox="1"/>
          <p:nvPr/>
        </p:nvSpPr>
        <p:spPr>
          <a:xfrm>
            <a:off x="6297247" y="733182"/>
            <a:ext cx="9775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1979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Register over svangerskapsavbrudd (Abortregisteret)</a:t>
            </a:r>
          </a:p>
        </p:txBody>
      </p:sp>
      <p:grpSp>
        <p:nvGrpSpPr>
          <p:cNvPr id="3" name="Gruppe 2">
            <a:extLst>
              <a:ext uri="{FF2B5EF4-FFF2-40B4-BE49-F238E27FC236}">
                <a16:creationId xmlns:a16="http://schemas.microsoft.com/office/drawing/2014/main" id="{B9F5E0E4-968F-216E-25DA-97AFF8D913DE}"/>
              </a:ext>
            </a:extLst>
          </p:cNvPr>
          <p:cNvGrpSpPr/>
          <p:nvPr/>
        </p:nvGrpSpPr>
        <p:grpSpPr>
          <a:xfrm>
            <a:off x="1912589" y="3894462"/>
            <a:ext cx="494902" cy="127221"/>
            <a:chOff x="1568444" y="4281631"/>
            <a:chExt cx="494902" cy="127221"/>
          </a:xfrm>
        </p:grpSpPr>
        <p:sp>
          <p:nvSpPr>
            <p:cNvPr id="4" name="Ellipse 3">
              <a:extLst>
                <a:ext uri="{FF2B5EF4-FFF2-40B4-BE49-F238E27FC236}">
                  <a16:creationId xmlns:a16="http://schemas.microsoft.com/office/drawing/2014/main" id="{3CA3613D-CDEA-1EA8-DAE8-33456AD226AD}"/>
                </a:ext>
              </a:extLst>
            </p:cNvPr>
            <p:cNvSpPr/>
            <p:nvPr/>
          </p:nvSpPr>
          <p:spPr>
            <a:xfrm flipH="1">
              <a:off x="1568444" y="4281631"/>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uppe 4">
              <a:extLst>
                <a:ext uri="{FF2B5EF4-FFF2-40B4-BE49-F238E27FC236}">
                  <a16:creationId xmlns:a16="http://schemas.microsoft.com/office/drawing/2014/main" id="{2EE6B45B-C94C-B6B5-5EC6-A767EECFACB8}"/>
                </a:ext>
              </a:extLst>
            </p:cNvPr>
            <p:cNvGrpSpPr/>
            <p:nvPr/>
          </p:nvGrpSpPr>
          <p:grpSpPr>
            <a:xfrm flipH="1">
              <a:off x="1780131" y="4324641"/>
              <a:ext cx="283215" cy="45719"/>
              <a:chOff x="10070491" y="1910038"/>
              <a:chExt cx="283215" cy="45719"/>
            </a:xfrm>
          </p:grpSpPr>
          <p:cxnSp>
            <p:nvCxnSpPr>
              <p:cNvPr id="6" name="Rett linje 5">
                <a:extLst>
                  <a:ext uri="{FF2B5EF4-FFF2-40B4-BE49-F238E27FC236}">
                    <a16:creationId xmlns:a16="http://schemas.microsoft.com/office/drawing/2014/main" id="{2A8202E2-7C88-B20C-58C9-A18CDF6AE2C9}"/>
                  </a:ext>
                </a:extLst>
              </p:cNvPr>
              <p:cNvCxnSpPr>
                <a:cxnSpLocks/>
              </p:cNvCxnSpPr>
              <p:nvPr/>
            </p:nvCxnSpPr>
            <p:spPr>
              <a:xfrm rot="5400000" flipH="1">
                <a:off x="10249370" y="182856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Ellipse 6">
                <a:extLst>
                  <a:ext uri="{FF2B5EF4-FFF2-40B4-BE49-F238E27FC236}">
                    <a16:creationId xmlns:a16="http://schemas.microsoft.com/office/drawing/2014/main" id="{064AA2A2-A4A6-BCB5-7638-569157F15CE6}"/>
                  </a:ext>
                </a:extLst>
              </p:cNvPr>
              <p:cNvSpPr/>
              <p:nvPr/>
            </p:nvSpPr>
            <p:spPr>
              <a:xfrm flipH="1">
                <a:off x="10070491" y="1910038"/>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9" name="TekstSylinder 8">
            <a:extLst>
              <a:ext uri="{FF2B5EF4-FFF2-40B4-BE49-F238E27FC236}">
                <a16:creationId xmlns:a16="http://schemas.microsoft.com/office/drawing/2014/main" id="{ED608FDF-769D-8147-4230-0FFF424C35CA}"/>
              </a:ext>
            </a:extLst>
          </p:cNvPr>
          <p:cNvSpPr txBox="1"/>
          <p:nvPr/>
        </p:nvSpPr>
        <p:spPr>
          <a:xfrm>
            <a:off x="832753" y="3651606"/>
            <a:ext cx="1105078"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2010 -2016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Nasjonalt helseregisterprosjekt</a:t>
            </a:r>
          </a:p>
        </p:txBody>
      </p:sp>
      <p:grpSp>
        <p:nvGrpSpPr>
          <p:cNvPr id="10" name="Gruppe 9">
            <a:extLst>
              <a:ext uri="{FF2B5EF4-FFF2-40B4-BE49-F238E27FC236}">
                <a16:creationId xmlns:a16="http://schemas.microsoft.com/office/drawing/2014/main" id="{8F5BD95F-9014-BDD2-BDF9-C21DB0FD61A6}"/>
              </a:ext>
            </a:extLst>
          </p:cNvPr>
          <p:cNvGrpSpPr/>
          <p:nvPr/>
        </p:nvGrpSpPr>
        <p:grpSpPr>
          <a:xfrm>
            <a:off x="8923925" y="3154615"/>
            <a:ext cx="206733" cy="386726"/>
            <a:chOff x="6942815" y="1087466"/>
            <a:chExt cx="206733" cy="386726"/>
          </a:xfrm>
        </p:grpSpPr>
        <p:sp>
          <p:nvSpPr>
            <p:cNvPr id="19" name="Ellipse 18">
              <a:extLst>
                <a:ext uri="{FF2B5EF4-FFF2-40B4-BE49-F238E27FC236}">
                  <a16:creationId xmlns:a16="http://schemas.microsoft.com/office/drawing/2014/main" id="{10C13FB5-53B4-C817-CD2F-6EC0BB0B1E8C}"/>
                </a:ext>
              </a:extLst>
            </p:cNvPr>
            <p:cNvSpPr/>
            <p:nvPr/>
          </p:nvSpPr>
          <p:spPr>
            <a:xfrm>
              <a:off x="6942815" y="1087466"/>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 name="Gruppe 19">
              <a:extLst>
                <a:ext uri="{FF2B5EF4-FFF2-40B4-BE49-F238E27FC236}">
                  <a16:creationId xmlns:a16="http://schemas.microsoft.com/office/drawing/2014/main" id="{859075A3-FC86-2CF8-8D92-F5EF50C8ABCE}"/>
                </a:ext>
              </a:extLst>
            </p:cNvPr>
            <p:cNvGrpSpPr/>
            <p:nvPr/>
          </p:nvGrpSpPr>
          <p:grpSpPr>
            <a:xfrm>
              <a:off x="6994498" y="1219801"/>
              <a:ext cx="103366" cy="254391"/>
              <a:chOff x="1418350" y="1375572"/>
              <a:chExt cx="103366" cy="254391"/>
            </a:xfrm>
          </p:grpSpPr>
          <p:cxnSp>
            <p:nvCxnSpPr>
              <p:cNvPr id="21" name="Rett linje 20">
                <a:extLst>
                  <a:ext uri="{FF2B5EF4-FFF2-40B4-BE49-F238E27FC236}">
                    <a16:creationId xmlns:a16="http://schemas.microsoft.com/office/drawing/2014/main" id="{3ABBFBB0-A96B-2D03-4454-3DED3DD37498}"/>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9BEAFE99-E951-83C5-7CD9-ACBB0B4E7B0A}"/>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3" name="TekstSylinder 22">
            <a:extLst>
              <a:ext uri="{FF2B5EF4-FFF2-40B4-BE49-F238E27FC236}">
                <a16:creationId xmlns:a16="http://schemas.microsoft.com/office/drawing/2014/main" id="{7C2EE805-EC2F-B682-D148-E29290394BB4}"/>
              </a:ext>
            </a:extLst>
          </p:cNvPr>
          <p:cNvSpPr txBox="1"/>
          <p:nvPr/>
        </p:nvSpPr>
        <p:spPr>
          <a:xfrm>
            <a:off x="8517446" y="2659236"/>
            <a:ext cx="10498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Statens helseundersøkelser til Folkehelseinstituttet</a:t>
            </a:r>
          </a:p>
        </p:txBody>
      </p:sp>
      <p:sp>
        <p:nvSpPr>
          <p:cNvPr id="24" name="TekstSylinder 23">
            <a:extLst>
              <a:ext uri="{FF2B5EF4-FFF2-40B4-BE49-F238E27FC236}">
                <a16:creationId xmlns:a16="http://schemas.microsoft.com/office/drawing/2014/main" id="{74F99947-1206-7B3B-D768-DDD20B9C73ED}"/>
              </a:ext>
            </a:extLst>
          </p:cNvPr>
          <p:cNvSpPr txBox="1"/>
          <p:nvPr/>
        </p:nvSpPr>
        <p:spPr>
          <a:xfrm>
            <a:off x="2835560" y="5990044"/>
            <a:ext cx="93726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Ny helseregisterlov</a:t>
            </a:r>
          </a:p>
        </p:txBody>
      </p:sp>
      <p:grpSp>
        <p:nvGrpSpPr>
          <p:cNvPr id="25" name="Gruppe 24">
            <a:extLst>
              <a:ext uri="{FF2B5EF4-FFF2-40B4-BE49-F238E27FC236}">
                <a16:creationId xmlns:a16="http://schemas.microsoft.com/office/drawing/2014/main" id="{8D64B9A6-8A16-F97D-230B-E2409D35ABED}"/>
              </a:ext>
            </a:extLst>
          </p:cNvPr>
          <p:cNvGrpSpPr/>
          <p:nvPr/>
        </p:nvGrpSpPr>
        <p:grpSpPr>
          <a:xfrm>
            <a:off x="3205423" y="5589721"/>
            <a:ext cx="206733" cy="385331"/>
            <a:chOff x="9537805" y="3260833"/>
            <a:chExt cx="206733" cy="385331"/>
          </a:xfrm>
        </p:grpSpPr>
        <p:sp>
          <p:nvSpPr>
            <p:cNvPr id="26" name="Ellipse 25">
              <a:extLst>
                <a:ext uri="{FF2B5EF4-FFF2-40B4-BE49-F238E27FC236}">
                  <a16:creationId xmlns:a16="http://schemas.microsoft.com/office/drawing/2014/main" id="{0FF12C14-51DA-4EC9-C165-9764A739620F}"/>
                </a:ext>
              </a:extLst>
            </p:cNvPr>
            <p:cNvSpPr/>
            <p:nvPr/>
          </p:nvSpPr>
          <p:spPr>
            <a:xfrm>
              <a:off x="9537805" y="3518943"/>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uppe 26">
              <a:extLst>
                <a:ext uri="{FF2B5EF4-FFF2-40B4-BE49-F238E27FC236}">
                  <a16:creationId xmlns:a16="http://schemas.microsoft.com/office/drawing/2014/main" id="{2578C948-7F25-8424-F8B8-2DEBF447A742}"/>
                </a:ext>
              </a:extLst>
            </p:cNvPr>
            <p:cNvGrpSpPr/>
            <p:nvPr/>
          </p:nvGrpSpPr>
          <p:grpSpPr>
            <a:xfrm flipV="1">
              <a:off x="9584114" y="3260833"/>
              <a:ext cx="103366" cy="254391"/>
              <a:chOff x="1418350" y="1375572"/>
              <a:chExt cx="103366" cy="254391"/>
            </a:xfrm>
          </p:grpSpPr>
          <p:cxnSp>
            <p:nvCxnSpPr>
              <p:cNvPr id="29" name="Rett linje 28">
                <a:extLst>
                  <a:ext uri="{FF2B5EF4-FFF2-40B4-BE49-F238E27FC236}">
                    <a16:creationId xmlns:a16="http://schemas.microsoft.com/office/drawing/2014/main" id="{59C746A3-300F-CC96-72A1-8DBC2E4106BB}"/>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id="{1D897EF2-28C7-A8E1-8BD0-4FB77A06F312}"/>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32" name="TekstSylinder 31">
            <a:extLst>
              <a:ext uri="{FF2B5EF4-FFF2-40B4-BE49-F238E27FC236}">
                <a16:creationId xmlns:a16="http://schemas.microsoft.com/office/drawing/2014/main" id="{D2249DE9-5340-F2EA-47C7-53B1775C8436}"/>
              </a:ext>
            </a:extLst>
          </p:cNvPr>
          <p:cNvSpPr txBox="1"/>
          <p:nvPr/>
        </p:nvSpPr>
        <p:spPr>
          <a:xfrm>
            <a:off x="5757090" y="6480738"/>
            <a:ext cx="11050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2019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BIVAK</a:t>
            </a:r>
          </a:p>
        </p:txBody>
      </p:sp>
      <p:sp>
        <p:nvSpPr>
          <p:cNvPr id="43" name="Ellipse 42">
            <a:extLst>
              <a:ext uri="{FF2B5EF4-FFF2-40B4-BE49-F238E27FC236}">
                <a16:creationId xmlns:a16="http://schemas.microsoft.com/office/drawing/2014/main" id="{35ACC76C-EB93-C9CA-3EA3-79D80A6EFDDB}"/>
              </a:ext>
            </a:extLst>
          </p:cNvPr>
          <p:cNvSpPr/>
          <p:nvPr/>
        </p:nvSpPr>
        <p:spPr>
          <a:xfrm>
            <a:off x="6204464" y="6106979"/>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Ellipse 43">
            <a:extLst>
              <a:ext uri="{FF2B5EF4-FFF2-40B4-BE49-F238E27FC236}">
                <a16:creationId xmlns:a16="http://schemas.microsoft.com/office/drawing/2014/main" id="{B8ED85B2-5C0F-F79A-0BE8-95E0DF6C6780}"/>
              </a:ext>
            </a:extLst>
          </p:cNvPr>
          <p:cNvSpPr/>
          <p:nvPr/>
        </p:nvSpPr>
        <p:spPr>
          <a:xfrm>
            <a:off x="3501653" y="1289480"/>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uppe 44">
            <a:extLst>
              <a:ext uri="{FF2B5EF4-FFF2-40B4-BE49-F238E27FC236}">
                <a16:creationId xmlns:a16="http://schemas.microsoft.com/office/drawing/2014/main" id="{37E9F255-D967-2910-ECE7-9F081994CE37}"/>
              </a:ext>
            </a:extLst>
          </p:cNvPr>
          <p:cNvGrpSpPr/>
          <p:nvPr/>
        </p:nvGrpSpPr>
        <p:grpSpPr>
          <a:xfrm>
            <a:off x="3553337" y="1418608"/>
            <a:ext cx="103366" cy="254391"/>
            <a:chOff x="1418350" y="1375572"/>
            <a:chExt cx="103366" cy="254391"/>
          </a:xfrm>
        </p:grpSpPr>
        <p:cxnSp>
          <p:nvCxnSpPr>
            <p:cNvPr id="46" name="Rett linje 45">
              <a:extLst>
                <a:ext uri="{FF2B5EF4-FFF2-40B4-BE49-F238E27FC236}">
                  <a16:creationId xmlns:a16="http://schemas.microsoft.com/office/drawing/2014/main" id="{2713A66F-823B-A37A-D2C1-EB81EC078050}"/>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Ellipse 86">
              <a:extLst>
                <a:ext uri="{FF2B5EF4-FFF2-40B4-BE49-F238E27FC236}">
                  <a16:creationId xmlns:a16="http://schemas.microsoft.com/office/drawing/2014/main" id="{A529A633-5246-B97F-F05D-7AFEC80A5F73}"/>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8" name="TekstSylinder 87">
            <a:extLst>
              <a:ext uri="{FF2B5EF4-FFF2-40B4-BE49-F238E27FC236}">
                <a16:creationId xmlns:a16="http://schemas.microsoft.com/office/drawing/2014/main" id="{91464CEC-0172-84D9-2BF8-429DC0D51A3F}"/>
              </a:ext>
            </a:extLst>
          </p:cNvPr>
          <p:cNvSpPr txBox="1"/>
          <p:nvPr/>
        </p:nvSpPr>
        <p:spPr>
          <a:xfrm>
            <a:off x="3165726" y="887494"/>
            <a:ext cx="905750"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1962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Tuberkulose-registeret</a:t>
            </a:r>
          </a:p>
        </p:txBody>
      </p:sp>
      <p:sp>
        <p:nvSpPr>
          <p:cNvPr id="89" name="Ellipse 88">
            <a:extLst>
              <a:ext uri="{FF2B5EF4-FFF2-40B4-BE49-F238E27FC236}">
                <a16:creationId xmlns:a16="http://schemas.microsoft.com/office/drawing/2014/main" id="{A20B11A9-691B-BDDE-5D34-5AC12CB2432C}"/>
              </a:ext>
            </a:extLst>
          </p:cNvPr>
          <p:cNvSpPr/>
          <p:nvPr/>
        </p:nvSpPr>
        <p:spPr>
          <a:xfrm flipV="1">
            <a:off x="4886618" y="1849531"/>
            <a:ext cx="206733" cy="127221"/>
          </a:xfrm>
          <a:prstGeom prst="ellipse">
            <a:avLst/>
          </a:prstGeom>
          <a:solidFill>
            <a:srgbClr val="FFC000"/>
          </a:solidFill>
          <a:ln w="3175">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6" name="Gruppe 95">
            <a:extLst>
              <a:ext uri="{FF2B5EF4-FFF2-40B4-BE49-F238E27FC236}">
                <a16:creationId xmlns:a16="http://schemas.microsoft.com/office/drawing/2014/main" id="{A49DE437-DF3F-756F-98C8-CF7BB36521AA}"/>
              </a:ext>
            </a:extLst>
          </p:cNvPr>
          <p:cNvGrpSpPr/>
          <p:nvPr/>
        </p:nvGrpSpPr>
        <p:grpSpPr>
          <a:xfrm flipV="1">
            <a:off x="4937559" y="1592937"/>
            <a:ext cx="103366" cy="254391"/>
            <a:chOff x="1418350" y="1375572"/>
            <a:chExt cx="103366" cy="254391"/>
          </a:xfrm>
        </p:grpSpPr>
        <p:cxnSp>
          <p:nvCxnSpPr>
            <p:cNvPr id="97" name="Rett linje 96">
              <a:extLst>
                <a:ext uri="{FF2B5EF4-FFF2-40B4-BE49-F238E27FC236}">
                  <a16:creationId xmlns:a16="http://schemas.microsoft.com/office/drawing/2014/main" id="{A98D34E1-84A1-0C61-79BF-A231BC1E7312}"/>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Ellipse 97">
              <a:extLst>
                <a:ext uri="{FF2B5EF4-FFF2-40B4-BE49-F238E27FC236}">
                  <a16:creationId xmlns:a16="http://schemas.microsoft.com/office/drawing/2014/main" id="{CCED36C1-20A1-610C-ADC9-15F64D1E3106}"/>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9" name="TekstSylinder 98">
            <a:extLst>
              <a:ext uri="{FF2B5EF4-FFF2-40B4-BE49-F238E27FC236}">
                <a16:creationId xmlns:a16="http://schemas.microsoft.com/office/drawing/2014/main" id="{02B169F6-2003-E2A6-E93E-1A19C6CAA7DF}"/>
              </a:ext>
            </a:extLst>
          </p:cNvPr>
          <p:cNvSpPr txBox="1"/>
          <p:nvPr/>
        </p:nvSpPr>
        <p:spPr>
          <a:xfrm>
            <a:off x="4571354" y="1954657"/>
            <a:ext cx="82033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1972-2004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Janus serumbank</a:t>
            </a:r>
          </a:p>
        </p:txBody>
      </p:sp>
      <p:sp>
        <p:nvSpPr>
          <p:cNvPr id="101" name="Ellipse 100">
            <a:extLst>
              <a:ext uri="{FF2B5EF4-FFF2-40B4-BE49-F238E27FC236}">
                <a16:creationId xmlns:a16="http://schemas.microsoft.com/office/drawing/2014/main" id="{A2FDC964-D2F2-1D13-2742-A6C767017299}"/>
              </a:ext>
            </a:extLst>
          </p:cNvPr>
          <p:cNvSpPr/>
          <p:nvPr/>
        </p:nvSpPr>
        <p:spPr>
          <a:xfrm>
            <a:off x="8108272" y="1830550"/>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2" name="Gruppe 101">
            <a:extLst>
              <a:ext uri="{FF2B5EF4-FFF2-40B4-BE49-F238E27FC236}">
                <a16:creationId xmlns:a16="http://schemas.microsoft.com/office/drawing/2014/main" id="{3744C29E-9018-B58E-DC4C-941E9C5370CB}"/>
              </a:ext>
            </a:extLst>
          </p:cNvPr>
          <p:cNvGrpSpPr/>
          <p:nvPr/>
        </p:nvGrpSpPr>
        <p:grpSpPr>
          <a:xfrm flipV="1">
            <a:off x="8160931" y="1572440"/>
            <a:ext cx="103366" cy="254391"/>
            <a:chOff x="1418350" y="1375572"/>
            <a:chExt cx="103366" cy="254391"/>
          </a:xfrm>
        </p:grpSpPr>
        <p:cxnSp>
          <p:nvCxnSpPr>
            <p:cNvPr id="103" name="Rett linje 102">
              <a:extLst>
                <a:ext uri="{FF2B5EF4-FFF2-40B4-BE49-F238E27FC236}">
                  <a16:creationId xmlns:a16="http://schemas.microsoft.com/office/drawing/2014/main" id="{C573C58E-B667-D040-999B-10521686DDC1}"/>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Ellipse 103">
              <a:extLst>
                <a:ext uri="{FF2B5EF4-FFF2-40B4-BE49-F238E27FC236}">
                  <a16:creationId xmlns:a16="http://schemas.microsoft.com/office/drawing/2014/main" id="{C8A15F6F-CACE-B589-F31C-9EE64AA167B0}"/>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5" name="TekstSylinder 104">
            <a:extLst>
              <a:ext uri="{FF2B5EF4-FFF2-40B4-BE49-F238E27FC236}">
                <a16:creationId xmlns:a16="http://schemas.microsoft.com/office/drawing/2014/main" id="{70944087-B7C7-FEF1-CD34-D83B205FAE9C}"/>
              </a:ext>
            </a:extLst>
          </p:cNvPr>
          <p:cNvSpPr txBox="1"/>
          <p:nvPr/>
        </p:nvSpPr>
        <p:spPr>
          <a:xfrm>
            <a:off x="7693107" y="2034719"/>
            <a:ext cx="104984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Livmorhalsprogrammet</a:t>
            </a:r>
          </a:p>
        </p:txBody>
      </p:sp>
      <p:sp>
        <p:nvSpPr>
          <p:cNvPr id="106" name="Ellipse 105">
            <a:extLst>
              <a:ext uri="{FF2B5EF4-FFF2-40B4-BE49-F238E27FC236}">
                <a16:creationId xmlns:a16="http://schemas.microsoft.com/office/drawing/2014/main" id="{A7596D71-DD18-E760-9664-69FA60E4A886}"/>
              </a:ext>
            </a:extLst>
          </p:cNvPr>
          <p:cNvSpPr/>
          <p:nvPr/>
        </p:nvSpPr>
        <p:spPr>
          <a:xfrm>
            <a:off x="8108272" y="1916419"/>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TekstSylinder 106">
            <a:extLst>
              <a:ext uri="{FF2B5EF4-FFF2-40B4-BE49-F238E27FC236}">
                <a16:creationId xmlns:a16="http://schemas.microsoft.com/office/drawing/2014/main" id="{42BDC040-27C9-E9B8-A09F-416954078E43}"/>
              </a:ext>
            </a:extLst>
          </p:cNvPr>
          <p:cNvSpPr txBox="1"/>
          <p:nvPr/>
        </p:nvSpPr>
        <p:spPr>
          <a:xfrm>
            <a:off x="7632782" y="2254161"/>
            <a:ext cx="118222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Mammografiprogrammet</a:t>
            </a:r>
          </a:p>
        </p:txBody>
      </p:sp>
      <p:grpSp>
        <p:nvGrpSpPr>
          <p:cNvPr id="111" name="Gruppe 110">
            <a:extLst>
              <a:ext uri="{FF2B5EF4-FFF2-40B4-BE49-F238E27FC236}">
                <a16:creationId xmlns:a16="http://schemas.microsoft.com/office/drawing/2014/main" id="{37F5F898-3E00-C55A-702F-4C44F6F84070}"/>
              </a:ext>
            </a:extLst>
          </p:cNvPr>
          <p:cNvGrpSpPr/>
          <p:nvPr/>
        </p:nvGrpSpPr>
        <p:grpSpPr>
          <a:xfrm>
            <a:off x="8337900" y="5256283"/>
            <a:ext cx="206733" cy="386726"/>
            <a:chOff x="6942815" y="1087466"/>
            <a:chExt cx="206733" cy="386726"/>
          </a:xfrm>
        </p:grpSpPr>
        <p:sp>
          <p:nvSpPr>
            <p:cNvPr id="112" name="Ellipse 111">
              <a:extLst>
                <a:ext uri="{FF2B5EF4-FFF2-40B4-BE49-F238E27FC236}">
                  <a16:creationId xmlns:a16="http://schemas.microsoft.com/office/drawing/2014/main" id="{D49F4318-8CC1-837D-DE4D-A7826734009D}"/>
                </a:ext>
              </a:extLst>
            </p:cNvPr>
            <p:cNvSpPr/>
            <p:nvPr/>
          </p:nvSpPr>
          <p:spPr>
            <a:xfrm>
              <a:off x="6942815" y="1087466"/>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7" name="Gruppe 116">
              <a:extLst>
                <a:ext uri="{FF2B5EF4-FFF2-40B4-BE49-F238E27FC236}">
                  <a16:creationId xmlns:a16="http://schemas.microsoft.com/office/drawing/2014/main" id="{0F33A73B-946E-9F9D-36D7-0735ED72AC8C}"/>
                </a:ext>
              </a:extLst>
            </p:cNvPr>
            <p:cNvGrpSpPr/>
            <p:nvPr/>
          </p:nvGrpSpPr>
          <p:grpSpPr>
            <a:xfrm>
              <a:off x="6994498" y="1219801"/>
              <a:ext cx="103366" cy="254391"/>
              <a:chOff x="1418350" y="1375572"/>
              <a:chExt cx="103366" cy="254391"/>
            </a:xfrm>
          </p:grpSpPr>
          <p:cxnSp>
            <p:nvCxnSpPr>
              <p:cNvPr id="118" name="Rett linje 117">
                <a:extLst>
                  <a:ext uri="{FF2B5EF4-FFF2-40B4-BE49-F238E27FC236}">
                    <a16:creationId xmlns:a16="http://schemas.microsoft.com/office/drawing/2014/main" id="{E5A708A6-DFBA-5719-16F9-720784C59AFA}"/>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Ellipse 118">
                <a:extLst>
                  <a:ext uri="{FF2B5EF4-FFF2-40B4-BE49-F238E27FC236}">
                    <a16:creationId xmlns:a16="http://schemas.microsoft.com/office/drawing/2014/main" id="{3F72634B-6798-774D-74DE-6B7D49CFB696}"/>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20" name="TekstSylinder 119">
            <a:extLst>
              <a:ext uri="{FF2B5EF4-FFF2-40B4-BE49-F238E27FC236}">
                <a16:creationId xmlns:a16="http://schemas.microsoft.com/office/drawing/2014/main" id="{F0BBEDBA-C5EF-B018-8DB5-F5CF991DEF18}"/>
              </a:ext>
            </a:extLst>
          </p:cNvPr>
          <p:cNvSpPr txBox="1"/>
          <p:nvPr/>
        </p:nvSpPr>
        <p:spPr>
          <a:xfrm>
            <a:off x="8068923" y="4762817"/>
            <a:ext cx="7806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2022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Tarm-screenings-programmet</a:t>
            </a:r>
          </a:p>
        </p:txBody>
      </p:sp>
      <p:sp>
        <p:nvSpPr>
          <p:cNvPr id="122" name="TekstSylinder 121">
            <a:extLst>
              <a:ext uri="{FF2B5EF4-FFF2-40B4-BE49-F238E27FC236}">
                <a16:creationId xmlns:a16="http://schemas.microsoft.com/office/drawing/2014/main" id="{33E22762-55B7-9806-CF15-B0001B4E8CB1}"/>
              </a:ext>
            </a:extLst>
          </p:cNvPr>
          <p:cNvSpPr txBox="1"/>
          <p:nvPr/>
        </p:nvSpPr>
        <p:spPr>
          <a:xfrm>
            <a:off x="6705057" y="6212382"/>
            <a:ext cx="1054172" cy="63094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2020</a:t>
            </a:r>
            <a:endParaRPr kumimoji="0" lang="nb-NO" sz="9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Bivirkningsregisteret (</a:t>
            </a:r>
            <a:r>
              <a:rPr lang="nb-NO" sz="700">
                <a:solidFill>
                  <a:prstClr val="black"/>
                </a:solidFill>
                <a:latin typeface="Calibri" panose="020F0502020204030204"/>
              </a:rPr>
              <a:t>personidentifiserbart</a:t>
            </a:r>
            <a:r>
              <a:rPr kumimoji="0" lang="nb-NO" sz="700" b="0" i="0" u="none" strike="noStrike" kern="1200" cap="none" spc="0" normalizeH="0" baseline="0" noProof="0">
                <a:ln>
                  <a:noFill/>
                </a:ln>
                <a:solidFill>
                  <a:prstClr val="black"/>
                </a:solidFill>
                <a:effectLst/>
                <a:uLnTx/>
                <a:uFillTx/>
                <a:latin typeface="Calibri" panose="020F0502020204030204"/>
                <a:ea typeface="+mn-ea"/>
                <a:cs typeface="+mn-cs"/>
              </a:rPr>
              <a:t>)</a:t>
            </a:r>
            <a:endParaRPr lang="nb-NO" sz="700" b="0" i="0" u="none" strike="noStrike" kern="1200" cap="none" spc="0" normalizeH="0" baseline="0" noProof="0">
              <a:ln>
                <a:noFill/>
              </a:ln>
              <a:solidFill>
                <a:prstClr val="black"/>
              </a:solidFill>
              <a:effectLst/>
              <a:uLnTx/>
              <a:uFillTx/>
              <a:latin typeface="Calibri" panose="020F050202020403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7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prstClr val="black"/>
                </a:solidFill>
                <a:effectLst/>
                <a:uLnTx/>
                <a:uFillTx/>
                <a:latin typeface="Calibri" panose="020F0502020204030204"/>
                <a:ea typeface="+mn-ea"/>
                <a:cs typeface="Calibri"/>
              </a:rPr>
              <a:t>MSIS </a:t>
            </a:r>
            <a:r>
              <a:rPr kumimoji="0" lang="nb-NO" sz="700" b="0" i="0" u="none" strike="noStrike" kern="1200" cap="none" spc="0" normalizeH="0" baseline="0" noProof="0" err="1">
                <a:ln>
                  <a:noFill/>
                </a:ln>
                <a:solidFill>
                  <a:prstClr val="black"/>
                </a:solidFill>
                <a:effectLst/>
                <a:uLnTx/>
                <a:uFillTx/>
                <a:latin typeface="Calibri" panose="020F0502020204030204"/>
                <a:ea typeface="+mn-ea"/>
                <a:cs typeface="Calibri"/>
              </a:rPr>
              <a:t>Labdatabase</a:t>
            </a:r>
            <a:endParaRPr kumimoji="0" lang="nb-NO" sz="7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27" name="Ellipse 126">
            <a:extLst>
              <a:ext uri="{FF2B5EF4-FFF2-40B4-BE49-F238E27FC236}">
                <a16:creationId xmlns:a16="http://schemas.microsoft.com/office/drawing/2014/main" id="{B0E6D2CE-EB45-F060-845A-9BBFD44E2068}"/>
              </a:ext>
            </a:extLst>
          </p:cNvPr>
          <p:cNvSpPr/>
          <p:nvPr/>
        </p:nvSpPr>
        <p:spPr>
          <a:xfrm>
            <a:off x="7117400" y="5986480"/>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2" name="Gruppe 141">
            <a:extLst>
              <a:ext uri="{FF2B5EF4-FFF2-40B4-BE49-F238E27FC236}">
                <a16:creationId xmlns:a16="http://schemas.microsoft.com/office/drawing/2014/main" id="{9956D36B-6A7B-32BA-FCC5-F98E7F996DC0}"/>
              </a:ext>
            </a:extLst>
          </p:cNvPr>
          <p:cNvGrpSpPr/>
          <p:nvPr/>
        </p:nvGrpSpPr>
        <p:grpSpPr>
          <a:xfrm flipV="1">
            <a:off x="7161827" y="5754640"/>
            <a:ext cx="103366" cy="247134"/>
            <a:chOff x="1418350" y="1382829"/>
            <a:chExt cx="103366" cy="247134"/>
          </a:xfrm>
        </p:grpSpPr>
        <p:cxnSp>
          <p:nvCxnSpPr>
            <p:cNvPr id="147" name="Rett linje 146">
              <a:extLst>
                <a:ext uri="{FF2B5EF4-FFF2-40B4-BE49-F238E27FC236}">
                  <a16:creationId xmlns:a16="http://schemas.microsoft.com/office/drawing/2014/main" id="{C7F714AF-4CC2-5964-F751-F132BA12C7C5}"/>
                </a:ext>
              </a:extLst>
            </p:cNvPr>
            <p:cNvCxnSpPr>
              <a:cxnSpLocks/>
            </p:cNvCxnSpPr>
            <p:nvPr/>
          </p:nvCxnSpPr>
          <p:spPr>
            <a:xfrm>
              <a:off x="1470033" y="1382829"/>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Ellipse 147">
              <a:extLst>
                <a:ext uri="{FF2B5EF4-FFF2-40B4-BE49-F238E27FC236}">
                  <a16:creationId xmlns:a16="http://schemas.microsoft.com/office/drawing/2014/main" id="{CE0DF7B2-2B89-1512-584D-6EB3670A06A6}"/>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8" name="Ellipse 127">
            <a:extLst>
              <a:ext uri="{FF2B5EF4-FFF2-40B4-BE49-F238E27FC236}">
                <a16:creationId xmlns:a16="http://schemas.microsoft.com/office/drawing/2014/main" id="{B3E1C50B-187C-8E9D-DA9A-A6051118287C}"/>
              </a:ext>
            </a:extLst>
          </p:cNvPr>
          <p:cNvSpPr/>
          <p:nvPr/>
        </p:nvSpPr>
        <p:spPr>
          <a:xfrm>
            <a:off x="7114581" y="6086661"/>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ihåndsform: figur 140">
            <a:extLst>
              <a:ext uri="{FF2B5EF4-FFF2-40B4-BE49-F238E27FC236}">
                <a16:creationId xmlns:a16="http://schemas.microsoft.com/office/drawing/2014/main" id="{8D9BA32B-6925-AAF5-4999-8AF3C6754748}"/>
              </a:ext>
            </a:extLst>
          </p:cNvPr>
          <p:cNvSpPr/>
          <p:nvPr/>
        </p:nvSpPr>
        <p:spPr>
          <a:xfrm>
            <a:off x="2557762" y="3593656"/>
            <a:ext cx="4814988" cy="249382"/>
          </a:xfrm>
          <a:custGeom>
            <a:avLst/>
            <a:gdLst>
              <a:gd name="connsiteX0" fmla="*/ 0 w 4814988"/>
              <a:gd name="connsiteY0" fmla="*/ 249382 h 249382"/>
              <a:gd name="connsiteX1" fmla="*/ 262171 w 4814988"/>
              <a:gd name="connsiteY1" fmla="*/ 147071 h 249382"/>
              <a:gd name="connsiteX2" fmla="*/ 844062 w 4814988"/>
              <a:gd name="connsiteY2" fmla="*/ 44761 h 249382"/>
              <a:gd name="connsiteX3" fmla="*/ 2295592 w 4814988"/>
              <a:gd name="connsiteY3" fmla="*/ 0 h 249382"/>
              <a:gd name="connsiteX4" fmla="*/ 4814988 w 4814988"/>
              <a:gd name="connsiteY4" fmla="*/ 19183 h 249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4988" h="249382">
                <a:moveTo>
                  <a:pt x="0" y="249382"/>
                </a:moveTo>
                <a:cubicBezTo>
                  <a:pt x="60747" y="215278"/>
                  <a:pt x="121494" y="181174"/>
                  <a:pt x="262171" y="147071"/>
                </a:cubicBezTo>
                <a:cubicBezTo>
                  <a:pt x="402848" y="112967"/>
                  <a:pt x="505159" y="69273"/>
                  <a:pt x="844062" y="44761"/>
                </a:cubicBezTo>
                <a:cubicBezTo>
                  <a:pt x="1182966" y="20249"/>
                  <a:pt x="2295592" y="0"/>
                  <a:pt x="2295592" y="0"/>
                </a:cubicBezTo>
                <a:lnTo>
                  <a:pt x="4814988" y="19183"/>
                </a:lnTo>
              </a:path>
            </a:pathLst>
          </a:custGeom>
          <a:noFill/>
          <a:ln w="63500">
            <a:solidFill>
              <a:schemeClr val="accent4">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Calibri" panose="020F0502020204030204"/>
            </a:endParaRPr>
          </a:p>
        </p:txBody>
      </p:sp>
      <p:sp>
        <p:nvSpPr>
          <p:cNvPr id="146" name="Ellipse 145">
            <a:extLst>
              <a:ext uri="{FF2B5EF4-FFF2-40B4-BE49-F238E27FC236}">
                <a16:creationId xmlns:a16="http://schemas.microsoft.com/office/drawing/2014/main" id="{B7A70B81-E44E-7E16-2C8E-DC8AEB943B94}"/>
              </a:ext>
            </a:extLst>
          </p:cNvPr>
          <p:cNvSpPr/>
          <p:nvPr/>
        </p:nvSpPr>
        <p:spPr>
          <a:xfrm>
            <a:off x="4890806" y="3124654"/>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Ellipse 138">
            <a:extLst>
              <a:ext uri="{FF2B5EF4-FFF2-40B4-BE49-F238E27FC236}">
                <a16:creationId xmlns:a16="http://schemas.microsoft.com/office/drawing/2014/main" id="{A3E8C549-2BDB-2FBF-126B-9003596DE3B9}"/>
              </a:ext>
            </a:extLst>
          </p:cNvPr>
          <p:cNvSpPr/>
          <p:nvPr/>
        </p:nvSpPr>
        <p:spPr>
          <a:xfrm>
            <a:off x="4889219" y="3241128"/>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3" name="Gruppe 142">
            <a:extLst>
              <a:ext uri="{FF2B5EF4-FFF2-40B4-BE49-F238E27FC236}">
                <a16:creationId xmlns:a16="http://schemas.microsoft.com/office/drawing/2014/main" id="{EE9B6C45-44DD-67DB-AB6C-96884E7E855D}"/>
              </a:ext>
            </a:extLst>
          </p:cNvPr>
          <p:cNvGrpSpPr/>
          <p:nvPr/>
        </p:nvGrpSpPr>
        <p:grpSpPr>
          <a:xfrm>
            <a:off x="4948840" y="3370256"/>
            <a:ext cx="103366" cy="254391"/>
            <a:chOff x="1418350" y="1375572"/>
            <a:chExt cx="103366" cy="254391"/>
          </a:xfrm>
        </p:grpSpPr>
        <p:cxnSp>
          <p:nvCxnSpPr>
            <p:cNvPr id="144" name="Rett linje 143">
              <a:extLst>
                <a:ext uri="{FF2B5EF4-FFF2-40B4-BE49-F238E27FC236}">
                  <a16:creationId xmlns:a16="http://schemas.microsoft.com/office/drawing/2014/main" id="{90A16D37-EB73-3954-91CB-A37A825B5065}"/>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5" name="Ellipse 144">
              <a:extLst>
                <a:ext uri="{FF2B5EF4-FFF2-40B4-BE49-F238E27FC236}">
                  <a16:creationId xmlns:a16="http://schemas.microsoft.com/office/drawing/2014/main" id="{54AAD134-C864-A98F-7084-D66E3E545F32}"/>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1" name="Gruppe 150">
            <a:extLst>
              <a:ext uri="{FF2B5EF4-FFF2-40B4-BE49-F238E27FC236}">
                <a16:creationId xmlns:a16="http://schemas.microsoft.com/office/drawing/2014/main" id="{DEF48837-90E0-C42C-AB96-9784F6644469}"/>
              </a:ext>
            </a:extLst>
          </p:cNvPr>
          <p:cNvGrpSpPr/>
          <p:nvPr/>
        </p:nvGrpSpPr>
        <p:grpSpPr>
          <a:xfrm>
            <a:off x="5722155" y="3260182"/>
            <a:ext cx="206733" cy="383519"/>
            <a:chOff x="6892100" y="1073793"/>
            <a:chExt cx="206733" cy="383519"/>
          </a:xfrm>
        </p:grpSpPr>
        <p:sp>
          <p:nvSpPr>
            <p:cNvPr id="152" name="Ellipse 151">
              <a:extLst>
                <a:ext uri="{FF2B5EF4-FFF2-40B4-BE49-F238E27FC236}">
                  <a16:creationId xmlns:a16="http://schemas.microsoft.com/office/drawing/2014/main" id="{15EBB89D-25F4-219F-2871-E12630B15462}"/>
                </a:ext>
              </a:extLst>
            </p:cNvPr>
            <p:cNvSpPr/>
            <p:nvPr/>
          </p:nvSpPr>
          <p:spPr>
            <a:xfrm>
              <a:off x="6892100" y="1073793"/>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3" name="Gruppe 152">
              <a:extLst>
                <a:ext uri="{FF2B5EF4-FFF2-40B4-BE49-F238E27FC236}">
                  <a16:creationId xmlns:a16="http://schemas.microsoft.com/office/drawing/2014/main" id="{444283FD-5FC5-CEF8-8EC6-032CA115307D}"/>
                </a:ext>
              </a:extLst>
            </p:cNvPr>
            <p:cNvGrpSpPr/>
            <p:nvPr/>
          </p:nvGrpSpPr>
          <p:grpSpPr>
            <a:xfrm>
              <a:off x="6943784" y="1202921"/>
              <a:ext cx="103366" cy="254391"/>
              <a:chOff x="1418350" y="1375572"/>
              <a:chExt cx="103366" cy="254391"/>
            </a:xfrm>
          </p:grpSpPr>
          <p:cxnSp>
            <p:nvCxnSpPr>
              <p:cNvPr id="154" name="Rett linje 153">
                <a:extLst>
                  <a:ext uri="{FF2B5EF4-FFF2-40B4-BE49-F238E27FC236}">
                    <a16:creationId xmlns:a16="http://schemas.microsoft.com/office/drawing/2014/main" id="{7987E956-4A9C-AF37-DE7E-948C5C97CA48}"/>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5" name="Ellipse 154">
                <a:extLst>
                  <a:ext uri="{FF2B5EF4-FFF2-40B4-BE49-F238E27FC236}">
                    <a16:creationId xmlns:a16="http://schemas.microsoft.com/office/drawing/2014/main" id="{D1EAD344-AEC3-1A7E-E5F7-EF9F4C26A93F}"/>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6" name="Gruppe 155">
            <a:extLst>
              <a:ext uri="{FF2B5EF4-FFF2-40B4-BE49-F238E27FC236}">
                <a16:creationId xmlns:a16="http://schemas.microsoft.com/office/drawing/2014/main" id="{420B7A91-AB8A-2C2D-DD2F-219FB3D910F4}"/>
              </a:ext>
            </a:extLst>
          </p:cNvPr>
          <p:cNvGrpSpPr/>
          <p:nvPr/>
        </p:nvGrpSpPr>
        <p:grpSpPr>
          <a:xfrm>
            <a:off x="6495518" y="3190332"/>
            <a:ext cx="206733" cy="383519"/>
            <a:chOff x="6892100" y="1073793"/>
            <a:chExt cx="206733" cy="383519"/>
          </a:xfrm>
        </p:grpSpPr>
        <p:sp>
          <p:nvSpPr>
            <p:cNvPr id="157" name="Ellipse 156">
              <a:extLst>
                <a:ext uri="{FF2B5EF4-FFF2-40B4-BE49-F238E27FC236}">
                  <a16:creationId xmlns:a16="http://schemas.microsoft.com/office/drawing/2014/main" id="{E6887348-CC4E-F677-5B3C-C7D7A6D6D914}"/>
                </a:ext>
              </a:extLst>
            </p:cNvPr>
            <p:cNvSpPr/>
            <p:nvPr/>
          </p:nvSpPr>
          <p:spPr>
            <a:xfrm>
              <a:off x="6892100" y="1073793"/>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8" name="Gruppe 157">
              <a:extLst>
                <a:ext uri="{FF2B5EF4-FFF2-40B4-BE49-F238E27FC236}">
                  <a16:creationId xmlns:a16="http://schemas.microsoft.com/office/drawing/2014/main" id="{C65E3D9A-BEFD-71B8-0BCE-7FEDE6B88DEB}"/>
                </a:ext>
              </a:extLst>
            </p:cNvPr>
            <p:cNvGrpSpPr/>
            <p:nvPr/>
          </p:nvGrpSpPr>
          <p:grpSpPr>
            <a:xfrm>
              <a:off x="6943784" y="1202921"/>
              <a:ext cx="103366" cy="254391"/>
              <a:chOff x="1418350" y="1375572"/>
              <a:chExt cx="103366" cy="254391"/>
            </a:xfrm>
          </p:grpSpPr>
          <p:cxnSp>
            <p:nvCxnSpPr>
              <p:cNvPr id="159" name="Rett linje 158">
                <a:extLst>
                  <a:ext uri="{FF2B5EF4-FFF2-40B4-BE49-F238E27FC236}">
                    <a16:creationId xmlns:a16="http://schemas.microsoft.com/office/drawing/2014/main" id="{96729583-218C-AC2C-B7E5-3D1E1BA10AA5}"/>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Ellipse 159">
                <a:extLst>
                  <a:ext uri="{FF2B5EF4-FFF2-40B4-BE49-F238E27FC236}">
                    <a16:creationId xmlns:a16="http://schemas.microsoft.com/office/drawing/2014/main" id="{9F47687D-E728-06F8-D8DD-4E40E52D8E3F}"/>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1" name="Gruppe 160">
            <a:extLst>
              <a:ext uri="{FF2B5EF4-FFF2-40B4-BE49-F238E27FC236}">
                <a16:creationId xmlns:a16="http://schemas.microsoft.com/office/drawing/2014/main" id="{4EA11594-E70B-DA3C-15DB-087296B00439}"/>
              </a:ext>
            </a:extLst>
          </p:cNvPr>
          <p:cNvGrpSpPr/>
          <p:nvPr/>
        </p:nvGrpSpPr>
        <p:grpSpPr>
          <a:xfrm>
            <a:off x="7270569" y="3260182"/>
            <a:ext cx="206733" cy="383519"/>
            <a:chOff x="6892100" y="1073793"/>
            <a:chExt cx="206733" cy="383519"/>
          </a:xfrm>
        </p:grpSpPr>
        <p:sp>
          <p:nvSpPr>
            <p:cNvPr id="162" name="Ellipse 161">
              <a:extLst>
                <a:ext uri="{FF2B5EF4-FFF2-40B4-BE49-F238E27FC236}">
                  <a16:creationId xmlns:a16="http://schemas.microsoft.com/office/drawing/2014/main" id="{52658A31-8263-1348-E74E-CA6F461FA5A6}"/>
                </a:ext>
              </a:extLst>
            </p:cNvPr>
            <p:cNvSpPr/>
            <p:nvPr/>
          </p:nvSpPr>
          <p:spPr>
            <a:xfrm>
              <a:off x="6892100" y="1073793"/>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3" name="Gruppe 162">
              <a:extLst>
                <a:ext uri="{FF2B5EF4-FFF2-40B4-BE49-F238E27FC236}">
                  <a16:creationId xmlns:a16="http://schemas.microsoft.com/office/drawing/2014/main" id="{45E3CBCC-2C9D-3796-5186-36CFC1851BC7}"/>
                </a:ext>
              </a:extLst>
            </p:cNvPr>
            <p:cNvGrpSpPr/>
            <p:nvPr/>
          </p:nvGrpSpPr>
          <p:grpSpPr>
            <a:xfrm>
              <a:off x="6943784" y="1202921"/>
              <a:ext cx="103366" cy="254391"/>
              <a:chOff x="1418350" y="1375572"/>
              <a:chExt cx="103366" cy="254391"/>
            </a:xfrm>
          </p:grpSpPr>
          <p:cxnSp>
            <p:nvCxnSpPr>
              <p:cNvPr id="164" name="Rett linje 163">
                <a:extLst>
                  <a:ext uri="{FF2B5EF4-FFF2-40B4-BE49-F238E27FC236}">
                    <a16:creationId xmlns:a16="http://schemas.microsoft.com/office/drawing/2014/main" id="{50628241-BC8E-5512-FC93-A615296CECD3}"/>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5" name="Ellipse 164">
                <a:extLst>
                  <a:ext uri="{FF2B5EF4-FFF2-40B4-BE49-F238E27FC236}">
                    <a16:creationId xmlns:a16="http://schemas.microsoft.com/office/drawing/2014/main" id="{1071B110-6ABD-28F9-C4E0-73E34C5DF03D}"/>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80" name="Ellipse 179">
            <a:extLst>
              <a:ext uri="{FF2B5EF4-FFF2-40B4-BE49-F238E27FC236}">
                <a16:creationId xmlns:a16="http://schemas.microsoft.com/office/drawing/2014/main" id="{02FCDB5B-DA60-11C7-0E47-B05D3D560F8A}"/>
              </a:ext>
            </a:extLst>
          </p:cNvPr>
          <p:cNvSpPr/>
          <p:nvPr/>
        </p:nvSpPr>
        <p:spPr>
          <a:xfrm>
            <a:off x="3164407" y="3306934"/>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1" name="Gruppe 180">
            <a:extLst>
              <a:ext uri="{FF2B5EF4-FFF2-40B4-BE49-F238E27FC236}">
                <a16:creationId xmlns:a16="http://schemas.microsoft.com/office/drawing/2014/main" id="{101C9E15-BC83-F2DE-E826-3D65024CC38D}"/>
              </a:ext>
            </a:extLst>
          </p:cNvPr>
          <p:cNvGrpSpPr/>
          <p:nvPr/>
        </p:nvGrpSpPr>
        <p:grpSpPr>
          <a:xfrm>
            <a:off x="3216091" y="3437649"/>
            <a:ext cx="103366" cy="254391"/>
            <a:chOff x="1418350" y="1375572"/>
            <a:chExt cx="103366" cy="254391"/>
          </a:xfrm>
        </p:grpSpPr>
        <p:cxnSp>
          <p:nvCxnSpPr>
            <p:cNvPr id="182" name="Rett linje 181">
              <a:extLst>
                <a:ext uri="{FF2B5EF4-FFF2-40B4-BE49-F238E27FC236}">
                  <a16:creationId xmlns:a16="http://schemas.microsoft.com/office/drawing/2014/main" id="{6477D5E1-28B6-6318-C681-C5B3275D5B98}"/>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3" name="Ellipse 182">
              <a:extLst>
                <a:ext uri="{FF2B5EF4-FFF2-40B4-BE49-F238E27FC236}">
                  <a16:creationId xmlns:a16="http://schemas.microsoft.com/office/drawing/2014/main" id="{0501484E-8200-BFDC-5CAC-A8AE55A10645}"/>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2" name="Gruppe 271">
            <a:extLst>
              <a:ext uri="{FF2B5EF4-FFF2-40B4-BE49-F238E27FC236}">
                <a16:creationId xmlns:a16="http://schemas.microsoft.com/office/drawing/2014/main" id="{5F4EF3CB-7C98-3C41-6618-6A002DFFEB80}"/>
              </a:ext>
            </a:extLst>
          </p:cNvPr>
          <p:cNvGrpSpPr/>
          <p:nvPr/>
        </p:nvGrpSpPr>
        <p:grpSpPr>
          <a:xfrm flipV="1">
            <a:off x="6547372" y="3624506"/>
            <a:ext cx="103366" cy="254391"/>
            <a:chOff x="1418350" y="1375572"/>
            <a:chExt cx="103366" cy="254391"/>
          </a:xfrm>
        </p:grpSpPr>
        <p:cxnSp>
          <p:nvCxnSpPr>
            <p:cNvPr id="273" name="Rett linje 272">
              <a:extLst>
                <a:ext uri="{FF2B5EF4-FFF2-40B4-BE49-F238E27FC236}">
                  <a16:creationId xmlns:a16="http://schemas.microsoft.com/office/drawing/2014/main" id="{D62AA4D7-5F4F-65DF-EFE0-C025E08B6C65}"/>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74" name="Ellipse 273">
              <a:extLst>
                <a:ext uri="{FF2B5EF4-FFF2-40B4-BE49-F238E27FC236}">
                  <a16:creationId xmlns:a16="http://schemas.microsoft.com/office/drawing/2014/main" id="{64C8FAB5-FA9F-840C-D8EA-E6E6EF88E3F1}"/>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5" name="Ellipse 274">
            <a:extLst>
              <a:ext uri="{FF2B5EF4-FFF2-40B4-BE49-F238E27FC236}">
                <a16:creationId xmlns:a16="http://schemas.microsoft.com/office/drawing/2014/main" id="{520D0666-7AB8-5D5D-ED62-168190DC3D14}"/>
              </a:ext>
            </a:extLst>
          </p:cNvPr>
          <p:cNvSpPr/>
          <p:nvPr/>
        </p:nvSpPr>
        <p:spPr>
          <a:xfrm>
            <a:off x="6495688" y="3878118"/>
            <a:ext cx="206733" cy="127221"/>
          </a:xfrm>
          <a:prstGeom prst="ellipse">
            <a:avLst/>
          </a:prstGeom>
          <a:solidFill>
            <a:srgbClr val="0070C0"/>
          </a:solidFill>
          <a:ln w="3175">
            <a:solidFill>
              <a:srgbClr val="6E6F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0" name="Gruppe 139">
            <a:extLst>
              <a:ext uri="{FF2B5EF4-FFF2-40B4-BE49-F238E27FC236}">
                <a16:creationId xmlns:a16="http://schemas.microsoft.com/office/drawing/2014/main" id="{49E4ED4C-80C6-0C12-2F58-BB31C57B7259}"/>
              </a:ext>
            </a:extLst>
          </p:cNvPr>
          <p:cNvGrpSpPr/>
          <p:nvPr/>
        </p:nvGrpSpPr>
        <p:grpSpPr>
          <a:xfrm flipV="1">
            <a:off x="5614530" y="1577211"/>
            <a:ext cx="206733" cy="386726"/>
            <a:chOff x="6942815" y="1087466"/>
            <a:chExt cx="206733" cy="386726"/>
          </a:xfrm>
        </p:grpSpPr>
        <p:sp>
          <p:nvSpPr>
            <p:cNvPr id="149" name="Ellipse 148">
              <a:extLst>
                <a:ext uri="{FF2B5EF4-FFF2-40B4-BE49-F238E27FC236}">
                  <a16:creationId xmlns:a16="http://schemas.microsoft.com/office/drawing/2014/main" id="{A42C940E-5BC9-0372-59E9-54218749D865}"/>
                </a:ext>
              </a:extLst>
            </p:cNvPr>
            <p:cNvSpPr/>
            <p:nvPr/>
          </p:nvSpPr>
          <p:spPr>
            <a:xfrm>
              <a:off x="6942815" y="1087466"/>
              <a:ext cx="206733" cy="127221"/>
            </a:xfrm>
            <a:prstGeom prst="ellipse">
              <a:avLst/>
            </a:prstGeom>
            <a:solidFill>
              <a:srgbClr val="00B050"/>
            </a:solidFill>
            <a:ln w="3175">
              <a:solidFill>
                <a:srgbClr val="009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6" name="Gruppe 165">
              <a:extLst>
                <a:ext uri="{FF2B5EF4-FFF2-40B4-BE49-F238E27FC236}">
                  <a16:creationId xmlns:a16="http://schemas.microsoft.com/office/drawing/2014/main" id="{0D2CC33C-663C-303F-117C-9798EA8E16C0}"/>
                </a:ext>
              </a:extLst>
            </p:cNvPr>
            <p:cNvGrpSpPr/>
            <p:nvPr/>
          </p:nvGrpSpPr>
          <p:grpSpPr>
            <a:xfrm>
              <a:off x="6994498" y="1219801"/>
              <a:ext cx="103366" cy="254391"/>
              <a:chOff x="1418350" y="1375572"/>
              <a:chExt cx="103366" cy="254391"/>
            </a:xfrm>
          </p:grpSpPr>
          <p:cxnSp>
            <p:nvCxnSpPr>
              <p:cNvPr id="172" name="Rett linje 171">
                <a:extLst>
                  <a:ext uri="{FF2B5EF4-FFF2-40B4-BE49-F238E27FC236}">
                    <a16:creationId xmlns:a16="http://schemas.microsoft.com/office/drawing/2014/main" id="{CDA4CD82-A184-560D-719C-595B591B2E16}"/>
                  </a:ext>
                </a:extLst>
              </p:cNvPr>
              <p:cNvCxnSpPr>
                <a:cxnSpLocks/>
              </p:cNvCxnSpPr>
              <p:nvPr/>
            </p:nvCxnSpPr>
            <p:spPr>
              <a:xfrm>
                <a:off x="1470033" y="1375572"/>
                <a:ext cx="0" cy="2086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9" name="Ellipse 178">
                <a:extLst>
                  <a:ext uri="{FF2B5EF4-FFF2-40B4-BE49-F238E27FC236}">
                    <a16:creationId xmlns:a16="http://schemas.microsoft.com/office/drawing/2014/main" id="{D8F96C36-F75A-F01E-5D71-43EDFAC09CD8}"/>
                  </a:ext>
                </a:extLst>
              </p:cNvPr>
              <p:cNvSpPr/>
              <p:nvPr/>
            </p:nvSpPr>
            <p:spPr>
              <a:xfrm>
                <a:off x="1418350" y="1584244"/>
                <a:ext cx="103366"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98" name="TekstSylinder 197">
            <a:extLst>
              <a:ext uri="{FF2B5EF4-FFF2-40B4-BE49-F238E27FC236}">
                <a16:creationId xmlns:a16="http://schemas.microsoft.com/office/drawing/2014/main" id="{52098CA3-4DFF-CC1F-7891-C5A0D0ADAA00}"/>
              </a:ext>
            </a:extLst>
          </p:cNvPr>
          <p:cNvSpPr txBox="1"/>
          <p:nvPr/>
        </p:nvSpPr>
        <p:spPr>
          <a:xfrm>
            <a:off x="5256753" y="1954657"/>
            <a:ext cx="897572"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1" i="0" u="none" strike="noStrike" kern="1200" cap="none" spc="0" normalizeH="0" baseline="0" noProof="0">
                <a:ln>
                  <a:noFill/>
                </a:ln>
                <a:solidFill>
                  <a:prstClr val="black"/>
                </a:solidFill>
                <a:effectLst/>
                <a:uLnTx/>
                <a:uFillTx/>
                <a:latin typeface="Calibri" panose="020F0502020204030204"/>
                <a:ea typeface="+mn-ea"/>
                <a:cs typeface="+mn-cs"/>
              </a:rPr>
              <a:t>1974   </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700">
                <a:solidFill>
                  <a:prstClr val="black"/>
                </a:solidFill>
                <a:latin typeface="Calibri" panose="020F0502020204030204"/>
              </a:rPr>
              <a:t>Grossiststatistikken (legemidler)</a:t>
            </a:r>
            <a:endParaRPr kumimoji="0" lang="nb-NO" sz="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021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C045587-DA6C-B9B0-497B-5208B777472A}"/>
              </a:ext>
            </a:extLst>
          </p:cNvPr>
          <p:cNvSpPr>
            <a:spLocks noGrp="1"/>
          </p:cNvSpPr>
          <p:nvPr>
            <p:ph type="body" idx="1"/>
          </p:nvPr>
        </p:nvSpPr>
        <p:spPr/>
        <p:txBody>
          <a:bodyPr/>
          <a:lstStyle/>
          <a:p>
            <a:endParaRPr lang="en-US"/>
          </a:p>
        </p:txBody>
      </p:sp>
      <p:sp>
        <p:nvSpPr>
          <p:cNvPr id="3" name="Text Placeholder 2">
            <a:extLst>
              <a:ext uri="{FF2B5EF4-FFF2-40B4-BE49-F238E27FC236}">
                <a16:creationId xmlns:a16="http://schemas.microsoft.com/office/drawing/2014/main" id="{4F8CE49D-64E8-3EE4-61B1-2471252E8F92}"/>
              </a:ext>
            </a:extLst>
          </p:cNvPr>
          <p:cNvSpPr>
            <a:spLocks noGrp="1"/>
          </p:cNvSpPr>
          <p:nvPr>
            <p:ph type="body" sz="quarter" idx="14"/>
          </p:nvPr>
        </p:nvSpPr>
        <p:spPr/>
        <p:txBody>
          <a:bodyPr/>
          <a:lstStyle/>
          <a:p>
            <a:r>
              <a:rPr lang="en-US" sz="5200">
                <a:ea typeface="Calibri"/>
                <a:cs typeface="Calibri"/>
              </a:rPr>
              <a:t>Avslutning</a:t>
            </a:r>
            <a:endParaRPr lang="en-US"/>
          </a:p>
        </p:txBody>
      </p:sp>
      <p:sp>
        <p:nvSpPr>
          <p:cNvPr id="5" name="Picture Placeholder 4">
            <a:extLst>
              <a:ext uri="{FF2B5EF4-FFF2-40B4-BE49-F238E27FC236}">
                <a16:creationId xmlns:a16="http://schemas.microsoft.com/office/drawing/2014/main" id="{621D4968-7939-EBAE-6664-2B0DFCEB9033}"/>
              </a:ext>
            </a:extLst>
          </p:cNvPr>
          <p:cNvSpPr>
            <a:spLocks noGrp="1"/>
          </p:cNvSpPr>
          <p:nvPr>
            <p:ph type="pic" sz="quarter" idx="15"/>
          </p:nvPr>
        </p:nvSpPr>
        <p:spPr/>
        <p:txBody>
          <a:bodyPr/>
          <a:lstStyle/>
          <a:p>
            <a:endParaRPr lang="nb-NO"/>
          </a:p>
        </p:txBody>
      </p:sp>
    </p:spTree>
    <p:extLst>
      <p:ext uri="{BB962C8B-B14F-4D97-AF65-F5344CB8AC3E}">
        <p14:creationId xmlns:p14="http://schemas.microsoft.com/office/powerpoint/2010/main" val="1893197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1C0C62A4-BDAC-4364-DEA1-AAAB8DAB8156}"/>
              </a:ext>
            </a:extLst>
          </p:cNvPr>
          <p:cNvPicPr>
            <a:picLocks noChangeAspect="1"/>
          </p:cNvPicPr>
          <p:nvPr/>
        </p:nvPicPr>
        <p:blipFill rotWithShape="1">
          <a:blip r:embed="rId3"/>
          <a:srcRect l="1870" t="3298" r="3301" b="3163"/>
          <a:stretch/>
        </p:blipFill>
        <p:spPr>
          <a:xfrm>
            <a:off x="793750" y="1739900"/>
            <a:ext cx="6292850" cy="4235450"/>
          </a:xfrm>
          <a:prstGeom prst="rect">
            <a:avLst/>
          </a:prstGeom>
        </p:spPr>
      </p:pic>
      <p:sp>
        <p:nvSpPr>
          <p:cNvPr id="2" name="Google Shape;1227;p231">
            <a:extLst>
              <a:ext uri="{FF2B5EF4-FFF2-40B4-BE49-F238E27FC236}">
                <a16:creationId xmlns:a16="http://schemas.microsoft.com/office/drawing/2014/main" id="{7D1BA48D-4332-0C9A-4FAD-89AD7355400D}"/>
              </a:ext>
            </a:extLst>
          </p:cNvPr>
          <p:cNvSpPr txBox="1">
            <a:spLocks/>
          </p:cNvSpPr>
          <p:nvPr/>
        </p:nvSpPr>
        <p:spPr>
          <a:xfrm>
            <a:off x="621707" y="413722"/>
            <a:ext cx="11330369" cy="553998"/>
          </a:xfrm>
          <a:prstGeom prst="rect">
            <a:avLst/>
          </a:prstGeom>
        </p:spPr>
        <p:txBody>
          <a:bodyPr vert="horz" wrap="square" lIns="0" tIns="0" rIns="0" bIns="0" rtlCol="0" anchor="t" anchorCtr="0">
            <a:spAutoFit/>
          </a:bodyPr>
          <a:lstStyle>
            <a:lvl1pPr algn="l" defTabSz="914446" rtl="0" eaLnBrk="1" latinLnBrk="0" hangingPunct="1">
              <a:lnSpc>
                <a:spcPct val="90000"/>
              </a:lnSpc>
              <a:spcBef>
                <a:spcPct val="0"/>
              </a:spcBef>
              <a:buNone/>
              <a:defRPr sz="4651" kern="1200"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a:ln>
                  <a:noFill/>
                </a:ln>
                <a:solidFill>
                  <a:srgbClr val="3A3B63"/>
                </a:solidFill>
                <a:effectLst/>
                <a:uLnTx/>
                <a:uFillTx/>
                <a:latin typeface="Calibri" panose="020F0502020204030204"/>
                <a:ea typeface="Crimson Pro"/>
                <a:cs typeface="Crimson Pro"/>
                <a:sym typeface="Crimson Pro"/>
              </a:rPr>
              <a:t>Store oppgaver, store miljøer, stor produksjon</a:t>
            </a:r>
          </a:p>
        </p:txBody>
      </p:sp>
      <p:sp>
        <p:nvSpPr>
          <p:cNvPr id="7" name="TekstSylinder 6">
            <a:extLst>
              <a:ext uri="{FF2B5EF4-FFF2-40B4-BE49-F238E27FC236}">
                <a16:creationId xmlns:a16="http://schemas.microsoft.com/office/drawing/2014/main" id="{FF0E6072-3207-980A-2AE8-1F395BD31C31}"/>
              </a:ext>
            </a:extLst>
          </p:cNvPr>
          <p:cNvSpPr txBox="1"/>
          <p:nvPr/>
        </p:nvSpPr>
        <p:spPr>
          <a:xfrm>
            <a:off x="5382389" y="4244088"/>
            <a:ext cx="1564729" cy="43088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srgbClr val="FAD8D7">
                    <a:lumMod val="90000"/>
                  </a:srgbClr>
                </a:solidFill>
                <a:effectLst/>
                <a:uLnTx/>
                <a:uFillTx/>
                <a:latin typeface="Calibri" panose="020F0502020204030204"/>
                <a:ea typeface="+mn-ea"/>
                <a:cs typeface="+mn-cs"/>
              </a:rPr>
              <a:t>Tynset</a:t>
            </a:r>
            <a:r>
              <a:rPr kumimoji="0" lang="nb-NO" sz="2200" b="0" i="0" u="none" strike="noStrike" kern="1200" cap="none" spc="0" normalizeH="0" baseline="0" noProof="0">
                <a:ln>
                  <a:noFill/>
                </a:ln>
                <a:solidFill>
                  <a:srgbClr val="393C61"/>
                </a:solidFill>
                <a:effectLst/>
                <a:uLnTx/>
                <a:uFillTx/>
                <a:latin typeface="Calibri" panose="020F0502020204030204"/>
                <a:ea typeface="+mn-ea"/>
                <a:cs typeface="+mn-cs"/>
              </a:rPr>
              <a:t> 11 </a:t>
            </a:r>
          </a:p>
        </p:txBody>
      </p:sp>
      <p:sp>
        <p:nvSpPr>
          <p:cNvPr id="17" name="Ellipse 16">
            <a:extLst>
              <a:ext uri="{FF2B5EF4-FFF2-40B4-BE49-F238E27FC236}">
                <a16:creationId xmlns:a16="http://schemas.microsoft.com/office/drawing/2014/main" id="{8807D4C3-CBA4-1EA8-23C1-4D1EAAF57A14}"/>
              </a:ext>
            </a:extLst>
          </p:cNvPr>
          <p:cNvSpPr/>
          <p:nvPr/>
        </p:nvSpPr>
        <p:spPr>
          <a:xfrm>
            <a:off x="2738184" y="4980692"/>
            <a:ext cx="97277" cy="90792"/>
          </a:xfrm>
          <a:prstGeom prst="ellipse">
            <a:avLst/>
          </a:prstGeom>
          <a:solidFill>
            <a:schemeClr val="accent2"/>
          </a:solidFill>
          <a:ln>
            <a:solidFill>
              <a:schemeClr val="bg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Ellipse 17">
            <a:extLst>
              <a:ext uri="{FF2B5EF4-FFF2-40B4-BE49-F238E27FC236}">
                <a16:creationId xmlns:a16="http://schemas.microsoft.com/office/drawing/2014/main" id="{5ADB6AFD-79AA-A587-4E05-809A09592AB2}"/>
              </a:ext>
            </a:extLst>
          </p:cNvPr>
          <p:cNvSpPr/>
          <p:nvPr/>
        </p:nvSpPr>
        <p:spPr>
          <a:xfrm>
            <a:off x="3423984" y="5216468"/>
            <a:ext cx="97277" cy="90792"/>
          </a:xfrm>
          <a:prstGeom prst="ellipse">
            <a:avLst/>
          </a:prstGeom>
          <a:solidFill>
            <a:schemeClr val="accent2"/>
          </a:solidFill>
          <a:ln>
            <a:solidFill>
              <a:schemeClr val="bg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Ellipse 18">
            <a:extLst>
              <a:ext uri="{FF2B5EF4-FFF2-40B4-BE49-F238E27FC236}">
                <a16:creationId xmlns:a16="http://schemas.microsoft.com/office/drawing/2014/main" id="{C8FE12B4-EF5B-32E0-C3E4-057BBAD58BFF}"/>
              </a:ext>
            </a:extLst>
          </p:cNvPr>
          <p:cNvSpPr/>
          <p:nvPr/>
        </p:nvSpPr>
        <p:spPr>
          <a:xfrm>
            <a:off x="3472622" y="4221015"/>
            <a:ext cx="97277" cy="90792"/>
          </a:xfrm>
          <a:prstGeom prst="ellipse">
            <a:avLst/>
          </a:prstGeom>
          <a:solidFill>
            <a:schemeClr val="accent2"/>
          </a:solidFill>
          <a:ln>
            <a:solidFill>
              <a:schemeClr val="bg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Ellipse 19">
            <a:extLst>
              <a:ext uri="{FF2B5EF4-FFF2-40B4-BE49-F238E27FC236}">
                <a16:creationId xmlns:a16="http://schemas.microsoft.com/office/drawing/2014/main" id="{B63B6DCA-9489-A8C3-A27E-9AFB5BB74823}"/>
              </a:ext>
            </a:extLst>
          </p:cNvPr>
          <p:cNvSpPr/>
          <p:nvPr/>
        </p:nvSpPr>
        <p:spPr>
          <a:xfrm>
            <a:off x="3592050" y="4085987"/>
            <a:ext cx="97277" cy="90792"/>
          </a:xfrm>
          <a:prstGeom prst="ellipse">
            <a:avLst/>
          </a:prstGeom>
          <a:solidFill>
            <a:schemeClr val="accent2"/>
          </a:solidFill>
          <a:ln>
            <a:solidFill>
              <a:schemeClr val="bg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Ellipse 20">
            <a:extLst>
              <a:ext uri="{FF2B5EF4-FFF2-40B4-BE49-F238E27FC236}">
                <a16:creationId xmlns:a16="http://schemas.microsoft.com/office/drawing/2014/main" id="{09AACB76-193A-BCD8-AC97-A5886C5FE617}"/>
              </a:ext>
            </a:extLst>
          </p:cNvPr>
          <p:cNvSpPr/>
          <p:nvPr/>
        </p:nvSpPr>
        <p:spPr>
          <a:xfrm>
            <a:off x="3474394" y="4560289"/>
            <a:ext cx="97277" cy="90792"/>
          </a:xfrm>
          <a:prstGeom prst="ellipse">
            <a:avLst/>
          </a:prstGeom>
          <a:solidFill>
            <a:schemeClr val="accent2"/>
          </a:solidFill>
          <a:ln>
            <a:solidFill>
              <a:schemeClr val="bg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3" name="Rett linje 22">
            <a:extLst>
              <a:ext uri="{FF2B5EF4-FFF2-40B4-BE49-F238E27FC236}">
                <a16:creationId xmlns:a16="http://schemas.microsoft.com/office/drawing/2014/main" id="{194984D3-E21E-D787-8D50-F7D2CC9B1F74}"/>
              </a:ext>
            </a:extLst>
          </p:cNvPr>
          <p:cNvCxnSpPr>
            <a:cxnSpLocks/>
          </p:cNvCxnSpPr>
          <p:nvPr/>
        </p:nvCxnSpPr>
        <p:spPr>
          <a:xfrm>
            <a:off x="3806616" y="4633979"/>
            <a:ext cx="276046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6" name="TekstSylinder 25">
            <a:extLst>
              <a:ext uri="{FF2B5EF4-FFF2-40B4-BE49-F238E27FC236}">
                <a16:creationId xmlns:a16="http://schemas.microsoft.com/office/drawing/2014/main" id="{CCDFBA63-F33E-014F-8F19-7CBD6742A370}"/>
              </a:ext>
            </a:extLst>
          </p:cNvPr>
          <p:cNvSpPr txBox="1"/>
          <p:nvPr/>
        </p:nvSpPr>
        <p:spPr>
          <a:xfrm>
            <a:off x="5458589" y="4914404"/>
            <a:ext cx="1564729" cy="43088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srgbClr val="FAD8D7">
                    <a:lumMod val="90000"/>
                  </a:srgbClr>
                </a:solidFill>
                <a:effectLst/>
                <a:uLnTx/>
                <a:uFillTx/>
                <a:latin typeface="Calibri" panose="020F0502020204030204"/>
                <a:ea typeface="+mn-ea"/>
                <a:cs typeface="+mn-cs"/>
              </a:rPr>
              <a:t>Oslo</a:t>
            </a:r>
            <a:r>
              <a:rPr kumimoji="0" lang="nb-NO" sz="2200" b="0" i="0" u="none" strike="noStrike" kern="1200" cap="none" spc="0" normalizeH="0" baseline="0" noProof="0">
                <a:ln>
                  <a:noFill/>
                </a:ln>
                <a:solidFill>
                  <a:srgbClr val="393C61"/>
                </a:solidFill>
                <a:effectLst/>
                <a:uLnTx/>
                <a:uFillTx/>
                <a:latin typeface="Calibri" panose="020F0502020204030204"/>
                <a:ea typeface="+mn-ea"/>
                <a:cs typeface="+mn-cs"/>
              </a:rPr>
              <a:t> 160 </a:t>
            </a:r>
          </a:p>
        </p:txBody>
      </p:sp>
      <p:cxnSp>
        <p:nvCxnSpPr>
          <p:cNvPr id="27" name="Rett linje 26">
            <a:extLst>
              <a:ext uri="{FF2B5EF4-FFF2-40B4-BE49-F238E27FC236}">
                <a16:creationId xmlns:a16="http://schemas.microsoft.com/office/drawing/2014/main" id="{F751D4EA-7175-33F5-170E-8D9647601EA4}"/>
              </a:ext>
            </a:extLst>
          </p:cNvPr>
          <p:cNvCxnSpPr>
            <a:cxnSpLocks/>
          </p:cNvCxnSpPr>
          <p:nvPr/>
        </p:nvCxnSpPr>
        <p:spPr>
          <a:xfrm>
            <a:off x="3812966" y="5304295"/>
            <a:ext cx="275411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8" name="TekstSylinder 27">
            <a:extLst>
              <a:ext uri="{FF2B5EF4-FFF2-40B4-BE49-F238E27FC236}">
                <a16:creationId xmlns:a16="http://schemas.microsoft.com/office/drawing/2014/main" id="{C57E1D47-200E-2F17-AEC1-0315CE373D98}"/>
              </a:ext>
            </a:extLst>
          </p:cNvPr>
          <p:cNvSpPr txBox="1"/>
          <p:nvPr/>
        </p:nvSpPr>
        <p:spPr>
          <a:xfrm>
            <a:off x="1063112" y="3854573"/>
            <a:ext cx="1939113" cy="43088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srgbClr val="FAD8D7">
                    <a:lumMod val="90000"/>
                  </a:srgbClr>
                </a:solidFill>
                <a:effectLst/>
                <a:uLnTx/>
                <a:uFillTx/>
                <a:latin typeface="Calibri" panose="020F0502020204030204"/>
                <a:ea typeface="+mn-ea"/>
                <a:cs typeface="+mn-cs"/>
              </a:rPr>
              <a:t>Trondheim</a:t>
            </a:r>
            <a:r>
              <a:rPr kumimoji="0" lang="nb-NO" sz="2200" b="0" i="0" u="none" strike="noStrike" kern="1200" cap="none" spc="0" normalizeH="0" baseline="0" noProof="0">
                <a:ln>
                  <a:noFill/>
                </a:ln>
                <a:solidFill>
                  <a:srgbClr val="393C61"/>
                </a:solidFill>
                <a:effectLst/>
                <a:uLnTx/>
                <a:uFillTx/>
                <a:latin typeface="Calibri" panose="020F0502020204030204"/>
                <a:ea typeface="+mn-ea"/>
                <a:cs typeface="+mn-cs"/>
              </a:rPr>
              <a:t> 66 </a:t>
            </a:r>
          </a:p>
        </p:txBody>
      </p:sp>
      <p:cxnSp>
        <p:nvCxnSpPr>
          <p:cNvPr id="29" name="Rett linje 28">
            <a:extLst>
              <a:ext uri="{FF2B5EF4-FFF2-40B4-BE49-F238E27FC236}">
                <a16:creationId xmlns:a16="http://schemas.microsoft.com/office/drawing/2014/main" id="{387DD782-D9C4-AD08-FB10-31BDEB6B5C22}"/>
              </a:ext>
            </a:extLst>
          </p:cNvPr>
          <p:cNvCxnSpPr>
            <a:cxnSpLocks/>
          </p:cNvCxnSpPr>
          <p:nvPr/>
        </p:nvCxnSpPr>
        <p:spPr>
          <a:xfrm>
            <a:off x="1144708" y="4264893"/>
            <a:ext cx="200489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1" name="TekstSylinder 30">
            <a:extLst>
              <a:ext uri="{FF2B5EF4-FFF2-40B4-BE49-F238E27FC236}">
                <a16:creationId xmlns:a16="http://schemas.microsoft.com/office/drawing/2014/main" id="{E4B0F453-6887-6696-5DD1-57DF58368658}"/>
              </a:ext>
            </a:extLst>
          </p:cNvPr>
          <p:cNvSpPr txBox="1"/>
          <p:nvPr/>
        </p:nvSpPr>
        <p:spPr>
          <a:xfrm>
            <a:off x="1094862" y="4820512"/>
            <a:ext cx="1564729" cy="43088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srgbClr val="FAD8D7">
                    <a:lumMod val="90000"/>
                  </a:srgbClr>
                </a:solidFill>
                <a:effectLst/>
                <a:uLnTx/>
                <a:uFillTx/>
                <a:latin typeface="Calibri" panose="020F0502020204030204"/>
                <a:ea typeface="+mn-ea"/>
                <a:cs typeface="+mn-cs"/>
              </a:rPr>
              <a:t>Bergen</a:t>
            </a:r>
            <a:r>
              <a:rPr kumimoji="0" lang="nb-NO" sz="2200" b="0" i="0" u="none" strike="noStrike" kern="1200" cap="none" spc="0" normalizeH="0" baseline="0" noProof="0">
                <a:ln>
                  <a:noFill/>
                </a:ln>
                <a:solidFill>
                  <a:srgbClr val="393C61"/>
                </a:solidFill>
                <a:effectLst/>
                <a:uLnTx/>
                <a:uFillTx/>
                <a:latin typeface="Calibri" panose="020F0502020204030204"/>
                <a:ea typeface="+mn-ea"/>
                <a:cs typeface="+mn-cs"/>
              </a:rPr>
              <a:t> 77 </a:t>
            </a:r>
          </a:p>
        </p:txBody>
      </p:sp>
      <p:cxnSp>
        <p:nvCxnSpPr>
          <p:cNvPr id="32" name="Rett linje 31">
            <a:extLst>
              <a:ext uri="{FF2B5EF4-FFF2-40B4-BE49-F238E27FC236}">
                <a16:creationId xmlns:a16="http://schemas.microsoft.com/office/drawing/2014/main" id="{253EC434-2B06-D4B2-9B6D-1E1DE562806B}"/>
              </a:ext>
            </a:extLst>
          </p:cNvPr>
          <p:cNvCxnSpPr>
            <a:cxnSpLocks/>
          </p:cNvCxnSpPr>
          <p:nvPr/>
        </p:nvCxnSpPr>
        <p:spPr>
          <a:xfrm>
            <a:off x="1148396" y="5187072"/>
            <a:ext cx="1613854"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4" name="TekstSylinder 33">
            <a:extLst>
              <a:ext uri="{FF2B5EF4-FFF2-40B4-BE49-F238E27FC236}">
                <a16:creationId xmlns:a16="http://schemas.microsoft.com/office/drawing/2014/main" id="{08DCB6DC-0084-9FE8-CA31-75BE2152CDCE}"/>
              </a:ext>
            </a:extLst>
          </p:cNvPr>
          <p:cNvSpPr txBox="1"/>
          <p:nvPr/>
        </p:nvSpPr>
        <p:spPr>
          <a:xfrm>
            <a:off x="5290799" y="3774141"/>
            <a:ext cx="1564729" cy="430887"/>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nb-NO" sz="2200" b="0" i="0" u="none" strike="noStrike" kern="1200" cap="none" spc="0" normalizeH="0" baseline="0" noProof="0">
                <a:ln>
                  <a:noFill/>
                </a:ln>
                <a:solidFill>
                  <a:srgbClr val="FAD8D7">
                    <a:lumMod val="90000"/>
                  </a:srgbClr>
                </a:solidFill>
                <a:effectLst/>
                <a:uLnTx/>
                <a:uFillTx/>
                <a:latin typeface="Calibri" panose="020F0502020204030204"/>
                <a:ea typeface="+mn-ea"/>
                <a:cs typeface="+mn-cs"/>
              </a:rPr>
              <a:t>Levanger</a:t>
            </a:r>
            <a:r>
              <a:rPr kumimoji="0" lang="nb-NO" sz="2200" b="0" i="0" u="none" strike="noStrike" kern="1200" cap="none" spc="0" normalizeH="0" baseline="0" noProof="0">
                <a:ln>
                  <a:noFill/>
                </a:ln>
                <a:solidFill>
                  <a:srgbClr val="393C61"/>
                </a:solidFill>
                <a:effectLst/>
                <a:uLnTx/>
                <a:uFillTx/>
                <a:latin typeface="Calibri" panose="020F0502020204030204"/>
                <a:ea typeface="+mn-ea"/>
                <a:cs typeface="+mn-cs"/>
              </a:rPr>
              <a:t> 1 </a:t>
            </a:r>
          </a:p>
        </p:txBody>
      </p:sp>
      <p:cxnSp>
        <p:nvCxnSpPr>
          <p:cNvPr id="35" name="Rett linje 34">
            <a:extLst>
              <a:ext uri="{FF2B5EF4-FFF2-40B4-BE49-F238E27FC236}">
                <a16:creationId xmlns:a16="http://schemas.microsoft.com/office/drawing/2014/main" id="{9D84B145-1FE6-D8EA-6D19-9CC9CDE81370}"/>
              </a:ext>
            </a:extLst>
          </p:cNvPr>
          <p:cNvCxnSpPr>
            <a:cxnSpLocks/>
          </p:cNvCxnSpPr>
          <p:nvPr/>
        </p:nvCxnSpPr>
        <p:spPr>
          <a:xfrm>
            <a:off x="3880126" y="4164032"/>
            <a:ext cx="2760462"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C6CFEF15-466D-0F53-820B-28B115F27E20}"/>
              </a:ext>
            </a:extLst>
          </p:cNvPr>
          <p:cNvGraphicFramePr>
            <a:graphicFrameLocks noGrp="1"/>
          </p:cNvGraphicFramePr>
          <p:nvPr>
            <p:extLst>
              <p:ext uri="{D42A27DB-BD31-4B8C-83A1-F6EECF244321}">
                <p14:modId xmlns:p14="http://schemas.microsoft.com/office/powerpoint/2010/main" val="1355244957"/>
              </p:ext>
            </p:extLst>
          </p:nvPr>
        </p:nvGraphicFramePr>
        <p:xfrm>
          <a:off x="7320409" y="1738923"/>
          <a:ext cx="4537697" cy="4097283"/>
        </p:xfrm>
        <a:graphic>
          <a:graphicData uri="http://schemas.openxmlformats.org/drawingml/2006/table">
            <a:tbl>
              <a:tblPr firstRow="1" bandRow="1">
                <a:tableStyleId>{2D5ABB26-0587-4C30-8999-92F81FD0307C}</a:tableStyleId>
              </a:tblPr>
              <a:tblGrid>
                <a:gridCol w="1168351">
                  <a:extLst>
                    <a:ext uri="{9D8B030D-6E8A-4147-A177-3AD203B41FA5}">
                      <a16:colId xmlns:a16="http://schemas.microsoft.com/office/drawing/2014/main" val="213459312"/>
                    </a:ext>
                  </a:extLst>
                </a:gridCol>
                <a:gridCol w="3369346">
                  <a:extLst>
                    <a:ext uri="{9D8B030D-6E8A-4147-A177-3AD203B41FA5}">
                      <a16:colId xmlns:a16="http://schemas.microsoft.com/office/drawing/2014/main" val="3179563362"/>
                    </a:ext>
                  </a:extLst>
                </a:gridCol>
              </a:tblGrid>
              <a:tr h="400546">
                <a:tc>
                  <a:txBody>
                    <a:bodyPr/>
                    <a:lstStyle/>
                    <a:p>
                      <a:r>
                        <a:rPr lang="nb-NO" b="1" noProof="0"/>
                        <a:t>315</a:t>
                      </a:r>
                    </a:p>
                  </a:txBody>
                  <a:tcPr/>
                </a:tc>
                <a:tc>
                  <a:txBody>
                    <a:bodyPr/>
                    <a:lstStyle/>
                    <a:p>
                      <a:r>
                        <a:rPr lang="nb-NO" b="1" noProof="0"/>
                        <a:t>Medarbeidere (lokalisering i kart)</a:t>
                      </a:r>
                    </a:p>
                  </a:txBody>
                  <a:tcPr/>
                </a:tc>
                <a:extLst>
                  <a:ext uri="{0D108BD9-81ED-4DB2-BD59-A6C34878D82A}">
                    <a16:rowId xmlns:a16="http://schemas.microsoft.com/office/drawing/2014/main" val="998715542"/>
                  </a:ext>
                </a:extLst>
              </a:tr>
              <a:tr h="322179">
                <a:tc>
                  <a:txBody>
                    <a:bodyPr/>
                    <a:lstStyle/>
                    <a:p>
                      <a:r>
                        <a:rPr lang="nb-NO" sz="1600" noProof="0"/>
                        <a:t>17</a:t>
                      </a:r>
                    </a:p>
                  </a:txBody>
                  <a:tcPr/>
                </a:tc>
                <a:tc>
                  <a:txBody>
                    <a:bodyPr/>
                    <a:lstStyle/>
                    <a:p>
                      <a:r>
                        <a:rPr lang="nb-NO" sz="1600" noProof="0"/>
                        <a:t>Nasjonale registre</a:t>
                      </a:r>
                    </a:p>
                  </a:txBody>
                  <a:tcPr/>
                </a:tc>
                <a:extLst>
                  <a:ext uri="{0D108BD9-81ED-4DB2-BD59-A6C34878D82A}">
                    <a16:rowId xmlns:a16="http://schemas.microsoft.com/office/drawing/2014/main" val="680354816"/>
                  </a:ext>
                </a:extLst>
              </a:tr>
              <a:tr h="322179">
                <a:tc>
                  <a:txBody>
                    <a:bodyPr/>
                    <a:lstStyle/>
                    <a:p>
                      <a:r>
                        <a:rPr lang="nb-NO" sz="1600" noProof="0"/>
                        <a:t>22</a:t>
                      </a:r>
                    </a:p>
                  </a:txBody>
                  <a:tcPr/>
                </a:tc>
                <a:tc>
                  <a:txBody>
                    <a:bodyPr/>
                    <a:lstStyle/>
                    <a:p>
                      <a:r>
                        <a:rPr lang="nb-NO" sz="1600" noProof="0"/>
                        <a:t>Medisinske kvalitetsregistre</a:t>
                      </a:r>
                    </a:p>
                  </a:txBody>
                  <a:tcPr/>
                </a:tc>
                <a:extLst>
                  <a:ext uri="{0D108BD9-81ED-4DB2-BD59-A6C34878D82A}">
                    <a16:rowId xmlns:a16="http://schemas.microsoft.com/office/drawing/2014/main" val="2246849362"/>
                  </a:ext>
                </a:extLst>
              </a:tr>
              <a:tr h="322179">
                <a:tc>
                  <a:txBody>
                    <a:bodyPr/>
                    <a:lstStyle/>
                    <a:p>
                      <a:r>
                        <a:rPr lang="nb-NO" sz="1600" noProof="0"/>
                        <a:t>4</a:t>
                      </a:r>
                    </a:p>
                  </a:txBody>
                  <a:tcPr/>
                </a:tc>
                <a:tc>
                  <a:txBody>
                    <a:bodyPr/>
                    <a:lstStyle/>
                    <a:p>
                      <a:r>
                        <a:rPr lang="nb-NO" sz="1600" noProof="0"/>
                        <a:t>Nasjonale helseundersøkelser</a:t>
                      </a:r>
                    </a:p>
                  </a:txBody>
                  <a:tcPr/>
                </a:tc>
                <a:extLst>
                  <a:ext uri="{0D108BD9-81ED-4DB2-BD59-A6C34878D82A}">
                    <a16:rowId xmlns:a16="http://schemas.microsoft.com/office/drawing/2014/main" val="1531074956"/>
                  </a:ext>
                </a:extLst>
              </a:tr>
              <a:tr h="322179">
                <a:tc>
                  <a:txBody>
                    <a:bodyPr/>
                    <a:lstStyle/>
                    <a:p>
                      <a:r>
                        <a:rPr lang="nb-NO" sz="1600" noProof="0"/>
                        <a:t>3</a:t>
                      </a:r>
                    </a:p>
                  </a:txBody>
                  <a:tcPr/>
                </a:tc>
                <a:tc>
                  <a:txBody>
                    <a:bodyPr/>
                    <a:lstStyle/>
                    <a:p>
                      <a:r>
                        <a:rPr lang="nb-NO" sz="1600" noProof="0"/>
                        <a:t>Screeningprogrammer</a:t>
                      </a:r>
                    </a:p>
                  </a:txBody>
                  <a:tcPr/>
                </a:tc>
                <a:extLst>
                  <a:ext uri="{0D108BD9-81ED-4DB2-BD59-A6C34878D82A}">
                    <a16:rowId xmlns:a16="http://schemas.microsoft.com/office/drawing/2014/main" val="32149365"/>
                  </a:ext>
                </a:extLst>
              </a:tr>
              <a:tr h="322179">
                <a:tc>
                  <a:txBody>
                    <a:bodyPr/>
                    <a:lstStyle/>
                    <a:p>
                      <a:r>
                        <a:rPr lang="nb-NO" sz="1600" noProof="0"/>
                        <a:t>2</a:t>
                      </a:r>
                    </a:p>
                  </a:txBody>
                  <a:tcPr/>
                </a:tc>
                <a:tc>
                  <a:txBody>
                    <a:bodyPr/>
                    <a:lstStyle/>
                    <a:p>
                      <a:r>
                        <a:rPr lang="nb-NO" sz="1600" noProof="0"/>
                        <a:t>Biobanker</a:t>
                      </a:r>
                    </a:p>
                  </a:txBody>
                  <a:tcPr/>
                </a:tc>
                <a:extLst>
                  <a:ext uri="{0D108BD9-81ED-4DB2-BD59-A6C34878D82A}">
                    <a16:rowId xmlns:a16="http://schemas.microsoft.com/office/drawing/2014/main" val="443738893"/>
                  </a:ext>
                </a:extLst>
              </a:tr>
              <a:tr h="569719">
                <a:tc>
                  <a:txBody>
                    <a:bodyPr/>
                    <a:lstStyle/>
                    <a:p>
                      <a:r>
                        <a:rPr lang="nb-NO" sz="1600" noProof="0"/>
                        <a:t>400</a:t>
                      </a:r>
                    </a:p>
                  </a:txBody>
                  <a:tcPr/>
                </a:tc>
                <a:tc>
                  <a:txBody>
                    <a:bodyPr/>
                    <a:lstStyle/>
                    <a:p>
                      <a:r>
                        <a:rPr lang="nb-NO" sz="1600" noProof="0"/>
                        <a:t>Tilgjengeliggjøringer av data/år (søknad)</a:t>
                      </a:r>
                    </a:p>
                  </a:txBody>
                  <a:tcPr/>
                </a:tc>
                <a:extLst>
                  <a:ext uri="{0D108BD9-81ED-4DB2-BD59-A6C34878D82A}">
                    <a16:rowId xmlns:a16="http://schemas.microsoft.com/office/drawing/2014/main" val="3210708484"/>
                  </a:ext>
                </a:extLst>
              </a:tr>
              <a:tr h="322179">
                <a:tc>
                  <a:txBody>
                    <a:bodyPr/>
                    <a:lstStyle/>
                    <a:p>
                      <a:pPr lvl="0">
                        <a:buNone/>
                      </a:pPr>
                      <a:r>
                        <a:rPr lang="nb-NO" sz="1600" noProof="0"/>
                        <a:t>6500</a:t>
                      </a:r>
                    </a:p>
                  </a:txBody>
                  <a:tcPr/>
                </a:tc>
                <a:tc>
                  <a:txBody>
                    <a:bodyPr/>
                    <a:lstStyle/>
                    <a:p>
                      <a:pPr lvl="0">
                        <a:buNone/>
                      </a:pPr>
                      <a:r>
                        <a:rPr lang="nb-NO" sz="1600" noProof="0"/>
                        <a:t>Utleveringer fra biobank</a:t>
                      </a:r>
                    </a:p>
                  </a:txBody>
                  <a:tcPr/>
                </a:tc>
                <a:extLst>
                  <a:ext uri="{0D108BD9-81ED-4DB2-BD59-A6C34878D82A}">
                    <a16:rowId xmlns:a16="http://schemas.microsoft.com/office/drawing/2014/main" val="3585564271"/>
                  </a:ext>
                </a:extLst>
              </a:tr>
              <a:tr h="322179">
                <a:tc>
                  <a:txBody>
                    <a:bodyPr/>
                    <a:lstStyle/>
                    <a:p>
                      <a:pPr lvl="0">
                        <a:buNone/>
                      </a:pPr>
                      <a:r>
                        <a:rPr lang="nb-NO" sz="1600" noProof="0"/>
                        <a:t>100</a:t>
                      </a:r>
                    </a:p>
                  </a:txBody>
                  <a:tcPr/>
                </a:tc>
                <a:tc>
                  <a:txBody>
                    <a:bodyPr/>
                    <a:lstStyle/>
                    <a:p>
                      <a:pPr lvl="0">
                        <a:buNone/>
                      </a:pPr>
                      <a:r>
                        <a:rPr lang="nb-NO" sz="1600" noProof="0"/>
                        <a:t>Kildebeskrivelser på helsedata.no</a:t>
                      </a:r>
                    </a:p>
                  </a:txBody>
                  <a:tcPr/>
                </a:tc>
                <a:extLst>
                  <a:ext uri="{0D108BD9-81ED-4DB2-BD59-A6C34878D82A}">
                    <a16:rowId xmlns:a16="http://schemas.microsoft.com/office/drawing/2014/main" val="2531721822"/>
                  </a:ext>
                </a:extLst>
              </a:tr>
              <a:tr h="322179">
                <a:tc>
                  <a:txBody>
                    <a:bodyPr/>
                    <a:lstStyle/>
                    <a:p>
                      <a:pPr lvl="0">
                        <a:buNone/>
                      </a:pPr>
                      <a:r>
                        <a:rPr lang="nb-NO" sz="1600" noProof="0"/>
                        <a:t>27</a:t>
                      </a:r>
                    </a:p>
                  </a:txBody>
                  <a:tcPr/>
                </a:tc>
                <a:tc>
                  <a:txBody>
                    <a:bodyPr/>
                    <a:lstStyle/>
                    <a:p>
                      <a:pPr lvl="0">
                        <a:buNone/>
                      </a:pPr>
                      <a:r>
                        <a:rPr lang="nb-NO" sz="1600" noProof="0"/>
                        <a:t>Datakilder i variabelutforsker</a:t>
                      </a:r>
                    </a:p>
                  </a:txBody>
                  <a:tcPr/>
                </a:tc>
                <a:extLst>
                  <a:ext uri="{0D108BD9-81ED-4DB2-BD59-A6C34878D82A}">
                    <a16:rowId xmlns:a16="http://schemas.microsoft.com/office/drawing/2014/main" val="1672259785"/>
                  </a:ext>
                </a:extLst>
              </a:tr>
              <a:tr h="435377">
                <a:tc>
                  <a:txBody>
                    <a:bodyPr/>
                    <a:lstStyle/>
                    <a:p>
                      <a:pPr lvl="0">
                        <a:buNone/>
                      </a:pPr>
                      <a:r>
                        <a:rPr lang="nb-NO" sz="1600" noProof="0"/>
                        <a:t>240</a:t>
                      </a:r>
                    </a:p>
                  </a:txBody>
                  <a:tcPr/>
                </a:tc>
                <a:tc>
                  <a:txBody>
                    <a:bodyPr/>
                    <a:lstStyle/>
                    <a:p>
                      <a:pPr lvl="0">
                        <a:buNone/>
                      </a:pPr>
                      <a:r>
                        <a:rPr lang="nb-NO" sz="1600" noProof="0"/>
                        <a:t>Statistikkpubliseringer</a:t>
                      </a:r>
                    </a:p>
                  </a:txBody>
                  <a:tcPr/>
                </a:tc>
                <a:extLst>
                  <a:ext uri="{0D108BD9-81ED-4DB2-BD59-A6C34878D82A}">
                    <a16:rowId xmlns:a16="http://schemas.microsoft.com/office/drawing/2014/main" val="2524625579"/>
                  </a:ext>
                </a:extLst>
              </a:tr>
            </a:tbl>
          </a:graphicData>
        </a:graphic>
      </p:graphicFrame>
    </p:spTree>
    <p:extLst>
      <p:ext uri="{BB962C8B-B14F-4D97-AF65-F5344CB8AC3E}">
        <p14:creationId xmlns:p14="http://schemas.microsoft.com/office/powerpoint/2010/main" val="4053337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0D8B9A-5882-0632-01E3-EE1A4BB873D5}"/>
              </a:ext>
            </a:extLst>
          </p:cNvPr>
          <p:cNvSpPr>
            <a:spLocks noGrp="1"/>
          </p:cNvSpPr>
          <p:nvPr>
            <p:ph type="title"/>
          </p:nvPr>
        </p:nvSpPr>
        <p:spPr>
          <a:xfrm>
            <a:off x="659130" y="537321"/>
            <a:ext cx="10858500" cy="997196"/>
          </a:xfrm>
        </p:spPr>
        <p:txBody>
          <a:bodyPr/>
          <a:lstStyle/>
          <a:p>
            <a:r>
              <a:rPr lang="nb-NO" sz="3600"/>
              <a:t>Mye er veldig bra!</a:t>
            </a:r>
            <a:br>
              <a:rPr lang="nb-NO" sz="3600"/>
            </a:br>
            <a:endParaRPr lang="nb-NO" sz="3600"/>
          </a:p>
        </p:txBody>
      </p:sp>
      <p:sp>
        <p:nvSpPr>
          <p:cNvPr id="13" name="TekstSylinder 12">
            <a:extLst>
              <a:ext uri="{FF2B5EF4-FFF2-40B4-BE49-F238E27FC236}">
                <a16:creationId xmlns:a16="http://schemas.microsoft.com/office/drawing/2014/main" id="{8DCA2DC3-69FA-F9B0-40E9-54B8EC94795A}"/>
              </a:ext>
            </a:extLst>
          </p:cNvPr>
          <p:cNvSpPr txBox="1"/>
          <p:nvPr/>
        </p:nvSpPr>
        <p:spPr>
          <a:xfrm>
            <a:off x="2167525" y="2129980"/>
            <a:ext cx="8984317" cy="41934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10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Datasamlinger med kvalitet i verdensklasse, under «samme tak»</a:t>
            </a:r>
          </a:p>
          <a:p>
            <a:pPr marL="0" marR="0" lvl="0" indent="0" algn="l" defTabSz="914400" rtl="0" eaLnBrk="1" fontAlgn="auto" latinLnBrk="0" hangingPunct="1">
              <a:lnSpc>
                <a:spcPct val="100000"/>
              </a:lnSpc>
              <a:spcBef>
                <a:spcPts val="0"/>
              </a:spcBef>
              <a:spcAft>
                <a:spcPts val="210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Ett samlet søknadsmottak med vedtaksmyndighet</a:t>
            </a:r>
          </a:p>
          <a:p>
            <a:pPr marL="0" marR="0" lvl="0" indent="0" algn="l" defTabSz="914400" rtl="0" eaLnBrk="1" fontAlgn="auto" latinLnBrk="0" hangingPunct="1">
              <a:lnSpc>
                <a:spcPct val="100000"/>
              </a:lnSpc>
              <a:spcBef>
                <a:spcPts val="0"/>
              </a:spcBef>
              <a:spcAft>
                <a:spcPts val="210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Samlet informasjon om innhold i datakildene (helsedata.no)</a:t>
            </a:r>
          </a:p>
          <a:p>
            <a:pPr marL="0" marR="0" lvl="0" indent="0" algn="l" defTabSz="914400" rtl="0" eaLnBrk="1" fontAlgn="auto" latinLnBrk="0" hangingPunct="1">
              <a:lnSpc>
                <a:spcPct val="100000"/>
              </a:lnSpc>
              <a:spcBef>
                <a:spcPts val="0"/>
              </a:spcBef>
              <a:spcAft>
                <a:spcPts val="210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Forutsigbar og rask saksbehandling og tilgjengeliggjøring av de fleste søknader</a:t>
            </a:r>
          </a:p>
          <a:p>
            <a:pPr marL="0" marR="0" lvl="0" indent="0" algn="l" defTabSz="914400" rtl="0" eaLnBrk="1" fontAlgn="auto" latinLnBrk="0" hangingPunct="1">
              <a:lnSpc>
                <a:spcPct val="100000"/>
              </a:lnSpc>
              <a:spcBef>
                <a:spcPts val="0"/>
              </a:spcBef>
              <a:spcAft>
                <a:spcPts val="210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Statistikk lett tilgjengelig (i vekst og utvikling)</a:t>
            </a:r>
          </a:p>
          <a:p>
            <a:pPr marL="0" marR="0" lvl="0" indent="0" algn="l" defTabSz="914400" rtl="0" eaLnBrk="1" fontAlgn="auto" latinLnBrk="0" hangingPunct="1">
              <a:lnSpc>
                <a:spcPct val="100000"/>
              </a:lnSpc>
              <a:spcBef>
                <a:spcPts val="0"/>
              </a:spcBef>
              <a:spcAft>
                <a:spcPts val="210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Brukertilpassede dataprodukter og tjenester (i vekst og utvikling)   </a:t>
            </a:r>
          </a:p>
          <a:p>
            <a:pPr marL="0" marR="0" lvl="0" indent="0" algn="l" defTabSz="914400" rtl="0" eaLnBrk="1" fontAlgn="auto" latinLnBrk="0" hangingPunct="1">
              <a:lnSpc>
                <a:spcPct val="100000"/>
              </a:lnSpc>
              <a:spcBef>
                <a:spcPts val="0"/>
              </a:spcBef>
              <a:spcAft>
                <a:spcPts val="2100"/>
              </a:spcAft>
              <a:buClrTx/>
              <a:buSzTx/>
              <a:buFontTx/>
              <a:buNone/>
              <a:tabLst/>
              <a:defRPr/>
            </a:pPr>
            <a:r>
              <a:rPr kumimoji="0" lang="nb-NO" sz="1800" b="0" i="0" u="none" strike="noStrike" kern="1200" cap="none" spc="0" normalizeH="0" baseline="0" noProof="0">
                <a:ln>
                  <a:noFill/>
                </a:ln>
                <a:solidFill>
                  <a:prstClr val="black"/>
                </a:solidFill>
                <a:effectLst/>
                <a:uLnTx/>
                <a:uFillTx/>
                <a:latin typeface="Calibri" panose="020F0502020204030204"/>
                <a:ea typeface="+mn-ea"/>
                <a:cs typeface="+mn-cs"/>
              </a:rPr>
              <a:t>Arenaer for involvering og dialog med brukerne av data</a:t>
            </a:r>
          </a:p>
          <a:p>
            <a:pPr marL="0" marR="0" lvl="0" indent="0" algn="l" defTabSz="914400" rtl="0" eaLnBrk="1" fontAlgn="auto" latinLnBrk="0" hangingPunct="1">
              <a:lnSpc>
                <a:spcPct val="100000"/>
              </a:lnSpc>
              <a:spcBef>
                <a:spcPts val="0"/>
              </a:spcBef>
              <a:spcAft>
                <a:spcPts val="210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3" name="Gruppe 72">
            <a:extLst>
              <a:ext uri="{FF2B5EF4-FFF2-40B4-BE49-F238E27FC236}">
                <a16:creationId xmlns:a16="http://schemas.microsoft.com/office/drawing/2014/main" id="{EF9D37AE-32EE-F5DD-104B-E28B05006440}"/>
              </a:ext>
            </a:extLst>
          </p:cNvPr>
          <p:cNvGrpSpPr/>
          <p:nvPr/>
        </p:nvGrpSpPr>
        <p:grpSpPr>
          <a:xfrm>
            <a:off x="1515274" y="2582238"/>
            <a:ext cx="557408" cy="498598"/>
            <a:chOff x="1625058" y="2702768"/>
            <a:chExt cx="557408" cy="498598"/>
          </a:xfrm>
        </p:grpSpPr>
        <p:sp>
          <p:nvSpPr>
            <p:cNvPr id="45" name="Rektangel: avrundede hjørner 44">
              <a:extLst>
                <a:ext uri="{FF2B5EF4-FFF2-40B4-BE49-F238E27FC236}">
                  <a16:creationId xmlns:a16="http://schemas.microsoft.com/office/drawing/2014/main" id="{C0CD4014-BB53-F42A-7FB5-2B357D22E0FF}"/>
                </a:ext>
              </a:extLst>
            </p:cNvPr>
            <p:cNvSpPr/>
            <p:nvPr/>
          </p:nvSpPr>
          <p:spPr>
            <a:xfrm>
              <a:off x="1625058" y="2702768"/>
              <a:ext cx="557408" cy="498598"/>
            </a:xfrm>
            <a:prstGeom prst="roundRect">
              <a:avLst>
                <a:gd name="adj" fmla="val 10386"/>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fikk 15" descr="Fusjon kontur">
              <a:extLst>
                <a:ext uri="{FF2B5EF4-FFF2-40B4-BE49-F238E27FC236}">
                  <a16:creationId xmlns:a16="http://schemas.microsoft.com/office/drawing/2014/main" id="{9C7D28FB-D676-9B62-F22C-2463ED254E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8972" y="2709228"/>
              <a:ext cx="450284" cy="450284"/>
            </a:xfrm>
            <a:prstGeom prst="rect">
              <a:avLst/>
            </a:prstGeom>
          </p:spPr>
        </p:pic>
      </p:grpSp>
      <p:grpSp>
        <p:nvGrpSpPr>
          <p:cNvPr id="71" name="Gruppe 70">
            <a:extLst>
              <a:ext uri="{FF2B5EF4-FFF2-40B4-BE49-F238E27FC236}">
                <a16:creationId xmlns:a16="http://schemas.microsoft.com/office/drawing/2014/main" id="{56D43EE2-3C25-2FA6-2DA3-0DA233D4C6F9}"/>
              </a:ext>
            </a:extLst>
          </p:cNvPr>
          <p:cNvGrpSpPr/>
          <p:nvPr/>
        </p:nvGrpSpPr>
        <p:grpSpPr>
          <a:xfrm>
            <a:off x="1515274" y="3664878"/>
            <a:ext cx="557408" cy="498763"/>
            <a:chOff x="1614304" y="3824901"/>
            <a:chExt cx="557408" cy="498763"/>
          </a:xfrm>
        </p:grpSpPr>
        <p:sp>
          <p:nvSpPr>
            <p:cNvPr id="49" name="Rektangel: avrundede hjørner 48">
              <a:extLst>
                <a:ext uri="{FF2B5EF4-FFF2-40B4-BE49-F238E27FC236}">
                  <a16:creationId xmlns:a16="http://schemas.microsoft.com/office/drawing/2014/main" id="{2A1196FC-B31A-51E3-A9BF-5FB6C66F34A4}"/>
                </a:ext>
              </a:extLst>
            </p:cNvPr>
            <p:cNvSpPr/>
            <p:nvPr/>
          </p:nvSpPr>
          <p:spPr>
            <a:xfrm>
              <a:off x="1614304" y="3825066"/>
              <a:ext cx="557408" cy="498598"/>
            </a:xfrm>
            <a:prstGeom prst="roundRect">
              <a:avLst>
                <a:gd name="adj" fmla="val 10386"/>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fikk 23" descr="Programmere mann kontur">
              <a:extLst>
                <a:ext uri="{FF2B5EF4-FFF2-40B4-BE49-F238E27FC236}">
                  <a16:creationId xmlns:a16="http://schemas.microsoft.com/office/drawing/2014/main" id="{A3B3617B-5FE7-D651-13DE-916EC7F191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88957" y="3824901"/>
              <a:ext cx="418856" cy="418856"/>
            </a:xfrm>
            <a:prstGeom prst="rect">
              <a:avLst/>
            </a:prstGeom>
          </p:spPr>
        </p:pic>
      </p:grpSp>
      <p:grpSp>
        <p:nvGrpSpPr>
          <p:cNvPr id="70" name="Gruppe 69">
            <a:extLst>
              <a:ext uri="{FF2B5EF4-FFF2-40B4-BE49-F238E27FC236}">
                <a16:creationId xmlns:a16="http://schemas.microsoft.com/office/drawing/2014/main" id="{A0E9FA7E-BAE6-203C-B24E-FC437139EA61}"/>
              </a:ext>
            </a:extLst>
          </p:cNvPr>
          <p:cNvGrpSpPr/>
          <p:nvPr/>
        </p:nvGrpSpPr>
        <p:grpSpPr>
          <a:xfrm>
            <a:off x="1502102" y="4206363"/>
            <a:ext cx="583753" cy="498598"/>
            <a:chOff x="1608927" y="4365014"/>
            <a:chExt cx="583753" cy="498598"/>
          </a:xfrm>
        </p:grpSpPr>
        <p:sp>
          <p:nvSpPr>
            <p:cNvPr id="55" name="Rektangel: avrundede hjørner 54">
              <a:extLst>
                <a:ext uri="{FF2B5EF4-FFF2-40B4-BE49-F238E27FC236}">
                  <a16:creationId xmlns:a16="http://schemas.microsoft.com/office/drawing/2014/main" id="{104B360D-2A15-DDDD-B227-2F38836E4786}"/>
                </a:ext>
              </a:extLst>
            </p:cNvPr>
            <p:cNvSpPr/>
            <p:nvPr/>
          </p:nvSpPr>
          <p:spPr>
            <a:xfrm>
              <a:off x="1608927" y="4365014"/>
              <a:ext cx="557408" cy="498598"/>
            </a:xfrm>
            <a:prstGeom prst="roundRect">
              <a:avLst>
                <a:gd name="adj" fmla="val 10386"/>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Grafikk 36" descr="Statistikk kontur">
              <a:extLst>
                <a:ext uri="{FF2B5EF4-FFF2-40B4-BE49-F238E27FC236}">
                  <a16:creationId xmlns:a16="http://schemas.microsoft.com/office/drawing/2014/main" id="{69DFB7E6-DB3F-AF11-C397-890B0C5B51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51768" y="4406364"/>
              <a:ext cx="540912" cy="401638"/>
            </a:xfrm>
            <a:prstGeom prst="rect">
              <a:avLst/>
            </a:prstGeom>
          </p:spPr>
        </p:pic>
      </p:grpSp>
      <p:grpSp>
        <p:nvGrpSpPr>
          <p:cNvPr id="66" name="Gruppe 65">
            <a:extLst>
              <a:ext uri="{FF2B5EF4-FFF2-40B4-BE49-F238E27FC236}">
                <a16:creationId xmlns:a16="http://schemas.microsoft.com/office/drawing/2014/main" id="{8E09CD29-1E17-A3CC-49EB-F1FEF6D67B1A}"/>
              </a:ext>
            </a:extLst>
          </p:cNvPr>
          <p:cNvGrpSpPr/>
          <p:nvPr/>
        </p:nvGrpSpPr>
        <p:grpSpPr>
          <a:xfrm>
            <a:off x="1515274" y="5289006"/>
            <a:ext cx="557408" cy="498598"/>
            <a:chOff x="1603550" y="5444910"/>
            <a:chExt cx="557408" cy="498598"/>
          </a:xfrm>
        </p:grpSpPr>
        <p:sp>
          <p:nvSpPr>
            <p:cNvPr id="58" name="Rektangel: avrundede hjørner 57">
              <a:extLst>
                <a:ext uri="{FF2B5EF4-FFF2-40B4-BE49-F238E27FC236}">
                  <a16:creationId xmlns:a16="http://schemas.microsoft.com/office/drawing/2014/main" id="{B3665C53-83A0-FDC7-868A-3DA42977C700}"/>
                </a:ext>
              </a:extLst>
            </p:cNvPr>
            <p:cNvSpPr/>
            <p:nvPr/>
          </p:nvSpPr>
          <p:spPr>
            <a:xfrm>
              <a:off x="1603550" y="5444910"/>
              <a:ext cx="557408" cy="498598"/>
            </a:xfrm>
            <a:prstGeom prst="roundRect">
              <a:avLst>
                <a:gd name="adj" fmla="val 10386"/>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Grafikk 37" descr="Kundeomtale kontur">
              <a:extLst>
                <a:ext uri="{FF2B5EF4-FFF2-40B4-BE49-F238E27FC236}">
                  <a16:creationId xmlns:a16="http://schemas.microsoft.com/office/drawing/2014/main" id="{EC966D2F-A1E2-A232-87D9-95F9ED8EFC9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62167" y="5469624"/>
              <a:ext cx="411742" cy="411742"/>
            </a:xfrm>
            <a:prstGeom prst="rect">
              <a:avLst/>
            </a:prstGeom>
          </p:spPr>
        </p:pic>
      </p:grpSp>
      <p:grpSp>
        <p:nvGrpSpPr>
          <p:cNvPr id="69" name="Gruppe 68">
            <a:extLst>
              <a:ext uri="{FF2B5EF4-FFF2-40B4-BE49-F238E27FC236}">
                <a16:creationId xmlns:a16="http://schemas.microsoft.com/office/drawing/2014/main" id="{4439AC6D-1DBE-84BB-10C7-64CB810968F7}"/>
              </a:ext>
            </a:extLst>
          </p:cNvPr>
          <p:cNvGrpSpPr/>
          <p:nvPr/>
        </p:nvGrpSpPr>
        <p:grpSpPr>
          <a:xfrm>
            <a:off x="1515274" y="4747683"/>
            <a:ext cx="557408" cy="498598"/>
            <a:chOff x="1603550" y="4904962"/>
            <a:chExt cx="557408" cy="498598"/>
          </a:xfrm>
        </p:grpSpPr>
        <p:sp>
          <p:nvSpPr>
            <p:cNvPr id="56" name="Rektangel: avrundede hjørner 55">
              <a:extLst>
                <a:ext uri="{FF2B5EF4-FFF2-40B4-BE49-F238E27FC236}">
                  <a16:creationId xmlns:a16="http://schemas.microsoft.com/office/drawing/2014/main" id="{84E880E1-45B6-5A80-B47E-8F1B0B08F168}"/>
                </a:ext>
              </a:extLst>
            </p:cNvPr>
            <p:cNvSpPr/>
            <p:nvPr/>
          </p:nvSpPr>
          <p:spPr>
            <a:xfrm>
              <a:off x="1603550" y="4904962"/>
              <a:ext cx="557408" cy="498598"/>
            </a:xfrm>
            <a:prstGeom prst="roundRect">
              <a:avLst>
                <a:gd name="adj" fmla="val 10386"/>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Grafikk 38" descr="UI og UX kontur">
              <a:extLst>
                <a:ext uri="{FF2B5EF4-FFF2-40B4-BE49-F238E27FC236}">
                  <a16:creationId xmlns:a16="http://schemas.microsoft.com/office/drawing/2014/main" id="{263D442C-095C-3DE9-F81B-A3418A274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62763" y="4958518"/>
              <a:ext cx="427122" cy="427122"/>
            </a:xfrm>
            <a:prstGeom prst="rect">
              <a:avLst/>
            </a:prstGeom>
          </p:spPr>
        </p:pic>
      </p:grpSp>
      <p:grpSp>
        <p:nvGrpSpPr>
          <p:cNvPr id="72" name="Gruppe 71">
            <a:extLst>
              <a:ext uri="{FF2B5EF4-FFF2-40B4-BE49-F238E27FC236}">
                <a16:creationId xmlns:a16="http://schemas.microsoft.com/office/drawing/2014/main" id="{6663E3EE-6A54-60EA-C718-27BDFBF2E1C6}"/>
              </a:ext>
            </a:extLst>
          </p:cNvPr>
          <p:cNvGrpSpPr/>
          <p:nvPr/>
        </p:nvGrpSpPr>
        <p:grpSpPr>
          <a:xfrm>
            <a:off x="1515274" y="3123558"/>
            <a:ext cx="557408" cy="498598"/>
            <a:chOff x="1619681" y="3285118"/>
            <a:chExt cx="557408" cy="498598"/>
          </a:xfrm>
        </p:grpSpPr>
        <p:sp>
          <p:nvSpPr>
            <p:cNvPr id="48" name="Rektangel: avrundede hjørner 47">
              <a:extLst>
                <a:ext uri="{FF2B5EF4-FFF2-40B4-BE49-F238E27FC236}">
                  <a16:creationId xmlns:a16="http://schemas.microsoft.com/office/drawing/2014/main" id="{746E00C9-1887-B247-AB2D-9BEF464E79BF}"/>
                </a:ext>
              </a:extLst>
            </p:cNvPr>
            <p:cNvSpPr/>
            <p:nvPr/>
          </p:nvSpPr>
          <p:spPr>
            <a:xfrm>
              <a:off x="1619681" y="3285118"/>
              <a:ext cx="557408" cy="498598"/>
            </a:xfrm>
            <a:prstGeom prst="roundRect">
              <a:avLst>
                <a:gd name="adj" fmla="val 10386"/>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fikk 40" descr="Forstørrelsesglass kontur">
              <a:extLst>
                <a:ext uri="{FF2B5EF4-FFF2-40B4-BE49-F238E27FC236}">
                  <a16:creationId xmlns:a16="http://schemas.microsoft.com/office/drawing/2014/main" id="{E32DB2D0-7A5B-C138-724D-3CE79EABA07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01352" y="3336288"/>
              <a:ext cx="372557" cy="372557"/>
            </a:xfrm>
            <a:prstGeom prst="rect">
              <a:avLst/>
            </a:prstGeom>
          </p:spPr>
        </p:pic>
      </p:grpSp>
      <p:grpSp>
        <p:nvGrpSpPr>
          <p:cNvPr id="76" name="Gruppe 75">
            <a:extLst>
              <a:ext uri="{FF2B5EF4-FFF2-40B4-BE49-F238E27FC236}">
                <a16:creationId xmlns:a16="http://schemas.microsoft.com/office/drawing/2014/main" id="{B423EF32-980E-E443-5828-9564AD9EEC8D}"/>
              </a:ext>
            </a:extLst>
          </p:cNvPr>
          <p:cNvGrpSpPr/>
          <p:nvPr/>
        </p:nvGrpSpPr>
        <p:grpSpPr>
          <a:xfrm>
            <a:off x="1515274" y="2040918"/>
            <a:ext cx="557408" cy="498598"/>
            <a:chOff x="1485715" y="2127929"/>
            <a:chExt cx="557408" cy="498598"/>
          </a:xfrm>
        </p:grpSpPr>
        <p:sp>
          <p:nvSpPr>
            <p:cNvPr id="44" name="Rektangel: avrundede hjørner 43">
              <a:extLst>
                <a:ext uri="{FF2B5EF4-FFF2-40B4-BE49-F238E27FC236}">
                  <a16:creationId xmlns:a16="http://schemas.microsoft.com/office/drawing/2014/main" id="{F20855C1-A1C8-3903-2487-C8D9132B4DAD}"/>
                </a:ext>
              </a:extLst>
            </p:cNvPr>
            <p:cNvSpPr/>
            <p:nvPr/>
          </p:nvSpPr>
          <p:spPr>
            <a:xfrm>
              <a:off x="1485715" y="2127929"/>
              <a:ext cx="557408" cy="498598"/>
            </a:xfrm>
            <a:prstGeom prst="roundRect">
              <a:avLst>
                <a:gd name="adj" fmla="val 10386"/>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5" name="Grafikk 74" descr="Bånd kontur">
              <a:extLst>
                <a:ext uri="{FF2B5EF4-FFF2-40B4-BE49-F238E27FC236}">
                  <a16:creationId xmlns:a16="http://schemas.microsoft.com/office/drawing/2014/main" id="{0E8CD67F-E6D1-ABAD-EB63-718B29FB4F3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550939" y="2166453"/>
              <a:ext cx="426960" cy="426960"/>
            </a:xfrm>
            <a:prstGeom prst="rect">
              <a:avLst/>
            </a:prstGeom>
          </p:spPr>
        </p:pic>
      </p:grpSp>
    </p:spTree>
    <p:extLst>
      <p:ext uri="{BB962C8B-B14F-4D97-AF65-F5344CB8AC3E}">
        <p14:creationId xmlns:p14="http://schemas.microsoft.com/office/powerpoint/2010/main" val="326161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Rett linje 70">
            <a:extLst>
              <a:ext uri="{FF2B5EF4-FFF2-40B4-BE49-F238E27FC236}">
                <a16:creationId xmlns:a16="http://schemas.microsoft.com/office/drawing/2014/main" id="{8174091D-C318-C475-0425-2D0150DED69F}"/>
              </a:ext>
            </a:extLst>
          </p:cNvPr>
          <p:cNvCxnSpPr>
            <a:cxnSpLocks/>
            <a:endCxn id="51" idx="1"/>
          </p:cNvCxnSpPr>
          <p:nvPr/>
        </p:nvCxnSpPr>
        <p:spPr>
          <a:xfrm>
            <a:off x="1983531" y="4430370"/>
            <a:ext cx="4590015"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4" name="Rektangel: avrundede hjørner 23">
            <a:extLst>
              <a:ext uri="{FF2B5EF4-FFF2-40B4-BE49-F238E27FC236}">
                <a16:creationId xmlns:a16="http://schemas.microsoft.com/office/drawing/2014/main" id="{FAFF8D8A-E155-69C7-D383-791F742D392C}"/>
              </a:ext>
            </a:extLst>
          </p:cNvPr>
          <p:cNvSpPr/>
          <p:nvPr/>
        </p:nvSpPr>
        <p:spPr>
          <a:xfrm>
            <a:off x="2743201" y="2290813"/>
            <a:ext cx="3310133" cy="4196720"/>
          </a:xfrm>
          <a:prstGeom prst="roundRect">
            <a:avLst>
              <a:gd name="adj" fmla="val 5266"/>
            </a:avLst>
          </a:prstGeom>
          <a:solidFill>
            <a:schemeClr val="bg1"/>
          </a:solidFill>
          <a:ln w="28575">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solidFill>
                <a:prstClr val="black"/>
              </a:solidFill>
              <a:latin typeface="Calibri" panose="020F0502020204030204"/>
            </a:endParaRPr>
          </a:p>
        </p:txBody>
      </p:sp>
      <p:sp>
        <p:nvSpPr>
          <p:cNvPr id="59" name="Magnetplate 58">
            <a:extLst>
              <a:ext uri="{FF2B5EF4-FFF2-40B4-BE49-F238E27FC236}">
                <a16:creationId xmlns:a16="http://schemas.microsoft.com/office/drawing/2014/main" id="{8CCA248B-756A-B530-4592-04E22984EB87}"/>
              </a:ext>
            </a:extLst>
          </p:cNvPr>
          <p:cNvSpPr/>
          <p:nvPr/>
        </p:nvSpPr>
        <p:spPr>
          <a:xfrm>
            <a:off x="6948609" y="5187117"/>
            <a:ext cx="2323640" cy="1116080"/>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1600">
              <a:solidFill>
                <a:schemeClr val="accent6"/>
              </a:solidFill>
            </a:endParaRPr>
          </a:p>
        </p:txBody>
      </p:sp>
      <p:sp>
        <p:nvSpPr>
          <p:cNvPr id="58" name="Magnetplate 57">
            <a:extLst>
              <a:ext uri="{FF2B5EF4-FFF2-40B4-BE49-F238E27FC236}">
                <a16:creationId xmlns:a16="http://schemas.microsoft.com/office/drawing/2014/main" id="{38937129-A5B0-4BF2-7B61-ECD2056430F8}"/>
              </a:ext>
            </a:extLst>
          </p:cNvPr>
          <p:cNvSpPr/>
          <p:nvPr/>
        </p:nvSpPr>
        <p:spPr>
          <a:xfrm>
            <a:off x="6944351" y="3974067"/>
            <a:ext cx="2323640" cy="1116080"/>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1600">
              <a:solidFill>
                <a:schemeClr val="accent6"/>
              </a:solidFill>
            </a:endParaRPr>
          </a:p>
        </p:txBody>
      </p:sp>
      <p:sp>
        <p:nvSpPr>
          <p:cNvPr id="2" name="Tittel 1">
            <a:extLst>
              <a:ext uri="{FF2B5EF4-FFF2-40B4-BE49-F238E27FC236}">
                <a16:creationId xmlns:a16="http://schemas.microsoft.com/office/drawing/2014/main" id="{95DE1D56-6F63-F0BB-06F4-5AC9457EC6C8}"/>
              </a:ext>
            </a:extLst>
          </p:cNvPr>
          <p:cNvSpPr>
            <a:spLocks noGrp="1"/>
          </p:cNvSpPr>
          <p:nvPr>
            <p:ph type="title"/>
          </p:nvPr>
        </p:nvSpPr>
        <p:spPr>
          <a:xfrm>
            <a:off x="661737" y="718428"/>
            <a:ext cx="10858500" cy="498598"/>
          </a:xfrm>
        </p:spPr>
        <p:txBody>
          <a:bodyPr/>
          <a:lstStyle/>
          <a:p>
            <a:r>
              <a:rPr lang="nb-NO" sz="3600"/>
              <a:t>Verdien av rask tilgang til helsedata</a:t>
            </a:r>
          </a:p>
        </p:txBody>
      </p:sp>
      <p:sp>
        <p:nvSpPr>
          <p:cNvPr id="3" name="Plassholder for tekst 2">
            <a:extLst>
              <a:ext uri="{FF2B5EF4-FFF2-40B4-BE49-F238E27FC236}">
                <a16:creationId xmlns:a16="http://schemas.microsoft.com/office/drawing/2014/main" id="{5462C998-E6C0-796D-D83D-282FC2DBF494}"/>
              </a:ext>
            </a:extLst>
          </p:cNvPr>
          <p:cNvSpPr>
            <a:spLocks noGrp="1"/>
          </p:cNvSpPr>
          <p:nvPr>
            <p:ph type="body" sz="quarter" idx="11"/>
          </p:nvPr>
        </p:nvSpPr>
        <p:spPr>
          <a:xfrm>
            <a:off x="659224" y="1363702"/>
            <a:ext cx="10858500" cy="369332"/>
          </a:xfrm>
        </p:spPr>
        <p:txBody>
          <a:bodyPr/>
          <a:lstStyle/>
          <a:p>
            <a:r>
              <a:rPr lang="nb-NO" sz="2400"/>
              <a:t>Covid-19 og gravide</a:t>
            </a:r>
          </a:p>
        </p:txBody>
      </p:sp>
      <p:sp>
        <p:nvSpPr>
          <p:cNvPr id="6" name="TekstSylinder 5">
            <a:extLst>
              <a:ext uri="{FF2B5EF4-FFF2-40B4-BE49-F238E27FC236}">
                <a16:creationId xmlns:a16="http://schemas.microsoft.com/office/drawing/2014/main" id="{71115B05-C999-A650-8506-70E8E48C2569}"/>
              </a:ext>
            </a:extLst>
          </p:cNvPr>
          <p:cNvSpPr txBox="1"/>
          <p:nvPr/>
        </p:nvSpPr>
        <p:spPr>
          <a:xfrm>
            <a:off x="1770754" y="2743217"/>
            <a:ext cx="260902" cy="584775"/>
          </a:xfrm>
          <a:prstGeom prst="rect">
            <a:avLst/>
          </a:prstGeom>
          <a:noFill/>
        </p:spPr>
        <p:txBody>
          <a:bodyPr wrap="square" rtlCol="0">
            <a:spAutoFit/>
          </a:bodyPr>
          <a:lstStyle/>
          <a:p>
            <a:pPr algn="l"/>
            <a:r>
              <a:rPr lang="nb-NO" sz="3200">
                <a:solidFill>
                  <a:schemeClr val="accent6"/>
                </a:solidFill>
              </a:rPr>
              <a:t>?</a:t>
            </a:r>
          </a:p>
        </p:txBody>
      </p:sp>
      <p:sp>
        <p:nvSpPr>
          <p:cNvPr id="9" name="Magnetplate 8">
            <a:extLst>
              <a:ext uri="{FF2B5EF4-FFF2-40B4-BE49-F238E27FC236}">
                <a16:creationId xmlns:a16="http://schemas.microsoft.com/office/drawing/2014/main" id="{FB5A6B88-4DAA-B366-B35C-59F240E963B2}"/>
              </a:ext>
            </a:extLst>
          </p:cNvPr>
          <p:cNvSpPr/>
          <p:nvPr/>
        </p:nvSpPr>
        <p:spPr>
          <a:xfrm>
            <a:off x="6944351" y="2755660"/>
            <a:ext cx="2323640" cy="1116080"/>
          </a:xfrm>
          <a:prstGeom prst="flowChartMagneticDisk">
            <a:avLst/>
          </a:prstGeom>
          <a:solidFill>
            <a:schemeClr val="bg1"/>
          </a:solidFill>
          <a:ln w="19050" cap="flat">
            <a:solidFill>
              <a:schemeClr val="accent6"/>
            </a:solidFill>
            <a:prstDash val="solid"/>
            <a:miter/>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sz="1600">
              <a:solidFill>
                <a:schemeClr val="accent6"/>
              </a:solidFill>
            </a:endParaRPr>
          </a:p>
        </p:txBody>
      </p:sp>
      <p:pic>
        <p:nvPicPr>
          <p:cNvPr id="11" name="Grafikk 10" descr="Gravid kvinne kontur">
            <a:extLst>
              <a:ext uri="{FF2B5EF4-FFF2-40B4-BE49-F238E27FC236}">
                <a16:creationId xmlns:a16="http://schemas.microsoft.com/office/drawing/2014/main" id="{240672E5-4EB8-75EF-3D0B-BE2DD737FF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192" y="3590448"/>
            <a:ext cx="2817526" cy="2817526"/>
          </a:xfrm>
          <a:prstGeom prst="rect">
            <a:avLst/>
          </a:prstGeom>
        </p:spPr>
      </p:pic>
      <p:pic>
        <p:nvPicPr>
          <p:cNvPr id="12" name="Grafikk 11" descr="Tankeboble kontur">
            <a:extLst>
              <a:ext uri="{FF2B5EF4-FFF2-40B4-BE49-F238E27FC236}">
                <a16:creationId xmlns:a16="http://schemas.microsoft.com/office/drawing/2014/main" id="{787D6793-205E-393F-49FD-5C8F476C59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94548" y="2596267"/>
            <a:ext cx="1377967" cy="1131396"/>
          </a:xfrm>
          <a:prstGeom prst="rect">
            <a:avLst/>
          </a:prstGeom>
        </p:spPr>
      </p:pic>
      <p:grpSp>
        <p:nvGrpSpPr>
          <p:cNvPr id="23" name="Gruppe 22">
            <a:extLst>
              <a:ext uri="{FF2B5EF4-FFF2-40B4-BE49-F238E27FC236}">
                <a16:creationId xmlns:a16="http://schemas.microsoft.com/office/drawing/2014/main" id="{3EAAD3D5-F84F-499A-9AB1-0975EBEEAAB5}"/>
              </a:ext>
            </a:extLst>
          </p:cNvPr>
          <p:cNvGrpSpPr/>
          <p:nvPr/>
        </p:nvGrpSpPr>
        <p:grpSpPr>
          <a:xfrm>
            <a:off x="2977227" y="3265744"/>
            <a:ext cx="1093549" cy="1037525"/>
            <a:chOff x="622565" y="2471490"/>
            <a:chExt cx="1237730" cy="1172112"/>
          </a:xfrm>
        </p:grpSpPr>
        <p:pic>
          <p:nvPicPr>
            <p:cNvPr id="13" name="Grafikk 12" descr="Kvinneprofil kontur">
              <a:extLst>
                <a:ext uri="{FF2B5EF4-FFF2-40B4-BE49-F238E27FC236}">
                  <a16:creationId xmlns:a16="http://schemas.microsoft.com/office/drawing/2014/main" id="{CEBA54B2-39C3-9E46-5832-AC2A96961B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2565" y="2604777"/>
              <a:ext cx="1038825" cy="1038825"/>
            </a:xfrm>
            <a:prstGeom prst="rect">
              <a:avLst/>
            </a:prstGeom>
          </p:spPr>
        </p:pic>
        <p:pic>
          <p:nvPicPr>
            <p:cNvPr id="15" name="Grafikk 14" descr="Termometer med heldekkende fyll">
              <a:extLst>
                <a:ext uri="{FF2B5EF4-FFF2-40B4-BE49-F238E27FC236}">
                  <a16:creationId xmlns:a16="http://schemas.microsoft.com/office/drawing/2014/main" id="{65B87C48-37EE-B7A6-E3F8-B54097F4F0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20607" y="2666884"/>
              <a:ext cx="333959" cy="333959"/>
            </a:xfrm>
            <a:prstGeom prst="rect">
              <a:avLst/>
            </a:prstGeom>
          </p:spPr>
        </p:pic>
        <p:pic>
          <p:nvPicPr>
            <p:cNvPr id="16" name="Grafikk 15" descr="Svimmel kontur">
              <a:extLst>
                <a:ext uri="{FF2B5EF4-FFF2-40B4-BE49-F238E27FC236}">
                  <a16:creationId xmlns:a16="http://schemas.microsoft.com/office/drawing/2014/main" id="{2ABCB2AE-2352-6E24-C1C2-468D69FEAB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2129" y="2471490"/>
              <a:ext cx="430595" cy="430595"/>
            </a:xfrm>
            <a:prstGeom prst="rect">
              <a:avLst/>
            </a:prstGeom>
          </p:spPr>
        </p:pic>
        <p:sp>
          <p:nvSpPr>
            <p:cNvPr id="17" name="Rektangel 16">
              <a:extLst>
                <a:ext uri="{FF2B5EF4-FFF2-40B4-BE49-F238E27FC236}">
                  <a16:creationId xmlns:a16="http://schemas.microsoft.com/office/drawing/2014/main" id="{56A645B6-E050-9E62-CB64-0CB606120E67}"/>
                </a:ext>
              </a:extLst>
            </p:cNvPr>
            <p:cNvSpPr/>
            <p:nvPr/>
          </p:nvSpPr>
          <p:spPr>
            <a:xfrm>
              <a:off x="1663579" y="3029966"/>
              <a:ext cx="196716" cy="2073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21" name="Grafikk 20" descr="Sprøyte kontur">
            <a:extLst>
              <a:ext uri="{FF2B5EF4-FFF2-40B4-BE49-F238E27FC236}">
                <a16:creationId xmlns:a16="http://schemas.microsoft.com/office/drawing/2014/main" id="{9BB1B473-C4F6-BF80-0AF9-60995045818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flipH="1">
            <a:off x="2998957" y="2426685"/>
            <a:ext cx="822635" cy="822635"/>
          </a:xfrm>
          <a:prstGeom prst="rect">
            <a:avLst/>
          </a:prstGeom>
        </p:spPr>
      </p:pic>
      <p:pic>
        <p:nvPicPr>
          <p:cNvPr id="22" name="Grafikk 21" descr="Kvinne som steller baby kontur">
            <a:extLst>
              <a:ext uri="{FF2B5EF4-FFF2-40B4-BE49-F238E27FC236}">
                <a16:creationId xmlns:a16="http://schemas.microsoft.com/office/drawing/2014/main" id="{17E8B340-18D5-D257-50E5-34D7C2B65D3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937470" y="5336672"/>
            <a:ext cx="1192058" cy="1192058"/>
          </a:xfrm>
          <a:prstGeom prst="rect">
            <a:avLst/>
          </a:prstGeom>
        </p:spPr>
      </p:pic>
      <p:sp>
        <p:nvSpPr>
          <p:cNvPr id="25" name="TekstSylinder 24">
            <a:extLst>
              <a:ext uri="{FF2B5EF4-FFF2-40B4-BE49-F238E27FC236}">
                <a16:creationId xmlns:a16="http://schemas.microsoft.com/office/drawing/2014/main" id="{859AC940-173E-568B-A8BD-ACF48CC55398}"/>
              </a:ext>
            </a:extLst>
          </p:cNvPr>
          <p:cNvSpPr txBox="1"/>
          <p:nvPr/>
        </p:nvSpPr>
        <p:spPr>
          <a:xfrm>
            <a:off x="4161789" y="5574446"/>
            <a:ext cx="2145008" cy="707886"/>
          </a:xfrm>
          <a:prstGeom prst="rect">
            <a:avLst/>
          </a:prstGeom>
          <a:noFill/>
        </p:spPr>
        <p:txBody>
          <a:bodyPr wrap="square" rtlCol="0">
            <a:spAutoFit/>
          </a:bodyPr>
          <a:lstStyle/>
          <a:p>
            <a:pPr algn="l"/>
            <a:r>
              <a:rPr lang="nb-NO" sz="2000">
                <a:solidFill>
                  <a:schemeClr val="tx2"/>
                </a:solidFill>
              </a:rPr>
              <a:t>Langtids-virkninger?</a:t>
            </a:r>
          </a:p>
        </p:txBody>
      </p:sp>
      <p:sp>
        <p:nvSpPr>
          <p:cNvPr id="26" name="TekstSylinder 25">
            <a:extLst>
              <a:ext uri="{FF2B5EF4-FFF2-40B4-BE49-F238E27FC236}">
                <a16:creationId xmlns:a16="http://schemas.microsoft.com/office/drawing/2014/main" id="{19F05D5B-FA51-2FBF-F4E9-FF7386BD7FD1}"/>
              </a:ext>
            </a:extLst>
          </p:cNvPr>
          <p:cNvSpPr txBox="1"/>
          <p:nvPr/>
        </p:nvSpPr>
        <p:spPr>
          <a:xfrm>
            <a:off x="4161789" y="2604214"/>
            <a:ext cx="1534216" cy="400110"/>
          </a:xfrm>
          <a:prstGeom prst="rect">
            <a:avLst/>
          </a:prstGeom>
          <a:noFill/>
        </p:spPr>
        <p:txBody>
          <a:bodyPr wrap="square" rtlCol="0">
            <a:spAutoFit/>
          </a:bodyPr>
          <a:lstStyle/>
          <a:p>
            <a:pPr algn="l"/>
            <a:r>
              <a:rPr lang="nb-NO" sz="2000">
                <a:solidFill>
                  <a:schemeClr val="tx2"/>
                </a:solidFill>
              </a:rPr>
              <a:t>Trygg?</a:t>
            </a:r>
          </a:p>
        </p:txBody>
      </p:sp>
      <p:sp>
        <p:nvSpPr>
          <p:cNvPr id="27" name="TekstSylinder 26">
            <a:extLst>
              <a:ext uri="{FF2B5EF4-FFF2-40B4-BE49-F238E27FC236}">
                <a16:creationId xmlns:a16="http://schemas.microsoft.com/office/drawing/2014/main" id="{15EEDDF7-967F-2AB9-F81F-4D42C5C27F07}"/>
              </a:ext>
            </a:extLst>
          </p:cNvPr>
          <p:cNvSpPr txBox="1"/>
          <p:nvPr/>
        </p:nvSpPr>
        <p:spPr>
          <a:xfrm>
            <a:off x="4161789" y="3442506"/>
            <a:ext cx="2219759" cy="707886"/>
          </a:xfrm>
          <a:prstGeom prst="rect">
            <a:avLst/>
          </a:prstGeom>
          <a:noFill/>
        </p:spPr>
        <p:txBody>
          <a:bodyPr wrap="square" rtlCol="0">
            <a:spAutoFit/>
          </a:bodyPr>
          <a:lstStyle/>
          <a:p>
            <a:pPr algn="l"/>
            <a:r>
              <a:rPr lang="nb-NO" sz="2000">
                <a:solidFill>
                  <a:schemeClr val="tx2"/>
                </a:solidFill>
              </a:rPr>
              <a:t>Annet sykdomsforløp?</a:t>
            </a:r>
          </a:p>
        </p:txBody>
      </p:sp>
      <p:pic>
        <p:nvPicPr>
          <p:cNvPr id="43" name="Grafikk 42" descr="Stork + baby kontur">
            <a:extLst>
              <a:ext uri="{FF2B5EF4-FFF2-40B4-BE49-F238E27FC236}">
                <a16:creationId xmlns:a16="http://schemas.microsoft.com/office/drawing/2014/main" id="{AD94CDEA-364F-63AD-15C3-F135AC615CC8}"/>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998957" y="4455388"/>
            <a:ext cx="849820" cy="849820"/>
          </a:xfrm>
          <a:prstGeom prst="rect">
            <a:avLst/>
          </a:prstGeom>
        </p:spPr>
      </p:pic>
      <p:sp>
        <p:nvSpPr>
          <p:cNvPr id="49" name="TekstSylinder 48">
            <a:extLst>
              <a:ext uri="{FF2B5EF4-FFF2-40B4-BE49-F238E27FC236}">
                <a16:creationId xmlns:a16="http://schemas.microsoft.com/office/drawing/2014/main" id="{8EE1D76A-99EB-A5E5-9AEB-94B04B7E583C}"/>
              </a:ext>
            </a:extLst>
          </p:cNvPr>
          <p:cNvSpPr txBox="1"/>
          <p:nvPr/>
        </p:nvSpPr>
        <p:spPr>
          <a:xfrm>
            <a:off x="4124413" y="4500508"/>
            <a:ext cx="2219759" cy="707886"/>
          </a:xfrm>
          <a:prstGeom prst="rect">
            <a:avLst/>
          </a:prstGeom>
          <a:noFill/>
        </p:spPr>
        <p:txBody>
          <a:bodyPr wrap="square" rtlCol="0">
            <a:spAutoFit/>
          </a:bodyPr>
          <a:lstStyle/>
          <a:p>
            <a:pPr algn="l"/>
            <a:r>
              <a:rPr lang="nb-NO" sz="2000">
                <a:solidFill>
                  <a:schemeClr val="tx2"/>
                </a:solidFill>
              </a:rPr>
              <a:t>Påvirker svangerskapet?</a:t>
            </a:r>
          </a:p>
        </p:txBody>
      </p:sp>
      <p:sp>
        <p:nvSpPr>
          <p:cNvPr id="51" name="Rektangel: avrundede hjørner 50">
            <a:extLst>
              <a:ext uri="{FF2B5EF4-FFF2-40B4-BE49-F238E27FC236}">
                <a16:creationId xmlns:a16="http://schemas.microsoft.com/office/drawing/2014/main" id="{D49F9F76-A611-6260-8C32-9AF8CCEB0E3C}"/>
              </a:ext>
            </a:extLst>
          </p:cNvPr>
          <p:cNvSpPr/>
          <p:nvPr/>
        </p:nvSpPr>
        <p:spPr>
          <a:xfrm>
            <a:off x="6573546" y="2332010"/>
            <a:ext cx="4944178" cy="4196720"/>
          </a:xfrm>
          <a:prstGeom prst="roundRect">
            <a:avLst>
              <a:gd name="adj" fmla="val 5266"/>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solidFill>
                <a:prstClr val="black"/>
              </a:solidFill>
              <a:latin typeface="Calibri" panose="020F0502020204030204"/>
            </a:endParaRPr>
          </a:p>
        </p:txBody>
      </p:sp>
      <p:pic>
        <p:nvPicPr>
          <p:cNvPr id="54" name="Bilde 53">
            <a:extLst>
              <a:ext uri="{FF2B5EF4-FFF2-40B4-BE49-F238E27FC236}">
                <a16:creationId xmlns:a16="http://schemas.microsoft.com/office/drawing/2014/main" id="{63D59F08-6408-2FDF-23A2-87AE163CD37E}"/>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988568" y="3232677"/>
            <a:ext cx="2166199" cy="364698"/>
          </a:xfrm>
          <a:prstGeom prst="rect">
            <a:avLst/>
          </a:prstGeom>
          <a:solidFill>
            <a:schemeClr val="bg1"/>
          </a:solidFill>
        </p:spPr>
      </p:pic>
      <p:pic>
        <p:nvPicPr>
          <p:cNvPr id="57" name="Grafikk 56" descr="Forstørrelsesglass kontur">
            <a:extLst>
              <a:ext uri="{FF2B5EF4-FFF2-40B4-BE49-F238E27FC236}">
                <a16:creationId xmlns:a16="http://schemas.microsoft.com/office/drawing/2014/main" id="{CE7541E4-5A93-1781-DA65-E8339EAB48C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924182" y="3169755"/>
            <a:ext cx="1260615" cy="1260615"/>
          </a:xfrm>
          <a:prstGeom prst="rect">
            <a:avLst/>
          </a:prstGeom>
        </p:spPr>
      </p:pic>
      <p:pic>
        <p:nvPicPr>
          <p:cNvPr id="53" name="Bilde 52">
            <a:extLst>
              <a:ext uri="{FF2B5EF4-FFF2-40B4-BE49-F238E27FC236}">
                <a16:creationId xmlns:a16="http://schemas.microsoft.com/office/drawing/2014/main" id="{620D0219-9E03-E020-1C0F-05FFD5EA595D}"/>
              </a:ext>
            </a:extLst>
          </p:cNvPr>
          <p:cNvPicPr>
            <a:picLocks noChangeAspect="1"/>
          </p:cNvPicPr>
          <p:nvPr/>
        </p:nvPicPr>
        <p:blipFill>
          <a:blip r:embed="rId21"/>
          <a:srcRect t="6832" b="7588"/>
          <a:stretch/>
        </p:blipFill>
        <p:spPr>
          <a:xfrm>
            <a:off x="7317278" y="4359053"/>
            <a:ext cx="1570949" cy="672206"/>
          </a:xfrm>
          <a:prstGeom prst="rect">
            <a:avLst/>
          </a:prstGeom>
        </p:spPr>
      </p:pic>
      <p:pic>
        <p:nvPicPr>
          <p:cNvPr id="52" name="Bilde 51">
            <a:extLst>
              <a:ext uri="{FF2B5EF4-FFF2-40B4-BE49-F238E27FC236}">
                <a16:creationId xmlns:a16="http://schemas.microsoft.com/office/drawing/2014/main" id="{BFABC14C-67A6-76DE-3C78-3E35A2A2B14D}"/>
              </a:ext>
            </a:extLst>
          </p:cNvPr>
          <p:cNvPicPr>
            <a:picLocks noChangeAspect="1"/>
          </p:cNvPicPr>
          <p:nvPr/>
        </p:nvPicPr>
        <p:blipFill>
          <a:blip r:embed="rId22"/>
          <a:srcRect b="12457"/>
          <a:stretch/>
        </p:blipFill>
        <p:spPr>
          <a:xfrm>
            <a:off x="7202141" y="5587085"/>
            <a:ext cx="1739051" cy="581362"/>
          </a:xfrm>
          <a:prstGeom prst="rect">
            <a:avLst/>
          </a:prstGeom>
        </p:spPr>
      </p:pic>
      <p:pic>
        <p:nvPicPr>
          <p:cNvPr id="63" name="Grafikk 62" descr="Tilkoblinger kontur">
            <a:extLst>
              <a:ext uri="{FF2B5EF4-FFF2-40B4-BE49-F238E27FC236}">
                <a16:creationId xmlns:a16="http://schemas.microsoft.com/office/drawing/2014/main" id="{F600C75C-5DE8-D12F-F115-F933F09C8FF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842145" y="4426431"/>
            <a:ext cx="1518713" cy="1518713"/>
          </a:xfrm>
          <a:prstGeom prst="rect">
            <a:avLst/>
          </a:prstGeom>
        </p:spPr>
      </p:pic>
      <p:cxnSp>
        <p:nvCxnSpPr>
          <p:cNvPr id="65" name="Kobling: vinkel 64">
            <a:extLst>
              <a:ext uri="{FF2B5EF4-FFF2-40B4-BE49-F238E27FC236}">
                <a16:creationId xmlns:a16="http://schemas.microsoft.com/office/drawing/2014/main" id="{ECF4AE1D-825B-7D3D-41B0-61C338438665}"/>
              </a:ext>
            </a:extLst>
          </p:cNvPr>
          <p:cNvCxnSpPr>
            <a:stCxn id="9" idx="4"/>
            <a:endCxn id="59" idx="4"/>
          </p:cNvCxnSpPr>
          <p:nvPr/>
        </p:nvCxnSpPr>
        <p:spPr>
          <a:xfrm>
            <a:off x="9267991" y="3313700"/>
            <a:ext cx="4258" cy="2431457"/>
          </a:xfrm>
          <a:prstGeom prst="bentConnector3">
            <a:avLst>
              <a:gd name="adj1" fmla="val 5468718"/>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Rett linje 66">
            <a:extLst>
              <a:ext uri="{FF2B5EF4-FFF2-40B4-BE49-F238E27FC236}">
                <a16:creationId xmlns:a16="http://schemas.microsoft.com/office/drawing/2014/main" id="{667CB60C-8A00-D8AD-1725-FE3044326E7D}"/>
              </a:ext>
            </a:extLst>
          </p:cNvPr>
          <p:cNvCxnSpPr>
            <a:cxnSpLocks/>
            <a:stCxn id="58" idx="4"/>
          </p:cNvCxnSpPr>
          <p:nvPr/>
        </p:nvCxnSpPr>
        <p:spPr>
          <a:xfrm>
            <a:off x="9267991" y="4532107"/>
            <a:ext cx="22251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31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BD87B-AA5F-9020-D7AC-2E3BA4EAAF1A}"/>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B67BB9C-A13B-0A3E-E79E-F8BCF815DF68}"/>
              </a:ext>
            </a:extLst>
          </p:cNvPr>
          <p:cNvSpPr>
            <a:spLocks noGrp="1"/>
          </p:cNvSpPr>
          <p:nvPr>
            <p:ph type="title"/>
          </p:nvPr>
        </p:nvSpPr>
        <p:spPr>
          <a:xfrm>
            <a:off x="661737" y="718428"/>
            <a:ext cx="10858500" cy="498598"/>
          </a:xfrm>
        </p:spPr>
        <p:txBody>
          <a:bodyPr/>
          <a:lstStyle/>
          <a:p>
            <a:r>
              <a:rPr lang="nb-NO" sz="3600"/>
              <a:t>Verdien av rask tilgang til helsedata</a:t>
            </a:r>
          </a:p>
        </p:txBody>
      </p:sp>
      <p:sp>
        <p:nvSpPr>
          <p:cNvPr id="3" name="Plassholder for tekst 2">
            <a:extLst>
              <a:ext uri="{FF2B5EF4-FFF2-40B4-BE49-F238E27FC236}">
                <a16:creationId xmlns:a16="http://schemas.microsoft.com/office/drawing/2014/main" id="{50DDD77A-6214-62B8-2C2D-CFF8D6515AA2}"/>
              </a:ext>
            </a:extLst>
          </p:cNvPr>
          <p:cNvSpPr>
            <a:spLocks noGrp="1"/>
          </p:cNvSpPr>
          <p:nvPr>
            <p:ph type="body" sz="quarter" idx="11"/>
          </p:nvPr>
        </p:nvSpPr>
        <p:spPr>
          <a:xfrm>
            <a:off x="659224" y="1363702"/>
            <a:ext cx="10858500" cy="369332"/>
          </a:xfrm>
        </p:spPr>
        <p:txBody>
          <a:bodyPr/>
          <a:lstStyle/>
          <a:p>
            <a:r>
              <a:rPr lang="nb-NO" sz="2400"/>
              <a:t>Covid-19 og gravide</a:t>
            </a:r>
          </a:p>
        </p:txBody>
      </p:sp>
      <p:grpSp>
        <p:nvGrpSpPr>
          <p:cNvPr id="4" name="Gruppe 3">
            <a:extLst>
              <a:ext uri="{FF2B5EF4-FFF2-40B4-BE49-F238E27FC236}">
                <a16:creationId xmlns:a16="http://schemas.microsoft.com/office/drawing/2014/main" id="{8A2B0A12-46C8-E5A3-DB4A-35863B3644C1}"/>
              </a:ext>
            </a:extLst>
          </p:cNvPr>
          <p:cNvGrpSpPr/>
          <p:nvPr/>
        </p:nvGrpSpPr>
        <p:grpSpPr>
          <a:xfrm>
            <a:off x="639062" y="2013320"/>
            <a:ext cx="5696497" cy="2777727"/>
            <a:chOff x="215813" y="2204810"/>
            <a:chExt cx="5656321" cy="2482450"/>
          </a:xfrm>
        </p:grpSpPr>
        <p:pic>
          <p:nvPicPr>
            <p:cNvPr id="5" name="Bilde 4">
              <a:extLst>
                <a:ext uri="{FF2B5EF4-FFF2-40B4-BE49-F238E27FC236}">
                  <a16:creationId xmlns:a16="http://schemas.microsoft.com/office/drawing/2014/main" id="{C15E617D-F47F-B476-D95B-4C37B23DA621}"/>
                </a:ext>
              </a:extLst>
            </p:cNvPr>
            <p:cNvPicPr>
              <a:picLocks noChangeAspect="1"/>
            </p:cNvPicPr>
            <p:nvPr/>
          </p:nvPicPr>
          <p:blipFill rotWithShape="1">
            <a:blip r:embed="rId2"/>
            <a:srcRect l="37176" t="7920" r="38075" b="74336"/>
            <a:stretch/>
          </p:blipFill>
          <p:spPr>
            <a:xfrm>
              <a:off x="215813" y="2204810"/>
              <a:ext cx="5402748" cy="2420978"/>
            </a:xfrm>
            <a:prstGeom prst="rect">
              <a:avLst/>
            </a:prstGeom>
            <a:ln>
              <a:noFill/>
            </a:ln>
            <a:effectLst>
              <a:outerShdw blurRad="292100" dist="139700" dir="2700000" algn="tl" rotWithShape="0">
                <a:srgbClr val="333333">
                  <a:alpha val="65000"/>
                </a:srgbClr>
              </a:outerShdw>
            </a:effectLst>
          </p:spPr>
        </p:pic>
        <p:sp>
          <p:nvSpPr>
            <p:cNvPr id="7" name="TekstSylinder 6">
              <a:extLst>
                <a:ext uri="{FF2B5EF4-FFF2-40B4-BE49-F238E27FC236}">
                  <a16:creationId xmlns:a16="http://schemas.microsoft.com/office/drawing/2014/main" id="{D4D2A608-DF81-3EA7-578F-A4DF4A64A762}"/>
                </a:ext>
              </a:extLst>
            </p:cNvPr>
            <p:cNvSpPr txBox="1"/>
            <p:nvPr/>
          </p:nvSpPr>
          <p:spPr>
            <a:xfrm>
              <a:off x="391674" y="4441039"/>
              <a:ext cx="548046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000" b="0" i="0" u="none" strike="noStrike" kern="1200" cap="none" spc="0" normalizeH="0" baseline="0" noProof="0">
                  <a:ln>
                    <a:noFill/>
                  </a:ln>
                  <a:solidFill>
                    <a:srgbClr val="084E9B"/>
                  </a:solidFill>
                  <a:effectLst/>
                  <a:uLnTx/>
                  <a:uFillTx/>
                  <a:latin typeface="ff-scala-sans-pro"/>
                  <a:ea typeface="+mn-ea"/>
                  <a:cs typeface="+mn-cs"/>
                  <a:hlinkClick r:id="rId3"/>
                </a:rPr>
                <a:t>November 18, 2021</a:t>
              </a:r>
              <a:r>
                <a:rPr kumimoji="0" lang="nb-NO" sz="1000" b="0" i="0" u="none" strike="noStrike" kern="1200" cap="none" spc="0" normalizeH="0" baseline="0" noProof="0">
                  <a:ln>
                    <a:noFill/>
                  </a:ln>
                  <a:solidFill>
                    <a:srgbClr val="084E9B"/>
                  </a:solidFill>
                  <a:effectLst/>
                  <a:uLnTx/>
                  <a:uFillTx/>
                  <a:latin typeface="ff-scala-sans-pro"/>
                  <a:ea typeface="+mn-ea"/>
                  <a:cs typeface="+mn-cs"/>
                </a:rPr>
                <a:t>  </a:t>
              </a:r>
              <a:r>
                <a:rPr kumimoji="0" lang="nb-NO" sz="1000" b="0" i="0" u="none" strike="noStrike" kern="1200" cap="none" spc="0" normalizeH="0" baseline="0" noProof="0">
                  <a:ln>
                    <a:noFill/>
                  </a:ln>
                  <a:solidFill>
                    <a:srgbClr val="666666"/>
                  </a:solidFill>
                  <a:effectLst/>
                  <a:uLnTx/>
                  <a:uFillTx/>
                  <a:latin typeface="ff-scala-sans-pro"/>
                  <a:ea typeface="+mn-ea"/>
                  <a:cs typeface="+mn-cs"/>
                </a:rPr>
                <a:t>N </a:t>
              </a:r>
              <a:r>
                <a:rPr kumimoji="0" lang="nb-NO" sz="1000" b="0" i="0" u="none" strike="noStrike" kern="1200" cap="none" spc="0" normalizeH="0" baseline="0" noProof="0" err="1">
                  <a:ln>
                    <a:noFill/>
                  </a:ln>
                  <a:solidFill>
                    <a:srgbClr val="666666"/>
                  </a:solidFill>
                  <a:effectLst/>
                  <a:uLnTx/>
                  <a:uFillTx/>
                  <a:latin typeface="ff-scala-sans-pro"/>
                  <a:ea typeface="+mn-ea"/>
                  <a:cs typeface="+mn-cs"/>
                </a:rPr>
                <a:t>Engl</a:t>
              </a:r>
              <a:r>
                <a:rPr kumimoji="0" lang="nb-NO" sz="1000" b="0" i="0" u="none" strike="noStrike" kern="1200" cap="none" spc="0" normalizeH="0" baseline="0" noProof="0">
                  <a:ln>
                    <a:noFill/>
                  </a:ln>
                  <a:solidFill>
                    <a:srgbClr val="666666"/>
                  </a:solidFill>
                  <a:effectLst/>
                  <a:uLnTx/>
                  <a:uFillTx/>
                  <a:latin typeface="ff-scala-sans-pro"/>
                  <a:ea typeface="+mn-ea"/>
                  <a:cs typeface="+mn-cs"/>
                </a:rPr>
                <a:t> J Med 2021; 385:2008-2010 DOI: 10.1056/NEJMc2114466</a:t>
              </a:r>
              <a:endParaRPr kumimoji="0" lang="nb-NO" sz="1000" b="0" i="0" u="none" strike="noStrike" kern="1200" cap="none" spc="0" normalizeH="0" baseline="0" noProof="0">
                <a:ln>
                  <a:noFill/>
                </a:ln>
                <a:solidFill>
                  <a:srgbClr val="393C61"/>
                </a:solidFill>
                <a:effectLst/>
                <a:uLnTx/>
                <a:uFillTx/>
                <a:latin typeface="Calibri" panose="020F0502020204030204"/>
                <a:ea typeface="+mn-ea"/>
                <a:cs typeface="+mn-cs"/>
              </a:endParaRPr>
            </a:p>
          </p:txBody>
        </p:sp>
      </p:grpSp>
      <p:pic>
        <p:nvPicPr>
          <p:cNvPr id="8" name="Bilde 7">
            <a:extLst>
              <a:ext uri="{FF2B5EF4-FFF2-40B4-BE49-F238E27FC236}">
                <a16:creationId xmlns:a16="http://schemas.microsoft.com/office/drawing/2014/main" id="{C9905750-8E76-9F8D-6D9C-C7A00C5644B0}"/>
              </a:ext>
            </a:extLst>
          </p:cNvPr>
          <p:cNvPicPr>
            <a:picLocks noChangeAspect="1"/>
          </p:cNvPicPr>
          <p:nvPr/>
        </p:nvPicPr>
        <p:blipFill>
          <a:blip r:embed="rId4"/>
          <a:stretch>
            <a:fillRect/>
          </a:stretch>
        </p:blipFill>
        <p:spPr>
          <a:xfrm>
            <a:off x="6716114" y="1548368"/>
            <a:ext cx="4978720" cy="3051161"/>
          </a:xfrm>
          <a:prstGeom prst="rect">
            <a:avLst/>
          </a:prstGeom>
          <a:ln>
            <a:noFill/>
          </a:ln>
          <a:effectLst>
            <a:outerShdw blurRad="292100" dist="139700" dir="2700000" algn="tl" rotWithShape="0">
              <a:srgbClr val="333333">
                <a:alpha val="65000"/>
              </a:srgbClr>
            </a:outerShdw>
          </a:effectLst>
        </p:spPr>
      </p:pic>
      <p:grpSp>
        <p:nvGrpSpPr>
          <p:cNvPr id="10" name="Gruppe 9">
            <a:extLst>
              <a:ext uri="{FF2B5EF4-FFF2-40B4-BE49-F238E27FC236}">
                <a16:creationId xmlns:a16="http://schemas.microsoft.com/office/drawing/2014/main" id="{07C22761-9EF9-8198-521D-F7607B4C9326}"/>
              </a:ext>
            </a:extLst>
          </p:cNvPr>
          <p:cNvGrpSpPr/>
          <p:nvPr/>
        </p:nvGrpSpPr>
        <p:grpSpPr>
          <a:xfrm>
            <a:off x="3792759" y="4599529"/>
            <a:ext cx="6872033" cy="2177082"/>
            <a:chOff x="6218435" y="4766474"/>
            <a:chExt cx="5902962" cy="1797347"/>
          </a:xfrm>
        </p:grpSpPr>
        <p:pic>
          <p:nvPicPr>
            <p:cNvPr id="14" name="Bilde 13">
              <a:extLst>
                <a:ext uri="{FF2B5EF4-FFF2-40B4-BE49-F238E27FC236}">
                  <a16:creationId xmlns:a16="http://schemas.microsoft.com/office/drawing/2014/main" id="{759962FD-D55D-981A-3327-043A6FC3784E}"/>
                </a:ext>
              </a:extLst>
            </p:cNvPr>
            <p:cNvPicPr>
              <a:picLocks noChangeAspect="1"/>
            </p:cNvPicPr>
            <p:nvPr/>
          </p:nvPicPr>
          <p:blipFill>
            <a:blip r:embed="rId5"/>
            <a:stretch>
              <a:fillRect/>
            </a:stretch>
          </p:blipFill>
          <p:spPr>
            <a:xfrm>
              <a:off x="6218435" y="4766474"/>
              <a:ext cx="5902962" cy="1797347"/>
            </a:xfrm>
            <a:prstGeom prst="rect">
              <a:avLst/>
            </a:prstGeom>
          </p:spPr>
        </p:pic>
        <p:pic>
          <p:nvPicPr>
            <p:cNvPr id="18" name="Bilde 17">
              <a:extLst>
                <a:ext uri="{FF2B5EF4-FFF2-40B4-BE49-F238E27FC236}">
                  <a16:creationId xmlns:a16="http://schemas.microsoft.com/office/drawing/2014/main" id="{A184E31A-6677-8E7B-9814-BB87A78F7376}"/>
                </a:ext>
              </a:extLst>
            </p:cNvPr>
            <p:cNvPicPr>
              <a:picLocks noChangeAspect="1"/>
            </p:cNvPicPr>
            <p:nvPr/>
          </p:nvPicPr>
          <p:blipFill>
            <a:blip r:embed="rId6"/>
            <a:stretch>
              <a:fillRect/>
            </a:stretch>
          </p:blipFill>
          <p:spPr>
            <a:xfrm>
              <a:off x="6376078" y="4937883"/>
              <a:ext cx="1055942" cy="397339"/>
            </a:xfrm>
            <a:prstGeom prst="rect">
              <a:avLst/>
            </a:prstGeom>
          </p:spPr>
        </p:pic>
      </p:grpSp>
    </p:spTree>
    <p:extLst>
      <p:ext uri="{BB962C8B-B14F-4D97-AF65-F5344CB8AC3E}">
        <p14:creationId xmlns:p14="http://schemas.microsoft.com/office/powerpoint/2010/main" val="343807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E04ECE08-8B33-2817-C30A-5EBA5261DC0A}"/>
              </a:ext>
            </a:extLst>
          </p:cNvPr>
          <p:cNvSpPr txBox="1"/>
          <p:nvPr/>
        </p:nvSpPr>
        <p:spPr>
          <a:xfrm>
            <a:off x="3657600" y="3077368"/>
            <a:ext cx="5025958" cy="584775"/>
          </a:xfrm>
          <a:prstGeom prst="rect">
            <a:avLst/>
          </a:prstGeom>
          <a:noFill/>
        </p:spPr>
        <p:txBody>
          <a:bodyPr wrap="square" rtlCol="0">
            <a:spAutoFit/>
          </a:bodyPr>
          <a:lstStyle/>
          <a:p>
            <a:pPr algn="l"/>
            <a:r>
              <a:rPr lang="nb-NO" sz="3200">
                <a:solidFill>
                  <a:schemeClr val="bg1"/>
                </a:solidFill>
              </a:rPr>
              <a:t>Takk for oppmerksomheten!</a:t>
            </a:r>
          </a:p>
        </p:txBody>
      </p:sp>
    </p:spTree>
    <p:extLst>
      <p:ext uri="{BB962C8B-B14F-4D97-AF65-F5344CB8AC3E}">
        <p14:creationId xmlns:p14="http://schemas.microsoft.com/office/powerpoint/2010/main" val="1168345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k 31" descr="Kvinne kontur">
            <a:extLst>
              <a:ext uri="{FF2B5EF4-FFF2-40B4-BE49-F238E27FC236}">
                <a16:creationId xmlns:a16="http://schemas.microsoft.com/office/drawing/2014/main" id="{03B7E15C-B8B5-810C-E007-1F60DE55BC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7425" y="2413054"/>
            <a:ext cx="2283348" cy="2283348"/>
          </a:xfrm>
          <a:prstGeom prst="rect">
            <a:avLst/>
          </a:prstGeom>
        </p:spPr>
      </p:pic>
      <p:sp>
        <p:nvSpPr>
          <p:cNvPr id="2" name="Tittel 1">
            <a:extLst>
              <a:ext uri="{FF2B5EF4-FFF2-40B4-BE49-F238E27FC236}">
                <a16:creationId xmlns:a16="http://schemas.microsoft.com/office/drawing/2014/main" id="{913052EE-661D-A041-52C4-A238C630A2AE}"/>
              </a:ext>
            </a:extLst>
          </p:cNvPr>
          <p:cNvSpPr>
            <a:spLocks noGrp="1"/>
          </p:cNvSpPr>
          <p:nvPr>
            <p:ph type="title"/>
          </p:nvPr>
        </p:nvSpPr>
        <p:spPr>
          <a:xfrm>
            <a:off x="666750" y="501991"/>
            <a:ext cx="10858500" cy="498598"/>
          </a:xfrm>
        </p:spPr>
        <p:txBody>
          <a:bodyPr/>
          <a:lstStyle/>
          <a:p>
            <a:r>
              <a:rPr lang="nb-NO" sz="3600"/>
              <a:t>Fra vugge til grav</a:t>
            </a:r>
          </a:p>
        </p:txBody>
      </p:sp>
      <p:pic>
        <p:nvPicPr>
          <p:cNvPr id="6" name="Grafikk 5" descr="Gravstein kontur">
            <a:extLst>
              <a:ext uri="{FF2B5EF4-FFF2-40B4-BE49-F238E27FC236}">
                <a16:creationId xmlns:a16="http://schemas.microsoft.com/office/drawing/2014/main" id="{A3F0F43C-D33A-BDB5-E86D-9545A344D2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7184" y="3533326"/>
            <a:ext cx="1231900" cy="1231900"/>
          </a:xfrm>
          <a:prstGeom prst="rect">
            <a:avLst/>
          </a:prstGeom>
        </p:spPr>
      </p:pic>
      <p:pic>
        <p:nvPicPr>
          <p:cNvPr id="8" name="Grafikk 7" descr="Utålmodig kontur">
            <a:extLst>
              <a:ext uri="{FF2B5EF4-FFF2-40B4-BE49-F238E27FC236}">
                <a16:creationId xmlns:a16="http://schemas.microsoft.com/office/drawing/2014/main" id="{8C35A65A-7074-259C-4DB0-D8E71B67E9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69561" y="3420958"/>
            <a:ext cx="1756629" cy="1569660"/>
          </a:xfrm>
          <a:prstGeom prst="rect">
            <a:avLst/>
          </a:prstGeom>
        </p:spPr>
      </p:pic>
      <p:pic>
        <p:nvPicPr>
          <p:cNvPr id="10" name="Grafikk 9" descr="Mann kontur">
            <a:extLst>
              <a:ext uri="{FF2B5EF4-FFF2-40B4-BE49-F238E27FC236}">
                <a16:creationId xmlns:a16="http://schemas.microsoft.com/office/drawing/2014/main" id="{51B02AE0-E4B6-75E2-1601-0A227A0A8A4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96807" y="2323359"/>
            <a:ext cx="2380661" cy="2380661"/>
          </a:xfrm>
          <a:prstGeom prst="rect">
            <a:avLst/>
          </a:prstGeom>
        </p:spPr>
      </p:pic>
      <p:pic>
        <p:nvPicPr>
          <p:cNvPr id="12" name="Grafikk 11" descr="Baby som krabber kontur">
            <a:extLst>
              <a:ext uri="{FF2B5EF4-FFF2-40B4-BE49-F238E27FC236}">
                <a16:creationId xmlns:a16="http://schemas.microsoft.com/office/drawing/2014/main" id="{9108B4E9-9883-FD87-1674-D6BD1A46DED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55759" y="3750662"/>
            <a:ext cx="1077218" cy="1077218"/>
          </a:xfrm>
          <a:prstGeom prst="rect">
            <a:avLst/>
          </a:prstGeom>
        </p:spPr>
      </p:pic>
      <p:pic>
        <p:nvPicPr>
          <p:cNvPr id="16" name="Grafikk 15" descr="Gravid kvinne kontur">
            <a:extLst>
              <a:ext uri="{FF2B5EF4-FFF2-40B4-BE49-F238E27FC236}">
                <a16:creationId xmlns:a16="http://schemas.microsoft.com/office/drawing/2014/main" id="{F8634D98-0A9B-F5B2-6106-B48E2666C3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6069" y="2498228"/>
            <a:ext cx="2164463" cy="2164463"/>
          </a:xfrm>
          <a:prstGeom prst="rect">
            <a:avLst/>
          </a:prstGeom>
        </p:spPr>
      </p:pic>
      <p:pic>
        <p:nvPicPr>
          <p:cNvPr id="18" name="Grafikk 17" descr="Barn med ballong kontur">
            <a:extLst>
              <a:ext uri="{FF2B5EF4-FFF2-40B4-BE49-F238E27FC236}">
                <a16:creationId xmlns:a16="http://schemas.microsoft.com/office/drawing/2014/main" id="{32EDB456-DB05-2973-5ECA-262F94898BE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45323" y="3006659"/>
            <a:ext cx="1646200" cy="1646200"/>
          </a:xfrm>
          <a:prstGeom prst="rect">
            <a:avLst/>
          </a:prstGeom>
        </p:spPr>
      </p:pic>
      <p:sp>
        <p:nvSpPr>
          <p:cNvPr id="20" name="Stjerne: 10 tagger 19">
            <a:extLst>
              <a:ext uri="{FF2B5EF4-FFF2-40B4-BE49-F238E27FC236}">
                <a16:creationId xmlns:a16="http://schemas.microsoft.com/office/drawing/2014/main" id="{FA8FA4B4-61A3-B91F-6135-7D8A5A6976A0}"/>
              </a:ext>
            </a:extLst>
          </p:cNvPr>
          <p:cNvSpPr/>
          <p:nvPr/>
        </p:nvSpPr>
        <p:spPr>
          <a:xfrm>
            <a:off x="5479829" y="2503683"/>
            <a:ext cx="110434" cy="144261"/>
          </a:xfrm>
          <a:prstGeom prst="star10">
            <a:avLst/>
          </a:prstGeom>
          <a:solidFill>
            <a:srgbClr val="EC645A"/>
          </a:solidFill>
          <a:ln w="3175">
            <a:solidFill>
              <a:schemeClr val="accent4">
                <a:lumMod val="60000"/>
                <a:lumOff val="40000"/>
              </a:schemeClr>
            </a:solidFill>
          </a:ln>
          <a:effectLst>
            <a:glow rad="101600">
              <a:schemeClr val="accent2">
                <a:satMod val="175000"/>
                <a:alpha val="40000"/>
              </a:schemeClr>
            </a:glow>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Stjerne: 10 tagger 20">
            <a:extLst>
              <a:ext uri="{FF2B5EF4-FFF2-40B4-BE49-F238E27FC236}">
                <a16:creationId xmlns:a16="http://schemas.microsoft.com/office/drawing/2014/main" id="{5DEC6D56-767D-1E58-9BAC-5F95265D9F83}"/>
              </a:ext>
            </a:extLst>
          </p:cNvPr>
          <p:cNvSpPr/>
          <p:nvPr/>
        </p:nvSpPr>
        <p:spPr>
          <a:xfrm>
            <a:off x="4349299" y="3118288"/>
            <a:ext cx="110434" cy="144261"/>
          </a:xfrm>
          <a:prstGeom prst="star10">
            <a:avLst/>
          </a:prstGeom>
          <a:solidFill>
            <a:srgbClr val="EC645A"/>
          </a:solidFill>
          <a:ln w="3175">
            <a:solidFill>
              <a:schemeClr val="accent4">
                <a:lumMod val="60000"/>
                <a:lumOff val="40000"/>
              </a:schemeClr>
            </a:solidFill>
          </a:ln>
          <a:effectLst>
            <a:glow rad="101600">
              <a:schemeClr val="accent2">
                <a:satMod val="175000"/>
                <a:alpha val="40000"/>
              </a:schemeClr>
            </a:glow>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Stjerne: 10 tagger 21">
            <a:extLst>
              <a:ext uri="{FF2B5EF4-FFF2-40B4-BE49-F238E27FC236}">
                <a16:creationId xmlns:a16="http://schemas.microsoft.com/office/drawing/2014/main" id="{D761978E-A695-298F-411D-7A7A0BC87CE6}"/>
              </a:ext>
            </a:extLst>
          </p:cNvPr>
          <p:cNvSpPr/>
          <p:nvPr/>
        </p:nvSpPr>
        <p:spPr>
          <a:xfrm>
            <a:off x="4429413" y="3420958"/>
            <a:ext cx="110434" cy="144261"/>
          </a:xfrm>
          <a:prstGeom prst="star10">
            <a:avLst/>
          </a:prstGeom>
          <a:solidFill>
            <a:srgbClr val="EC645A"/>
          </a:solidFill>
          <a:ln w="3175">
            <a:solidFill>
              <a:schemeClr val="accent4">
                <a:lumMod val="60000"/>
                <a:lumOff val="40000"/>
              </a:schemeClr>
            </a:solidFill>
          </a:ln>
          <a:effectLst>
            <a:glow rad="101600">
              <a:schemeClr val="accent2">
                <a:satMod val="175000"/>
                <a:alpha val="40000"/>
              </a:schemeClr>
            </a:glow>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Stjerne: 10 tagger 22">
            <a:extLst>
              <a:ext uri="{FF2B5EF4-FFF2-40B4-BE49-F238E27FC236}">
                <a16:creationId xmlns:a16="http://schemas.microsoft.com/office/drawing/2014/main" id="{B4845EF4-3160-B0D1-F68E-7877DB8C8490}"/>
              </a:ext>
            </a:extLst>
          </p:cNvPr>
          <p:cNvSpPr/>
          <p:nvPr/>
        </p:nvSpPr>
        <p:spPr>
          <a:xfrm>
            <a:off x="4523351" y="4036908"/>
            <a:ext cx="110434" cy="144261"/>
          </a:xfrm>
          <a:prstGeom prst="star10">
            <a:avLst/>
          </a:prstGeom>
          <a:solidFill>
            <a:srgbClr val="EC645A"/>
          </a:solidFill>
          <a:ln w="3175">
            <a:solidFill>
              <a:schemeClr val="accent4">
                <a:lumMod val="60000"/>
                <a:lumOff val="40000"/>
              </a:schemeClr>
            </a:solidFill>
          </a:ln>
          <a:effectLst>
            <a:glow rad="101600">
              <a:schemeClr val="accent2">
                <a:satMod val="175000"/>
                <a:alpha val="40000"/>
              </a:schemeClr>
            </a:glow>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TekstSylinder 23">
            <a:extLst>
              <a:ext uri="{FF2B5EF4-FFF2-40B4-BE49-F238E27FC236}">
                <a16:creationId xmlns:a16="http://schemas.microsoft.com/office/drawing/2014/main" id="{CF7F4F9B-D232-D257-3DD1-E8125ADAADD6}"/>
              </a:ext>
            </a:extLst>
          </p:cNvPr>
          <p:cNvSpPr txBox="1"/>
          <p:nvPr/>
        </p:nvSpPr>
        <p:spPr>
          <a:xfrm>
            <a:off x="829225" y="4740956"/>
            <a:ext cx="4335780" cy="1569660"/>
          </a:xfrm>
          <a:prstGeom prst="rect">
            <a:avLst/>
          </a:prstGeom>
          <a:noFill/>
        </p:spPr>
        <p:txBody>
          <a:bodyPr wrap="square" lIns="91440" tIns="45720" rIns="91440" bIns="45720" rtlCol="0" anchor="t">
            <a:spAutoFit/>
          </a:bodyPr>
          <a:lstStyle/>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a:solidFill>
                  <a:srgbClr val="393C61"/>
                </a:solidFill>
                <a:latin typeface="Calibri" panose="020F0502020204030204"/>
              </a:rPr>
              <a:t>Medisinsk f</a:t>
            </a:r>
            <a:r>
              <a:rPr kumimoji="0" lang="nb-NO" sz="1600" b="0" i="0" u="none" strike="noStrike" kern="1200" cap="none" spc="0" normalizeH="0" baseline="0" noProof="0" err="1">
                <a:ln>
                  <a:noFill/>
                </a:ln>
                <a:solidFill>
                  <a:srgbClr val="393C61"/>
                </a:solidFill>
                <a:effectLst/>
                <a:uLnTx/>
                <a:uFillTx/>
                <a:latin typeface="Calibri" panose="020F0502020204030204"/>
                <a:ea typeface="+mn-ea"/>
                <a:cs typeface="+mn-cs"/>
              </a:rPr>
              <a:t>ødselsregister</a:t>
            </a:r>
            <a:endParaRPr kumimoji="0" lang="nb-NO" sz="1800" b="0" i="0" u="none" strike="noStrike" kern="1200" cap="none" spc="0" normalizeH="0" baseline="0" noProof="0">
              <a:ln>
                <a:noFill/>
              </a:ln>
              <a:solidFill>
                <a:srgbClr val="393C61"/>
              </a:solidFill>
              <a:effectLst/>
              <a:uLnTx/>
              <a:uFillTx/>
              <a:latin typeface="Calibri" panose="020F0502020204030204"/>
              <a:ea typeface="+mn-ea"/>
              <a:cs typeface="+mn-cs"/>
            </a:endParaRPr>
          </a:p>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393C61"/>
                </a:solidFill>
                <a:effectLst/>
                <a:uLnTx/>
                <a:uFillTx/>
                <a:latin typeface="Calibri" panose="020F0502020204030204"/>
                <a:ea typeface="Calibri"/>
                <a:cs typeface="Calibri"/>
              </a:rPr>
              <a:t>Abortregisteret</a:t>
            </a:r>
            <a:endPar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endParaRPr>
          </a:p>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393C61"/>
                </a:solidFill>
                <a:effectLst/>
                <a:uLnTx/>
                <a:uFillTx/>
                <a:latin typeface="Calibri" panose="020F0502020204030204"/>
                <a:ea typeface="Calibri"/>
                <a:cs typeface="Calibri"/>
              </a:rPr>
              <a:t>Vaksinasjonsregisteret</a:t>
            </a:r>
            <a:endPar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endParaRPr>
          </a:p>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rPr>
              <a:t>Mor-far-barn-undersøkelsen</a:t>
            </a:r>
            <a:endParaRPr kumimoji="0" lang="nb-NO" sz="16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rPr>
              <a:t>Biologiske prøver og data</a:t>
            </a:r>
            <a:endParaRPr kumimoji="0" lang="nb-NO" sz="16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393C61"/>
              </a:solidFill>
              <a:effectLst/>
              <a:uLnTx/>
              <a:uFillTx/>
              <a:latin typeface="Calibri" panose="020F0502020204030204"/>
              <a:ea typeface="Calibri"/>
              <a:cs typeface="Calibri"/>
            </a:endParaRPr>
          </a:p>
        </p:txBody>
      </p:sp>
      <p:sp>
        <p:nvSpPr>
          <p:cNvPr id="25" name="TekstSylinder 24">
            <a:extLst>
              <a:ext uri="{FF2B5EF4-FFF2-40B4-BE49-F238E27FC236}">
                <a16:creationId xmlns:a16="http://schemas.microsoft.com/office/drawing/2014/main" id="{A2093945-833D-54EC-6924-35628F4D90DE}"/>
              </a:ext>
            </a:extLst>
          </p:cNvPr>
          <p:cNvSpPr txBox="1"/>
          <p:nvPr/>
        </p:nvSpPr>
        <p:spPr>
          <a:xfrm>
            <a:off x="3774840" y="4740956"/>
            <a:ext cx="2532098" cy="1815882"/>
          </a:xfrm>
          <a:prstGeom prst="rect">
            <a:avLst/>
          </a:prstGeom>
          <a:noFill/>
        </p:spPr>
        <p:txBody>
          <a:bodyPr wrap="square" lIns="91440" tIns="45720" rIns="91440" bIns="45720" rtlCol="0" anchor="t">
            <a:spAutoFit/>
          </a:bodyPr>
          <a:lstStyle/>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rPr>
              <a:t>Hjerte- og karregisteret</a:t>
            </a:r>
            <a:endParaRPr kumimoji="0" lang="nb-NO" sz="1800" b="0" i="0" u="none" strike="noStrike" kern="1200" cap="none" spc="0" normalizeH="0" baseline="0" noProof="0">
              <a:ln>
                <a:noFill/>
              </a:ln>
              <a:solidFill>
                <a:srgbClr val="393C61"/>
              </a:solidFill>
              <a:effectLst/>
              <a:uLnTx/>
              <a:uFillTx/>
              <a:latin typeface="Calibri" panose="020F0502020204030204"/>
              <a:ea typeface="+mn-ea"/>
              <a:cs typeface="+mn-cs"/>
            </a:endParaRPr>
          </a:p>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rPr>
              <a:t>Kreftregisteret</a:t>
            </a:r>
            <a:endParaRPr kumimoji="0" lang="nb-NO" sz="1600" b="0" i="0" u="none" strike="noStrike" kern="1200" cap="none" spc="0" normalizeH="0" baseline="0" noProof="0">
              <a:ln>
                <a:noFill/>
              </a:ln>
              <a:solidFill>
                <a:srgbClr val="393C61"/>
              </a:solidFill>
              <a:effectLst/>
              <a:uLnTx/>
              <a:uFillTx/>
              <a:latin typeface="+mn-lt"/>
              <a:ea typeface="+mn-ea"/>
              <a:cs typeface="+mn-cs"/>
            </a:endParaRPr>
          </a:p>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rPr>
              <a:t>Smittevernregistre</a:t>
            </a:r>
            <a:endParaRPr kumimoji="0" lang="nb-NO" sz="1600" b="0" i="0" u="none" strike="noStrike" kern="1200" cap="none" spc="0" normalizeH="0" baseline="0" noProof="0">
              <a:ln>
                <a:noFill/>
              </a:ln>
              <a:solidFill>
                <a:srgbClr val="393C61"/>
              </a:solidFill>
              <a:effectLst/>
              <a:uLnTx/>
              <a:uFillTx/>
              <a:latin typeface="+mn-lt"/>
              <a:ea typeface="+mn-ea"/>
              <a:cs typeface="+mn-cs"/>
            </a:endParaRPr>
          </a:p>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rPr>
              <a:t>Befolkningsbaserte helseundersøkelser</a:t>
            </a:r>
            <a:endParaRPr kumimoji="0" lang="nb-NO" sz="1600" b="0" i="0" u="none" strike="noStrike" kern="1200" cap="none" spc="0" normalizeH="0" baseline="0" noProof="0">
              <a:ln>
                <a:noFill/>
              </a:ln>
              <a:solidFill>
                <a:srgbClr val="393C61"/>
              </a:solidFill>
              <a:effectLst/>
              <a:highlight>
                <a:srgbClr val="FFFF00"/>
              </a:highlight>
              <a:uLnTx/>
              <a:uFillTx/>
              <a:latin typeface="+mn-lt"/>
              <a:ea typeface="+mn-ea"/>
              <a:cs typeface="+mn-cs"/>
            </a:endParaRPr>
          </a:p>
          <a:p>
            <a:pPr marL="342900" marR="0" lvl="0" indent="-3429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endParaRP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26" name="TekstSylinder 25">
            <a:extLst>
              <a:ext uri="{FF2B5EF4-FFF2-40B4-BE49-F238E27FC236}">
                <a16:creationId xmlns:a16="http://schemas.microsoft.com/office/drawing/2014/main" id="{0B858B10-190D-F514-4B07-455C1D69DAB6}"/>
              </a:ext>
            </a:extLst>
          </p:cNvPr>
          <p:cNvSpPr txBox="1"/>
          <p:nvPr/>
        </p:nvSpPr>
        <p:spPr>
          <a:xfrm>
            <a:off x="7814181" y="4740956"/>
            <a:ext cx="2635046" cy="1323439"/>
          </a:xfrm>
          <a:prstGeom prst="rect">
            <a:avLst/>
          </a:prstGeom>
          <a:noFill/>
        </p:spPr>
        <p:txBody>
          <a:bodyPr wrap="square" lIns="91440" tIns="45720" rIns="91440" bIns="45720" rtlCol="0" anchor="t">
            <a:spAutoFit/>
          </a:bodyPr>
          <a:lstStyle/>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rPr>
              <a:t>Norsk pasientregister</a:t>
            </a:r>
            <a:endParaRPr kumimoji="0" lang="nb-NO" sz="1800" b="0" i="0" u="none" strike="noStrike" kern="1200" cap="none" spc="0" normalizeH="0" baseline="0" noProof="0">
              <a:ln>
                <a:noFill/>
              </a:ln>
              <a:solidFill>
                <a:srgbClr val="393C61"/>
              </a:solidFill>
              <a:effectLst/>
              <a:uLnTx/>
              <a:uFillTx/>
              <a:latin typeface="Calibri" panose="020F0502020204030204"/>
              <a:ea typeface="+mn-ea"/>
              <a:cs typeface="+mn-cs"/>
            </a:endParaRPr>
          </a:p>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rPr>
              <a:t>Kommunalt pasient- og brukerregister</a:t>
            </a:r>
            <a:endParaRPr kumimoji="0" lang="nb-NO" sz="16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6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endParaRPr>
          </a:p>
        </p:txBody>
      </p:sp>
      <p:pic>
        <p:nvPicPr>
          <p:cNvPr id="28" name="Grafikk 27" descr="Medisin kontur">
            <a:extLst>
              <a:ext uri="{FF2B5EF4-FFF2-40B4-BE49-F238E27FC236}">
                <a16:creationId xmlns:a16="http://schemas.microsoft.com/office/drawing/2014/main" id="{59DE71BD-9A6C-FB80-30C6-0D03D05E18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327347" y="3592439"/>
            <a:ext cx="1231900" cy="1231900"/>
          </a:xfrm>
          <a:prstGeom prst="rect">
            <a:avLst/>
          </a:prstGeom>
        </p:spPr>
      </p:pic>
      <p:sp>
        <p:nvSpPr>
          <p:cNvPr id="29" name="TekstSylinder 28">
            <a:extLst>
              <a:ext uri="{FF2B5EF4-FFF2-40B4-BE49-F238E27FC236}">
                <a16:creationId xmlns:a16="http://schemas.microsoft.com/office/drawing/2014/main" id="{CA6EEEC5-1C64-4A1B-2B54-983D8A620163}"/>
              </a:ext>
            </a:extLst>
          </p:cNvPr>
          <p:cNvSpPr txBox="1"/>
          <p:nvPr/>
        </p:nvSpPr>
        <p:spPr>
          <a:xfrm>
            <a:off x="6168097" y="4755704"/>
            <a:ext cx="1670359" cy="1815882"/>
          </a:xfrm>
          <a:prstGeom prst="rect">
            <a:avLst/>
          </a:prstGeom>
          <a:noFill/>
        </p:spPr>
        <p:txBody>
          <a:bodyPr wrap="square" lIns="91440" tIns="45720" rIns="91440" bIns="45720" rtlCol="0" anchor="t">
            <a:spAutoFit/>
          </a:bodyPr>
          <a:lstStyle/>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rPr>
              <a:t>Legemiddel-registeret</a:t>
            </a:r>
          </a:p>
          <a:p>
            <a:pPr marL="182245" marR="0" lvl="0" indent="-182245"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600">
                <a:solidFill>
                  <a:srgbClr val="393C61"/>
                </a:solidFill>
                <a:latin typeface="Calibri" panose="020F0502020204030204"/>
              </a:rPr>
              <a:t>Register over bivirkninger v/ vaksinasjon</a:t>
            </a:r>
            <a:endParaRPr kumimoji="0" lang="nb-NO" sz="1800" b="0" i="0" u="none" strike="noStrike" kern="1200" cap="none" spc="0" normalizeH="0" baseline="0" noProof="0">
              <a:ln>
                <a:noFill/>
              </a:ln>
              <a:solidFill>
                <a:srgbClr val="393C61"/>
              </a:solidFill>
              <a:effectLst/>
              <a:uLnTx/>
              <a:uFillTx/>
              <a:latin typeface="Calibri" panose="020F0502020204030204"/>
              <a:ea typeface="+mn-ea"/>
              <a:cs typeface="+mn-cs"/>
            </a:endParaRP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393C61"/>
              </a:solidFill>
              <a:effectLst/>
              <a:uLnTx/>
              <a:uFillTx/>
              <a:latin typeface="Calibri" panose="020F0502020204030204"/>
              <a:ea typeface="Calibri"/>
              <a:cs typeface="Calibri"/>
            </a:endParaRP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30" name="TekstSylinder 29">
            <a:extLst>
              <a:ext uri="{FF2B5EF4-FFF2-40B4-BE49-F238E27FC236}">
                <a16:creationId xmlns:a16="http://schemas.microsoft.com/office/drawing/2014/main" id="{9D941E7E-3846-CE7B-788E-6C218EDE0A7F}"/>
              </a:ext>
            </a:extLst>
          </p:cNvPr>
          <p:cNvSpPr txBox="1"/>
          <p:nvPr/>
        </p:nvSpPr>
        <p:spPr>
          <a:xfrm>
            <a:off x="10469636" y="4755704"/>
            <a:ext cx="1550552" cy="830997"/>
          </a:xfrm>
          <a:prstGeom prst="rect">
            <a:avLst/>
          </a:prstGeom>
          <a:noFill/>
        </p:spPr>
        <p:txBody>
          <a:bodyPr wrap="square" rtlCol="0">
            <a:spAutoFit/>
          </a:bodyPr>
          <a:lstStyle/>
          <a:p>
            <a:pPr marL="182563" marR="0" lvl="0" indent="-182563"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rPr>
              <a:t>Dødsårsaks-registeret</a:t>
            </a: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393C61"/>
              </a:solidFill>
              <a:effectLst/>
              <a:uLnTx/>
              <a:uFillTx/>
              <a:latin typeface="Calibri" panose="020F0502020204030204"/>
              <a:ea typeface="+mn-ea"/>
              <a:cs typeface="+mn-cs"/>
            </a:endParaRPr>
          </a:p>
        </p:txBody>
      </p:sp>
      <p:sp>
        <p:nvSpPr>
          <p:cNvPr id="33" name="Stjerne: 10 tagger 32">
            <a:extLst>
              <a:ext uri="{FF2B5EF4-FFF2-40B4-BE49-F238E27FC236}">
                <a16:creationId xmlns:a16="http://schemas.microsoft.com/office/drawing/2014/main" id="{EC666101-31CC-642C-EEF9-D817F82D7621}"/>
              </a:ext>
            </a:extLst>
          </p:cNvPr>
          <p:cNvSpPr/>
          <p:nvPr/>
        </p:nvSpPr>
        <p:spPr>
          <a:xfrm>
            <a:off x="5643086" y="3464502"/>
            <a:ext cx="110434" cy="144261"/>
          </a:xfrm>
          <a:prstGeom prst="star10">
            <a:avLst/>
          </a:prstGeom>
          <a:solidFill>
            <a:srgbClr val="EC645A"/>
          </a:solidFill>
          <a:ln w="3175">
            <a:solidFill>
              <a:schemeClr val="accent4">
                <a:lumMod val="60000"/>
                <a:lumOff val="40000"/>
              </a:schemeClr>
            </a:solidFill>
          </a:ln>
          <a:effectLst>
            <a:glow rad="101600">
              <a:schemeClr val="accent2">
                <a:satMod val="175000"/>
                <a:alpha val="40000"/>
              </a:schemeClr>
            </a:glow>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Stjerne: 10 tagger 33">
            <a:extLst>
              <a:ext uri="{FF2B5EF4-FFF2-40B4-BE49-F238E27FC236}">
                <a16:creationId xmlns:a16="http://schemas.microsoft.com/office/drawing/2014/main" id="{88D4A8FA-0B50-FE70-5448-54F368589253}"/>
              </a:ext>
            </a:extLst>
          </p:cNvPr>
          <p:cNvSpPr/>
          <p:nvPr/>
        </p:nvSpPr>
        <p:spPr>
          <a:xfrm>
            <a:off x="5473566" y="3145433"/>
            <a:ext cx="110434" cy="144261"/>
          </a:xfrm>
          <a:prstGeom prst="star10">
            <a:avLst/>
          </a:prstGeom>
          <a:solidFill>
            <a:srgbClr val="EC645A"/>
          </a:solidFill>
          <a:ln w="3175">
            <a:solidFill>
              <a:schemeClr val="accent4">
                <a:lumMod val="60000"/>
                <a:lumOff val="40000"/>
              </a:schemeClr>
            </a:solidFill>
          </a:ln>
          <a:effectLst>
            <a:glow rad="101600">
              <a:schemeClr val="accent2">
                <a:satMod val="175000"/>
                <a:alpha val="40000"/>
              </a:schemeClr>
            </a:glow>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 name="Rektangel: avrundede hjørner 35">
            <a:extLst>
              <a:ext uri="{FF2B5EF4-FFF2-40B4-BE49-F238E27FC236}">
                <a16:creationId xmlns:a16="http://schemas.microsoft.com/office/drawing/2014/main" id="{A9CF037C-D7DD-E227-B3CB-2678E607A276}"/>
              </a:ext>
            </a:extLst>
          </p:cNvPr>
          <p:cNvSpPr/>
          <p:nvPr/>
        </p:nvSpPr>
        <p:spPr>
          <a:xfrm>
            <a:off x="5737358" y="1850853"/>
            <a:ext cx="1821180" cy="344591"/>
          </a:xfrm>
          <a:prstGeom prst="roundRect">
            <a:avLst/>
          </a:prstGeom>
          <a:ln>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F7B665"/>
                </a:solidFill>
                <a:effectLst/>
                <a:uLnTx/>
                <a:uFillTx/>
                <a:latin typeface="Calibri" panose="020F0502020204030204"/>
                <a:ea typeface="+mn-ea"/>
                <a:cs typeface="+mn-cs"/>
              </a:rPr>
              <a:t>Fødselsnummer</a:t>
            </a:r>
          </a:p>
        </p:txBody>
      </p:sp>
      <p:cxnSp>
        <p:nvCxnSpPr>
          <p:cNvPr id="38" name="Kobling: vinkel 37">
            <a:extLst>
              <a:ext uri="{FF2B5EF4-FFF2-40B4-BE49-F238E27FC236}">
                <a16:creationId xmlns:a16="http://schemas.microsoft.com/office/drawing/2014/main" id="{A5465F5D-2612-1936-38BD-DFD1EFE2C207}"/>
              </a:ext>
            </a:extLst>
          </p:cNvPr>
          <p:cNvCxnSpPr>
            <a:cxnSpLocks/>
            <a:stCxn id="36" idx="3"/>
            <a:endCxn id="6" idx="0"/>
          </p:cNvCxnSpPr>
          <p:nvPr/>
        </p:nvCxnSpPr>
        <p:spPr>
          <a:xfrm>
            <a:off x="7558538" y="2023149"/>
            <a:ext cx="3614596" cy="1510177"/>
          </a:xfrm>
          <a:prstGeom prst="bentConnector2">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Kobling: vinkel 39">
            <a:extLst>
              <a:ext uri="{FF2B5EF4-FFF2-40B4-BE49-F238E27FC236}">
                <a16:creationId xmlns:a16="http://schemas.microsoft.com/office/drawing/2014/main" id="{D9A8B066-1817-745E-2446-056ABCC3C2FD}"/>
              </a:ext>
            </a:extLst>
          </p:cNvPr>
          <p:cNvCxnSpPr>
            <a:cxnSpLocks/>
            <a:stCxn id="36" idx="1"/>
            <a:endCxn id="12" idx="0"/>
          </p:cNvCxnSpPr>
          <p:nvPr/>
        </p:nvCxnSpPr>
        <p:spPr>
          <a:xfrm rot="10800000" flipV="1">
            <a:off x="2394368" y="2023148"/>
            <a:ext cx="3342990" cy="1727513"/>
          </a:xfrm>
          <a:prstGeom prst="bentConnector2">
            <a:avLst/>
          </a:prstGeom>
          <a:ln>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7" name="Grafikk 16" descr="Åpen dør kontur">
            <a:extLst>
              <a:ext uri="{FF2B5EF4-FFF2-40B4-BE49-F238E27FC236}">
                <a16:creationId xmlns:a16="http://schemas.microsoft.com/office/drawing/2014/main" id="{3C554D8D-94BD-BEED-00AC-F8B4767BD91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588126" y="2210193"/>
            <a:ext cx="1231900" cy="1308178"/>
          </a:xfrm>
          <a:prstGeom prst="rect">
            <a:avLst/>
          </a:prstGeom>
        </p:spPr>
      </p:pic>
      <p:pic>
        <p:nvPicPr>
          <p:cNvPr id="27" name="Grafikk 26" descr="Kvinne med stav kontur">
            <a:extLst>
              <a:ext uri="{FF2B5EF4-FFF2-40B4-BE49-F238E27FC236}">
                <a16:creationId xmlns:a16="http://schemas.microsoft.com/office/drawing/2014/main" id="{18260668-FD64-A8E4-0272-843E15987B3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97882" y="2387713"/>
            <a:ext cx="1070493" cy="1070493"/>
          </a:xfrm>
          <a:prstGeom prst="rect">
            <a:avLst/>
          </a:prstGeom>
        </p:spPr>
      </p:pic>
      <p:pic>
        <p:nvPicPr>
          <p:cNvPr id="39" name="Grafikk 38" descr="Medisinsk kontur">
            <a:extLst>
              <a:ext uri="{FF2B5EF4-FFF2-40B4-BE49-F238E27FC236}">
                <a16:creationId xmlns:a16="http://schemas.microsoft.com/office/drawing/2014/main" id="{A176F788-CB9B-E723-53CB-0F209FCC3AEB}"/>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008359" y="2551471"/>
            <a:ext cx="331313" cy="278070"/>
          </a:xfrm>
          <a:prstGeom prst="rect">
            <a:avLst/>
          </a:prstGeom>
        </p:spPr>
      </p:pic>
    </p:spTree>
    <p:extLst>
      <p:ext uri="{BB962C8B-B14F-4D97-AF65-F5344CB8AC3E}">
        <p14:creationId xmlns:p14="http://schemas.microsoft.com/office/powerpoint/2010/main" val="2488517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3" name="Pil: sirkelformet 2">
            <a:extLst>
              <a:ext uri="{FF2B5EF4-FFF2-40B4-BE49-F238E27FC236}">
                <a16:creationId xmlns:a16="http://schemas.microsoft.com/office/drawing/2014/main" id="{F2236F32-8657-AB9D-DBBD-9E22505721DF}"/>
              </a:ext>
            </a:extLst>
          </p:cNvPr>
          <p:cNvSpPr/>
          <p:nvPr/>
        </p:nvSpPr>
        <p:spPr>
          <a:xfrm rot="6124733" flipH="1">
            <a:off x="4220280" y="1827647"/>
            <a:ext cx="3457404" cy="3464620"/>
          </a:xfrm>
          <a:prstGeom prst="circularArrow">
            <a:avLst>
              <a:gd name="adj1" fmla="val 11303"/>
              <a:gd name="adj2" fmla="val 390588"/>
              <a:gd name="adj3" fmla="val 21093288"/>
              <a:gd name="adj4" fmla="val 1757834"/>
              <a:gd name="adj5" fmla="val 7272"/>
            </a:avLst>
          </a:prstGeom>
          <a:solidFill>
            <a:schemeClr val="tx2"/>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Object 1" hidden="1">
            <a:extLst>
              <a:ext uri="{FF2B5EF4-FFF2-40B4-BE49-F238E27FC236}">
                <a16:creationId xmlns:a16="http://schemas.microsoft.com/office/drawing/2014/main" id="{071CDB48-60B7-4239-BE2D-F0CA9AC6658F}"/>
              </a:ext>
            </a:extLst>
          </p:cNvPr>
          <p:cNvGraphicFramePr>
            <a:graphicFrameLocks noChangeAspect="1"/>
          </p:cNvGraphicFramePr>
          <p:nvPr>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2" name="Object 1" hidden="1">
                        <a:extLst>
                          <a:ext uri="{FF2B5EF4-FFF2-40B4-BE49-F238E27FC236}">
                            <a16:creationId xmlns:a16="http://schemas.microsoft.com/office/drawing/2014/main" id="{071CDB48-60B7-4239-BE2D-F0CA9AC6658F}"/>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1227" name="Google Shape;1227;p231"/>
          <p:cNvSpPr txBox="1">
            <a:spLocks noGrp="1"/>
          </p:cNvSpPr>
          <p:nvPr>
            <p:ph type="title"/>
          </p:nvPr>
        </p:nvSpPr>
        <p:spPr>
          <a:xfrm>
            <a:off x="621708" y="413722"/>
            <a:ext cx="10686354" cy="553998"/>
          </a:xfrm>
          <a:prstGeom prst="rect">
            <a:avLst/>
          </a:prstGeom>
        </p:spPr>
        <p:txBody>
          <a:bodyPr vert="horz" wrap="square" lIns="0" tIns="0" rIns="0" bIns="0" rtlCol="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a:ln>
                  <a:noFill/>
                </a:ln>
                <a:solidFill>
                  <a:srgbClr val="3A3B63"/>
                </a:solidFill>
                <a:effectLst/>
                <a:uLnTx/>
                <a:uFillTx/>
                <a:latin typeface="Calibri" panose="020F0502020204030204"/>
                <a:ea typeface="Crimson Pro"/>
                <a:cs typeface="Crimson Pro"/>
                <a:sym typeface="Crimson Pro"/>
              </a:rPr>
              <a:t>Hele verdikjeden</a:t>
            </a:r>
          </a:p>
        </p:txBody>
      </p:sp>
      <p:sp>
        <p:nvSpPr>
          <p:cNvPr id="22" name="Ellipse 21">
            <a:extLst>
              <a:ext uri="{FF2B5EF4-FFF2-40B4-BE49-F238E27FC236}">
                <a16:creationId xmlns:a16="http://schemas.microsoft.com/office/drawing/2014/main" id="{46119C13-C533-3A30-BBA7-C80DCE577DFF}"/>
              </a:ext>
            </a:extLst>
          </p:cNvPr>
          <p:cNvSpPr/>
          <p:nvPr/>
        </p:nvSpPr>
        <p:spPr>
          <a:xfrm>
            <a:off x="4329967" y="3514500"/>
            <a:ext cx="256670" cy="269351"/>
          </a:xfrm>
          <a:prstGeom prst="ellipse">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e 22">
            <a:extLst>
              <a:ext uri="{FF2B5EF4-FFF2-40B4-BE49-F238E27FC236}">
                <a16:creationId xmlns:a16="http://schemas.microsoft.com/office/drawing/2014/main" id="{67927BD9-AFEA-B657-D3CA-B81D1DF33739}"/>
              </a:ext>
            </a:extLst>
          </p:cNvPr>
          <p:cNvSpPr/>
          <p:nvPr/>
        </p:nvSpPr>
        <p:spPr>
          <a:xfrm>
            <a:off x="5839330" y="4896628"/>
            <a:ext cx="256670" cy="269351"/>
          </a:xfrm>
          <a:prstGeom prst="ellipse">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Ellipse 49">
            <a:extLst>
              <a:ext uri="{FF2B5EF4-FFF2-40B4-BE49-F238E27FC236}">
                <a16:creationId xmlns:a16="http://schemas.microsoft.com/office/drawing/2014/main" id="{FA62E6E8-4DCD-0C1A-FA1B-B96B4F5CC655}"/>
              </a:ext>
            </a:extLst>
          </p:cNvPr>
          <p:cNvSpPr/>
          <p:nvPr/>
        </p:nvSpPr>
        <p:spPr>
          <a:xfrm>
            <a:off x="5826630" y="1941861"/>
            <a:ext cx="256669" cy="269351"/>
          </a:xfrm>
          <a:prstGeom prst="ellipse">
            <a:avLst/>
          </a:prstGeom>
          <a:solidFill>
            <a:srgbClr val="FFC000"/>
          </a:solidFill>
          <a:ln>
            <a:solidFill>
              <a:srgbClr val="FCF0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kstSylinder 30">
            <a:extLst>
              <a:ext uri="{FF2B5EF4-FFF2-40B4-BE49-F238E27FC236}">
                <a16:creationId xmlns:a16="http://schemas.microsoft.com/office/drawing/2014/main" id="{3D39A633-0B24-FD24-2EA1-A2971F1BFB34}"/>
              </a:ext>
            </a:extLst>
          </p:cNvPr>
          <p:cNvSpPr txBox="1"/>
          <p:nvPr/>
        </p:nvSpPr>
        <p:spPr>
          <a:xfrm>
            <a:off x="3223906" y="3479898"/>
            <a:ext cx="11147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3A3B63"/>
                </a:solidFill>
                <a:effectLst/>
                <a:uLnTx/>
                <a:uFillTx/>
                <a:latin typeface="Calibri" panose="020F0502020204030204"/>
                <a:ea typeface="+mn-ea"/>
                <a:cs typeface="+mn-cs"/>
              </a:rPr>
              <a:t>Data inn</a:t>
            </a:r>
          </a:p>
        </p:txBody>
      </p:sp>
      <p:sp>
        <p:nvSpPr>
          <p:cNvPr id="32" name="TekstSylinder 31">
            <a:extLst>
              <a:ext uri="{FF2B5EF4-FFF2-40B4-BE49-F238E27FC236}">
                <a16:creationId xmlns:a16="http://schemas.microsoft.com/office/drawing/2014/main" id="{DBB29A14-D861-75F1-03E1-195EB1D7BDFB}"/>
              </a:ext>
            </a:extLst>
          </p:cNvPr>
          <p:cNvSpPr txBox="1"/>
          <p:nvPr/>
        </p:nvSpPr>
        <p:spPr>
          <a:xfrm>
            <a:off x="5450987" y="5352336"/>
            <a:ext cx="11147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3A3B63"/>
                </a:solidFill>
                <a:effectLst/>
                <a:uLnTx/>
                <a:uFillTx/>
                <a:latin typeface="Calibri" panose="020F0502020204030204"/>
                <a:ea typeface="+mn-ea"/>
                <a:cs typeface="+mn-cs"/>
              </a:rPr>
              <a:t>Data i hus</a:t>
            </a:r>
          </a:p>
        </p:txBody>
      </p:sp>
      <p:sp>
        <p:nvSpPr>
          <p:cNvPr id="33" name="TekstSylinder 32">
            <a:extLst>
              <a:ext uri="{FF2B5EF4-FFF2-40B4-BE49-F238E27FC236}">
                <a16:creationId xmlns:a16="http://schemas.microsoft.com/office/drawing/2014/main" id="{5B5426C5-121A-255A-2C41-E35CFE909D97}"/>
              </a:ext>
            </a:extLst>
          </p:cNvPr>
          <p:cNvSpPr txBox="1"/>
          <p:nvPr/>
        </p:nvSpPr>
        <p:spPr>
          <a:xfrm>
            <a:off x="7846253" y="3479898"/>
            <a:ext cx="85107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3A3B63"/>
                </a:solidFill>
                <a:effectLst/>
                <a:uLnTx/>
                <a:uFillTx/>
                <a:latin typeface="Calibri" panose="020F0502020204030204"/>
                <a:ea typeface="+mn-ea"/>
                <a:cs typeface="+mn-cs"/>
              </a:rPr>
              <a:t>Data ut</a:t>
            </a:r>
          </a:p>
        </p:txBody>
      </p:sp>
      <p:sp>
        <p:nvSpPr>
          <p:cNvPr id="34" name="TekstSylinder 33">
            <a:extLst>
              <a:ext uri="{FF2B5EF4-FFF2-40B4-BE49-F238E27FC236}">
                <a16:creationId xmlns:a16="http://schemas.microsoft.com/office/drawing/2014/main" id="{DD936976-52DD-255C-EF40-91A28CCFB1D2}"/>
              </a:ext>
            </a:extLst>
          </p:cNvPr>
          <p:cNvSpPr txBox="1"/>
          <p:nvPr/>
        </p:nvSpPr>
        <p:spPr>
          <a:xfrm>
            <a:off x="5397566" y="1537057"/>
            <a:ext cx="122156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D6A300"/>
                </a:solidFill>
                <a:effectLst/>
                <a:uLnTx/>
                <a:uFillTx/>
                <a:latin typeface="Calibri" panose="020F0502020204030204"/>
                <a:ea typeface="+mn-ea"/>
                <a:cs typeface="+mn-cs"/>
              </a:rPr>
              <a:t>Data i bruk</a:t>
            </a:r>
          </a:p>
        </p:txBody>
      </p:sp>
      <p:sp>
        <p:nvSpPr>
          <p:cNvPr id="46" name="TekstSylinder 45">
            <a:extLst>
              <a:ext uri="{FF2B5EF4-FFF2-40B4-BE49-F238E27FC236}">
                <a16:creationId xmlns:a16="http://schemas.microsoft.com/office/drawing/2014/main" id="{CDED2A93-C8FC-8633-19D2-3A98FF9705D3}"/>
              </a:ext>
            </a:extLst>
          </p:cNvPr>
          <p:cNvSpPr txBox="1"/>
          <p:nvPr/>
        </p:nvSpPr>
        <p:spPr>
          <a:xfrm>
            <a:off x="5405342" y="2775792"/>
            <a:ext cx="1389745" cy="1615827"/>
          </a:xfrm>
          <a:prstGeom prst="rect">
            <a:avLst/>
          </a:prstGeom>
          <a:noFill/>
        </p:spPr>
        <p:txBody>
          <a:bodyPr wrap="square" rtlCol="0">
            <a:spAutoFit/>
          </a:bodyPr>
          <a:lstStyle/>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1" u="none" strike="noStrike" kern="1200" cap="none" spc="0" normalizeH="0" baseline="0" noProof="0">
                <a:ln>
                  <a:noFill/>
                </a:ln>
                <a:solidFill>
                  <a:prstClr val="black"/>
                </a:solidFill>
                <a:effectLst/>
                <a:uLnTx/>
                <a:uFillTx/>
                <a:latin typeface="Calibri" panose="020F0502020204030204"/>
                <a:ea typeface="+mn-ea"/>
                <a:cs typeface="+mn-cs"/>
              </a:rPr>
              <a:t>Sikkert</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1" u="none" strike="noStrike" kern="1200" cap="none" spc="0" normalizeH="0" baseline="0" noProof="0">
                <a:ln>
                  <a:noFill/>
                </a:ln>
                <a:solidFill>
                  <a:prstClr val="black"/>
                </a:solidFill>
                <a:effectLst/>
                <a:uLnTx/>
                <a:uFillTx/>
                <a:latin typeface="Calibri" panose="020F0502020204030204"/>
                <a:ea typeface="+mn-ea"/>
                <a:cs typeface="+mn-cs"/>
              </a:rPr>
              <a:t>Effektivt</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1" u="none" strike="noStrike" kern="1200" cap="none" spc="0" normalizeH="0" baseline="0" noProof="0">
                <a:ln>
                  <a:noFill/>
                </a:ln>
                <a:solidFill>
                  <a:prstClr val="black"/>
                </a:solidFill>
                <a:effectLst/>
                <a:uLnTx/>
                <a:uFillTx/>
                <a:latin typeface="Calibri" panose="020F0502020204030204"/>
                <a:ea typeface="+mn-ea"/>
                <a:cs typeface="+mn-cs"/>
              </a:rPr>
              <a:t>Brukervennlig</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1" u="none" strike="noStrike" kern="1200" cap="none" spc="0" normalizeH="0" baseline="0" noProof="0">
                <a:ln>
                  <a:noFill/>
                </a:ln>
                <a:solidFill>
                  <a:prstClr val="black"/>
                </a:solidFill>
                <a:effectLst/>
                <a:uLnTx/>
                <a:uFillTx/>
                <a:latin typeface="Calibri" panose="020F0502020204030204"/>
                <a:ea typeface="+mn-ea"/>
                <a:cs typeface="+mn-cs"/>
              </a:rPr>
              <a:t>Komplett</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1" u="none" strike="noStrike" kern="1200" cap="none" spc="0" normalizeH="0" baseline="0" noProof="0">
                <a:ln>
                  <a:noFill/>
                </a:ln>
                <a:solidFill>
                  <a:prstClr val="black"/>
                </a:solidFill>
                <a:effectLst/>
                <a:uLnTx/>
                <a:uFillTx/>
                <a:latin typeface="Calibri" panose="020F0502020204030204"/>
                <a:ea typeface="+mn-ea"/>
                <a:cs typeface="+mn-cs"/>
              </a:rPr>
              <a:t>Fullstendig</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1" u="none" strike="noStrike" kern="1200" cap="none" spc="0" normalizeH="0" baseline="0" noProof="0">
                <a:ln>
                  <a:noFill/>
                </a:ln>
                <a:solidFill>
                  <a:prstClr val="black"/>
                </a:solidFill>
                <a:effectLst/>
                <a:uLnTx/>
                <a:uFillTx/>
                <a:latin typeface="Calibri" panose="020F0502020204030204"/>
                <a:ea typeface="+mn-ea"/>
                <a:cs typeface="+mn-cs"/>
              </a:rPr>
              <a:t>Korrekt</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1" u="none" strike="noStrike" kern="1200" cap="none" spc="0" normalizeH="0" baseline="0" noProof="0">
                <a:ln>
                  <a:noFill/>
                </a:ln>
                <a:solidFill>
                  <a:prstClr val="black"/>
                </a:solidFill>
                <a:effectLst/>
                <a:uLnTx/>
                <a:uFillTx/>
                <a:latin typeface="Calibri" panose="020F0502020204030204"/>
                <a:ea typeface="+mn-ea"/>
                <a:cs typeface="+mn-cs"/>
              </a:rPr>
              <a:t>Aktuelt</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1" u="none" strike="noStrike" kern="1200" cap="none" spc="0" normalizeH="0" baseline="0" noProof="0">
                <a:ln>
                  <a:noFill/>
                </a:ln>
                <a:solidFill>
                  <a:prstClr val="black"/>
                </a:solidFill>
                <a:effectLst/>
                <a:uLnTx/>
                <a:uFillTx/>
                <a:latin typeface="Calibri" panose="020F0502020204030204"/>
                <a:ea typeface="+mn-ea"/>
                <a:cs typeface="+mn-cs"/>
              </a:rPr>
              <a:t>FAIR* </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100" b="0" i="1" u="none" strike="noStrike" kern="1200" cap="none" spc="0" normalizeH="0" baseline="0" noProof="0" err="1">
                <a:ln>
                  <a:noFill/>
                </a:ln>
                <a:solidFill>
                  <a:prstClr val="black"/>
                </a:solidFill>
                <a:effectLst/>
                <a:uLnTx/>
                <a:uFillTx/>
                <a:latin typeface="Calibri" panose="020F0502020204030204"/>
                <a:ea typeface="+mn-ea"/>
                <a:cs typeface="+mn-cs"/>
              </a:rPr>
              <a:t>Fit</a:t>
            </a:r>
            <a:r>
              <a:rPr kumimoji="0" lang="nb-NO" sz="1100" b="0" i="1" u="none" strike="noStrike" kern="1200" cap="none" spc="0" normalizeH="0" baseline="0" noProof="0">
                <a:ln>
                  <a:noFill/>
                </a:ln>
                <a:solidFill>
                  <a:prstClr val="black"/>
                </a:solidFill>
                <a:effectLst/>
                <a:uLnTx/>
                <a:uFillTx/>
                <a:latin typeface="Calibri" panose="020F0502020204030204"/>
                <a:ea typeface="+mn-ea"/>
                <a:cs typeface="+mn-cs"/>
              </a:rPr>
              <a:t>-for-purpose*</a:t>
            </a:r>
          </a:p>
        </p:txBody>
      </p:sp>
      <p:sp>
        <p:nvSpPr>
          <p:cNvPr id="4" name="TekstSylinder 3">
            <a:extLst>
              <a:ext uri="{FF2B5EF4-FFF2-40B4-BE49-F238E27FC236}">
                <a16:creationId xmlns:a16="http://schemas.microsoft.com/office/drawing/2014/main" id="{14F54FBD-C40B-A152-1CE3-24E26D3E901C}"/>
              </a:ext>
            </a:extLst>
          </p:cNvPr>
          <p:cNvSpPr txBox="1"/>
          <p:nvPr/>
        </p:nvSpPr>
        <p:spPr>
          <a:xfrm>
            <a:off x="8731668" y="3161320"/>
            <a:ext cx="2668917" cy="1200329"/>
          </a:xfrm>
          <a:prstGeom prst="rect">
            <a:avLst/>
          </a:prstGeom>
          <a:noFill/>
        </p:spPr>
        <p:txBody>
          <a:bodyPr wrap="square">
            <a:spAutoFit/>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Søknads-/bestillingsmottak</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Saksbehandling og vedtak</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Tilrettelegging/bearbeiding</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solidFill>
                  <a:prstClr val="black"/>
                </a:solidFill>
                <a:latin typeface="Calibri" panose="020F0502020204030204"/>
              </a:rPr>
              <a:t>K</a:t>
            </a:r>
            <a:r>
              <a:rPr kumimoji="0" lang="nb-NO" sz="1200" b="0" i="0" u="none" strike="noStrike" kern="1200" cap="none" spc="0" normalizeH="0" baseline="0" noProof="0" err="1">
                <a:ln>
                  <a:noFill/>
                </a:ln>
                <a:solidFill>
                  <a:prstClr val="black"/>
                </a:solidFill>
                <a:effectLst/>
                <a:uLnTx/>
                <a:uFillTx/>
                <a:latin typeface="Calibri" panose="020F0502020204030204"/>
                <a:ea typeface="+mn-ea"/>
                <a:cs typeface="+mn-cs"/>
              </a:rPr>
              <a:t>valitetssikring</a:t>
            </a: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Tilgjengeliggjøring/publisering</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solidFill>
                  <a:prstClr val="black"/>
                </a:solidFill>
                <a:latin typeface="Calibri" panose="020F0502020204030204"/>
              </a:rPr>
              <a:t>Statistikkutarbeiding og analyse</a:t>
            </a: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kstSylinder 5">
            <a:extLst>
              <a:ext uri="{FF2B5EF4-FFF2-40B4-BE49-F238E27FC236}">
                <a16:creationId xmlns:a16="http://schemas.microsoft.com/office/drawing/2014/main" id="{B09D7F68-AF63-0F22-AD31-5242640A9745}"/>
              </a:ext>
            </a:extLst>
          </p:cNvPr>
          <p:cNvSpPr txBox="1"/>
          <p:nvPr/>
        </p:nvSpPr>
        <p:spPr>
          <a:xfrm>
            <a:off x="6998343" y="5051724"/>
            <a:ext cx="2895776" cy="1200329"/>
          </a:xfrm>
          <a:prstGeom prst="rect">
            <a:avLst/>
          </a:prstGeom>
          <a:noFill/>
        </p:spPr>
        <p:txBody>
          <a:bodyPr wrap="square">
            <a:spAutoFit/>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solidFill>
                  <a:prstClr val="black"/>
                </a:solidFill>
                <a:latin typeface="Calibri" panose="020F0502020204030204"/>
              </a:rPr>
              <a:t>Strukturering og l</a:t>
            </a:r>
            <a:r>
              <a:rPr kumimoji="0" lang="nb-NO" sz="1200" b="0" i="0" u="none" strike="noStrike" kern="1200" cap="none" spc="0" normalizeH="0" baseline="0" noProof="0" err="1">
                <a:ln>
                  <a:noFill/>
                </a:ln>
                <a:solidFill>
                  <a:prstClr val="black"/>
                </a:solidFill>
                <a:effectLst/>
                <a:uLnTx/>
                <a:uFillTx/>
                <a:latin typeface="Calibri" panose="020F0502020204030204"/>
                <a:ea typeface="+mn-ea"/>
                <a:cs typeface="+mn-cs"/>
              </a:rPr>
              <a:t>agring</a:t>
            </a: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Bearbeiding og kvalitetssikring</a:t>
            </a:r>
          </a:p>
          <a:p>
            <a:pPr marL="88900" indent="-88900">
              <a:buFont typeface="Arial" panose="020B0604020202020204" pitchFamily="34" charset="0"/>
              <a:buChar char="•"/>
              <a:defRPr/>
            </a:pPr>
            <a:r>
              <a:rPr lang="nb-NO" sz="1200">
                <a:solidFill>
                  <a:prstClr val="black"/>
                </a:solidFill>
              </a:rPr>
              <a:t>Metadata og informasjonsforvaltning</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Personvern og informasjonssikkerhet</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Deltakerpleie/donorrettigheter</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solidFill>
                  <a:prstClr val="black"/>
                </a:solidFill>
                <a:latin typeface="Calibri" panose="020F0502020204030204"/>
              </a:rPr>
              <a:t>Registeranalyse og -forskning</a:t>
            </a: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kstSylinder 8">
            <a:extLst>
              <a:ext uri="{FF2B5EF4-FFF2-40B4-BE49-F238E27FC236}">
                <a16:creationId xmlns:a16="http://schemas.microsoft.com/office/drawing/2014/main" id="{3B33DE15-F7B7-29CC-D24E-2EE4842F9C9C}"/>
              </a:ext>
            </a:extLst>
          </p:cNvPr>
          <p:cNvSpPr txBox="1"/>
          <p:nvPr/>
        </p:nvSpPr>
        <p:spPr>
          <a:xfrm>
            <a:off x="1429938" y="3141343"/>
            <a:ext cx="2021795" cy="1015663"/>
          </a:xfrm>
          <a:prstGeom prst="rect">
            <a:avLst/>
          </a:prstGeom>
          <a:noFill/>
        </p:spPr>
        <p:txBody>
          <a:bodyPr wrap="square">
            <a:spAutoFit/>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Innrapportering/-samling</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err="1">
                <a:solidFill>
                  <a:prstClr val="black"/>
                </a:solidFill>
                <a:latin typeface="Calibri" panose="020F0502020204030204"/>
              </a:rPr>
              <a:t>Datam</a:t>
            </a:r>
            <a:r>
              <a:rPr kumimoji="0" lang="nb-NO" sz="1200" b="0" i="0" u="none" strike="noStrike" kern="1200" cap="none" spc="0" normalizeH="0" baseline="0" noProof="0" err="1">
                <a:ln>
                  <a:noFill/>
                </a:ln>
                <a:solidFill>
                  <a:prstClr val="black"/>
                </a:solidFill>
                <a:effectLst/>
                <a:uLnTx/>
                <a:uFillTx/>
                <a:latin typeface="Calibri" panose="020F0502020204030204"/>
                <a:ea typeface="+mn-ea"/>
                <a:cs typeface="+mn-cs"/>
              </a:rPr>
              <a:t>ottak</a:t>
            </a: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a:solidFill>
                  <a:prstClr val="black"/>
                </a:solidFill>
                <a:latin typeface="Calibri" panose="020F0502020204030204"/>
              </a:rPr>
              <a:t>Medisinsk koding</a:t>
            </a:r>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Kvalitetssikring</a:t>
            </a: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200" b="0" i="0" u="none" strike="noStrike" kern="1200" cap="none" spc="0" normalizeH="0" baseline="0" noProof="0">
                <a:ln>
                  <a:noFill/>
                </a:ln>
                <a:solidFill>
                  <a:prstClr val="black"/>
                </a:solidFill>
                <a:effectLst/>
                <a:uLnTx/>
                <a:uFillTx/>
                <a:latin typeface="Calibri" panose="020F0502020204030204"/>
                <a:ea typeface="+mn-ea"/>
                <a:cs typeface="+mn-cs"/>
              </a:rPr>
              <a:t>Standardisering</a:t>
            </a:r>
          </a:p>
        </p:txBody>
      </p:sp>
      <p:sp>
        <p:nvSpPr>
          <p:cNvPr id="21" name="TekstSylinder 20">
            <a:extLst>
              <a:ext uri="{FF2B5EF4-FFF2-40B4-BE49-F238E27FC236}">
                <a16:creationId xmlns:a16="http://schemas.microsoft.com/office/drawing/2014/main" id="{D89E85E9-1A9D-E838-311F-0A90CFD7EAB3}"/>
              </a:ext>
            </a:extLst>
          </p:cNvPr>
          <p:cNvSpPr txBox="1"/>
          <p:nvPr/>
        </p:nvSpPr>
        <p:spPr>
          <a:xfrm>
            <a:off x="683637" y="6462210"/>
            <a:ext cx="7068167"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900" b="0" i="1" u="none" strike="noStrike" kern="1200" cap="none" spc="0" normalizeH="0" baseline="0" noProof="0">
                <a:ln>
                  <a:noFill/>
                </a:ln>
                <a:solidFill>
                  <a:prstClr val="black"/>
                </a:solidFill>
                <a:effectLst/>
                <a:uLnTx/>
                <a:uFillTx/>
                <a:latin typeface="Calibri" panose="020F0502020204030204"/>
                <a:ea typeface="+mn-ea"/>
                <a:cs typeface="+mn-cs"/>
              </a:rPr>
              <a:t>*FAIR: </a:t>
            </a:r>
            <a:r>
              <a:rPr kumimoji="0" lang="nb-NO" sz="900" b="0" i="1" u="none" strike="noStrike" kern="1200" cap="none" spc="0" normalizeH="0" baseline="0" noProof="0" err="1">
                <a:ln>
                  <a:noFill/>
                </a:ln>
                <a:solidFill>
                  <a:prstClr val="black"/>
                </a:solidFill>
                <a:effectLst/>
                <a:uLnTx/>
                <a:uFillTx/>
                <a:latin typeface="Calibri" panose="020F0502020204030204"/>
                <a:ea typeface="+mn-ea"/>
                <a:cs typeface="+mn-cs"/>
              </a:rPr>
              <a:t>Findable</a:t>
            </a:r>
            <a:r>
              <a:rPr kumimoji="0" lang="nb-NO" sz="900" b="0" i="1" u="none" strike="noStrike" kern="1200" cap="none" spc="0" normalizeH="0" baseline="0" noProof="0">
                <a:ln>
                  <a:noFill/>
                </a:ln>
                <a:solidFill>
                  <a:prstClr val="black"/>
                </a:solidFill>
                <a:effectLst/>
                <a:uLnTx/>
                <a:uFillTx/>
                <a:latin typeface="Calibri" panose="020F0502020204030204"/>
                <a:ea typeface="+mn-ea"/>
                <a:cs typeface="+mn-cs"/>
              </a:rPr>
              <a:t>, </a:t>
            </a:r>
            <a:r>
              <a:rPr kumimoji="0" lang="nb-NO" sz="900" b="0" i="1" u="none" strike="noStrike" kern="1200" cap="none" spc="0" normalizeH="0" baseline="0" noProof="0" err="1">
                <a:ln>
                  <a:noFill/>
                </a:ln>
                <a:solidFill>
                  <a:prstClr val="black"/>
                </a:solidFill>
                <a:effectLst/>
                <a:uLnTx/>
                <a:uFillTx/>
                <a:latin typeface="Calibri" panose="020F0502020204030204"/>
                <a:ea typeface="+mn-ea"/>
                <a:cs typeface="+mn-cs"/>
              </a:rPr>
              <a:t>Accessible</a:t>
            </a:r>
            <a:r>
              <a:rPr kumimoji="0" lang="nb-NO" sz="900" b="0" i="1" u="none" strike="noStrike" kern="1200" cap="none" spc="0" normalizeH="0" baseline="0" noProof="0">
                <a:ln>
                  <a:noFill/>
                </a:ln>
                <a:solidFill>
                  <a:prstClr val="black"/>
                </a:solidFill>
                <a:effectLst/>
                <a:uLnTx/>
                <a:uFillTx/>
                <a:latin typeface="Calibri" panose="020F0502020204030204"/>
                <a:ea typeface="+mn-ea"/>
                <a:cs typeface="+mn-cs"/>
              </a:rPr>
              <a:t>, Interoperable, Re-</a:t>
            </a:r>
            <a:r>
              <a:rPr kumimoji="0" lang="nb-NO" sz="900" b="0" i="1" u="none" strike="noStrike" kern="1200" cap="none" spc="0" normalizeH="0" baseline="0" noProof="0" err="1">
                <a:ln>
                  <a:noFill/>
                </a:ln>
                <a:solidFill>
                  <a:prstClr val="black"/>
                </a:solidFill>
                <a:effectLst/>
                <a:uLnTx/>
                <a:uFillTx/>
                <a:latin typeface="Calibri" panose="020F0502020204030204"/>
                <a:ea typeface="+mn-ea"/>
                <a:cs typeface="+mn-cs"/>
              </a:rPr>
              <a:t>usable</a:t>
            </a:r>
            <a:r>
              <a:rPr kumimoji="0" lang="nb-NO" sz="900" b="0" i="1" u="none" strike="noStrike" kern="1200" cap="none" spc="0" normalizeH="0" baseline="0" noProof="0">
                <a:ln>
                  <a:noFill/>
                </a:ln>
                <a:solidFill>
                  <a:prstClr val="black"/>
                </a:solidFill>
                <a:effectLst/>
                <a:uLnTx/>
                <a:uFillTx/>
                <a:latin typeface="Calibri" panose="020F0502020204030204"/>
                <a:ea typeface="+mn-ea"/>
                <a:cs typeface="+mn-cs"/>
              </a:rPr>
              <a:t>. </a:t>
            </a:r>
            <a:r>
              <a:rPr kumimoji="0" lang="nb-NO" sz="900" b="0" i="1" u="none" strike="noStrike" kern="1200" cap="none" spc="0" normalizeH="0" baseline="0" noProof="0" err="1">
                <a:ln>
                  <a:noFill/>
                </a:ln>
                <a:solidFill>
                  <a:prstClr val="black"/>
                </a:solidFill>
                <a:effectLst/>
                <a:uLnTx/>
                <a:uFillTx/>
                <a:latin typeface="Calibri" panose="020F0502020204030204"/>
                <a:ea typeface="+mn-ea"/>
                <a:cs typeface="+mn-cs"/>
              </a:rPr>
              <a:t>Fit</a:t>
            </a:r>
            <a:r>
              <a:rPr kumimoji="0" lang="nb-NO" sz="900" b="0" i="1" u="none" strike="noStrike" kern="1200" cap="none" spc="0" normalizeH="0" baseline="0" noProof="0">
                <a:ln>
                  <a:noFill/>
                </a:ln>
                <a:solidFill>
                  <a:prstClr val="black"/>
                </a:solidFill>
                <a:effectLst/>
                <a:uLnTx/>
                <a:uFillTx/>
                <a:latin typeface="Calibri" panose="020F0502020204030204"/>
                <a:ea typeface="+mn-ea"/>
                <a:cs typeface="+mn-cs"/>
              </a:rPr>
              <a:t>-for-purpose: i rett kanal, til rett mottaker, på rett format og til rett tid, gitt brukerbehov  </a:t>
            </a:r>
          </a:p>
        </p:txBody>
      </p:sp>
      <p:sp>
        <p:nvSpPr>
          <p:cNvPr id="20" name="Ellipse 19">
            <a:extLst>
              <a:ext uri="{FF2B5EF4-FFF2-40B4-BE49-F238E27FC236}">
                <a16:creationId xmlns:a16="http://schemas.microsoft.com/office/drawing/2014/main" id="{F89C6EDA-210A-17D1-D202-A32D4ABCA68A}"/>
              </a:ext>
            </a:extLst>
          </p:cNvPr>
          <p:cNvSpPr/>
          <p:nvPr/>
        </p:nvSpPr>
        <p:spPr>
          <a:xfrm>
            <a:off x="7291328" y="3514500"/>
            <a:ext cx="256670" cy="269351"/>
          </a:xfrm>
          <a:prstGeom prst="ellipse">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ihåndsform: figur 17">
            <a:extLst>
              <a:ext uri="{FF2B5EF4-FFF2-40B4-BE49-F238E27FC236}">
                <a16:creationId xmlns:a16="http://schemas.microsoft.com/office/drawing/2014/main" id="{9CF435CA-B1B4-EC5A-DE79-AE9AD8C1F7A2}"/>
              </a:ext>
            </a:extLst>
          </p:cNvPr>
          <p:cNvSpPr/>
          <p:nvPr/>
        </p:nvSpPr>
        <p:spPr>
          <a:xfrm>
            <a:off x="4458302" y="2185647"/>
            <a:ext cx="924824" cy="1059199"/>
          </a:xfrm>
          <a:custGeom>
            <a:avLst/>
            <a:gdLst>
              <a:gd name="connsiteX0" fmla="*/ 0 w 509954"/>
              <a:gd name="connsiteY0" fmla="*/ 808892 h 808892"/>
              <a:gd name="connsiteX1" fmla="*/ 70338 w 509954"/>
              <a:gd name="connsiteY1" fmla="*/ 501161 h 808892"/>
              <a:gd name="connsiteX2" fmla="*/ 281354 w 509954"/>
              <a:gd name="connsiteY2" fmla="*/ 158261 h 808892"/>
              <a:gd name="connsiteX3" fmla="*/ 509954 w 509954"/>
              <a:gd name="connsiteY3" fmla="*/ 0 h 808892"/>
            </a:gdLst>
            <a:ahLst/>
            <a:cxnLst>
              <a:cxn ang="0">
                <a:pos x="connsiteX0" y="connsiteY0"/>
              </a:cxn>
              <a:cxn ang="0">
                <a:pos x="connsiteX1" y="connsiteY1"/>
              </a:cxn>
              <a:cxn ang="0">
                <a:pos x="connsiteX2" y="connsiteY2"/>
              </a:cxn>
              <a:cxn ang="0">
                <a:pos x="connsiteX3" y="connsiteY3"/>
              </a:cxn>
            </a:cxnLst>
            <a:rect l="l" t="t" r="r" b="b"/>
            <a:pathLst>
              <a:path w="509954" h="808892">
                <a:moveTo>
                  <a:pt x="0" y="808892"/>
                </a:moveTo>
                <a:cubicBezTo>
                  <a:pt x="11723" y="709245"/>
                  <a:pt x="23446" y="609599"/>
                  <a:pt x="70338" y="501161"/>
                </a:cubicBezTo>
                <a:cubicBezTo>
                  <a:pt x="117230" y="392722"/>
                  <a:pt x="208085" y="241788"/>
                  <a:pt x="281354" y="158261"/>
                </a:cubicBezTo>
                <a:cubicBezTo>
                  <a:pt x="354623" y="74734"/>
                  <a:pt x="432288" y="37367"/>
                  <a:pt x="509954" y="0"/>
                </a:cubicBezTo>
              </a:path>
            </a:pathLst>
          </a:custGeom>
          <a:noFill/>
          <a:ln w="47625">
            <a:solidFill>
              <a:srgbClr val="F7D165"/>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Frihåndsform: figur 18">
            <a:extLst>
              <a:ext uri="{FF2B5EF4-FFF2-40B4-BE49-F238E27FC236}">
                <a16:creationId xmlns:a16="http://schemas.microsoft.com/office/drawing/2014/main" id="{B87B7E1D-926F-7CD1-FE3C-CF5F93205E6E}"/>
              </a:ext>
            </a:extLst>
          </p:cNvPr>
          <p:cNvSpPr/>
          <p:nvPr/>
        </p:nvSpPr>
        <p:spPr>
          <a:xfrm rot="16351103">
            <a:off x="4634790" y="4002482"/>
            <a:ext cx="924824" cy="1059199"/>
          </a:xfrm>
          <a:custGeom>
            <a:avLst/>
            <a:gdLst>
              <a:gd name="connsiteX0" fmla="*/ 0 w 509954"/>
              <a:gd name="connsiteY0" fmla="*/ 808892 h 808892"/>
              <a:gd name="connsiteX1" fmla="*/ 70338 w 509954"/>
              <a:gd name="connsiteY1" fmla="*/ 501161 h 808892"/>
              <a:gd name="connsiteX2" fmla="*/ 281354 w 509954"/>
              <a:gd name="connsiteY2" fmla="*/ 158261 h 808892"/>
              <a:gd name="connsiteX3" fmla="*/ 509954 w 509954"/>
              <a:gd name="connsiteY3" fmla="*/ 0 h 808892"/>
            </a:gdLst>
            <a:ahLst/>
            <a:cxnLst>
              <a:cxn ang="0">
                <a:pos x="connsiteX0" y="connsiteY0"/>
              </a:cxn>
              <a:cxn ang="0">
                <a:pos x="connsiteX1" y="connsiteY1"/>
              </a:cxn>
              <a:cxn ang="0">
                <a:pos x="connsiteX2" y="connsiteY2"/>
              </a:cxn>
              <a:cxn ang="0">
                <a:pos x="connsiteX3" y="connsiteY3"/>
              </a:cxn>
            </a:cxnLst>
            <a:rect l="l" t="t" r="r" b="b"/>
            <a:pathLst>
              <a:path w="509954" h="808892">
                <a:moveTo>
                  <a:pt x="0" y="808892"/>
                </a:moveTo>
                <a:cubicBezTo>
                  <a:pt x="11723" y="709245"/>
                  <a:pt x="23446" y="609599"/>
                  <a:pt x="70338" y="501161"/>
                </a:cubicBezTo>
                <a:cubicBezTo>
                  <a:pt x="117230" y="392722"/>
                  <a:pt x="208085" y="241788"/>
                  <a:pt x="281354" y="158261"/>
                </a:cubicBezTo>
                <a:cubicBezTo>
                  <a:pt x="354623" y="74734"/>
                  <a:pt x="432288" y="37367"/>
                  <a:pt x="509954" y="0"/>
                </a:cubicBezTo>
              </a:path>
            </a:pathLst>
          </a:custGeom>
          <a:noFill/>
          <a:ln w="47625">
            <a:solidFill>
              <a:srgbClr val="F7D165"/>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Frihåndsform: figur 23">
            <a:extLst>
              <a:ext uri="{FF2B5EF4-FFF2-40B4-BE49-F238E27FC236}">
                <a16:creationId xmlns:a16="http://schemas.microsoft.com/office/drawing/2014/main" id="{CDEF5127-7C79-E082-5C52-1D1FE89C990E}"/>
              </a:ext>
            </a:extLst>
          </p:cNvPr>
          <p:cNvSpPr/>
          <p:nvPr/>
        </p:nvSpPr>
        <p:spPr>
          <a:xfrm flipH="1">
            <a:off x="6494839" y="2197877"/>
            <a:ext cx="924824" cy="1059199"/>
          </a:xfrm>
          <a:custGeom>
            <a:avLst/>
            <a:gdLst>
              <a:gd name="connsiteX0" fmla="*/ 0 w 509954"/>
              <a:gd name="connsiteY0" fmla="*/ 808892 h 808892"/>
              <a:gd name="connsiteX1" fmla="*/ 70338 w 509954"/>
              <a:gd name="connsiteY1" fmla="*/ 501161 h 808892"/>
              <a:gd name="connsiteX2" fmla="*/ 281354 w 509954"/>
              <a:gd name="connsiteY2" fmla="*/ 158261 h 808892"/>
              <a:gd name="connsiteX3" fmla="*/ 509954 w 509954"/>
              <a:gd name="connsiteY3" fmla="*/ 0 h 808892"/>
            </a:gdLst>
            <a:ahLst/>
            <a:cxnLst>
              <a:cxn ang="0">
                <a:pos x="connsiteX0" y="connsiteY0"/>
              </a:cxn>
              <a:cxn ang="0">
                <a:pos x="connsiteX1" y="connsiteY1"/>
              </a:cxn>
              <a:cxn ang="0">
                <a:pos x="connsiteX2" y="connsiteY2"/>
              </a:cxn>
              <a:cxn ang="0">
                <a:pos x="connsiteX3" y="connsiteY3"/>
              </a:cxn>
            </a:cxnLst>
            <a:rect l="l" t="t" r="r" b="b"/>
            <a:pathLst>
              <a:path w="509954" h="808892">
                <a:moveTo>
                  <a:pt x="0" y="808892"/>
                </a:moveTo>
                <a:cubicBezTo>
                  <a:pt x="11723" y="709245"/>
                  <a:pt x="23446" y="609599"/>
                  <a:pt x="70338" y="501161"/>
                </a:cubicBezTo>
                <a:cubicBezTo>
                  <a:pt x="117230" y="392722"/>
                  <a:pt x="208085" y="241788"/>
                  <a:pt x="281354" y="158261"/>
                </a:cubicBezTo>
                <a:cubicBezTo>
                  <a:pt x="354623" y="74734"/>
                  <a:pt x="432288" y="37367"/>
                  <a:pt x="509954" y="0"/>
                </a:cubicBezTo>
              </a:path>
            </a:pathLst>
          </a:custGeom>
          <a:noFill/>
          <a:ln w="47625">
            <a:solidFill>
              <a:srgbClr val="F7D165"/>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Frihåndsform: figur 24">
            <a:extLst>
              <a:ext uri="{FF2B5EF4-FFF2-40B4-BE49-F238E27FC236}">
                <a16:creationId xmlns:a16="http://schemas.microsoft.com/office/drawing/2014/main" id="{DA3DE027-83EB-0AFA-9E38-8E5431272781}"/>
              </a:ext>
            </a:extLst>
          </p:cNvPr>
          <p:cNvSpPr/>
          <p:nvPr/>
        </p:nvSpPr>
        <p:spPr>
          <a:xfrm rot="5248897" flipH="1">
            <a:off x="6407982" y="3934166"/>
            <a:ext cx="924824" cy="1059199"/>
          </a:xfrm>
          <a:custGeom>
            <a:avLst/>
            <a:gdLst>
              <a:gd name="connsiteX0" fmla="*/ 0 w 509954"/>
              <a:gd name="connsiteY0" fmla="*/ 808892 h 808892"/>
              <a:gd name="connsiteX1" fmla="*/ 70338 w 509954"/>
              <a:gd name="connsiteY1" fmla="*/ 501161 h 808892"/>
              <a:gd name="connsiteX2" fmla="*/ 281354 w 509954"/>
              <a:gd name="connsiteY2" fmla="*/ 158261 h 808892"/>
              <a:gd name="connsiteX3" fmla="*/ 509954 w 509954"/>
              <a:gd name="connsiteY3" fmla="*/ 0 h 808892"/>
            </a:gdLst>
            <a:ahLst/>
            <a:cxnLst>
              <a:cxn ang="0">
                <a:pos x="connsiteX0" y="connsiteY0"/>
              </a:cxn>
              <a:cxn ang="0">
                <a:pos x="connsiteX1" y="connsiteY1"/>
              </a:cxn>
              <a:cxn ang="0">
                <a:pos x="connsiteX2" y="connsiteY2"/>
              </a:cxn>
              <a:cxn ang="0">
                <a:pos x="connsiteX3" y="connsiteY3"/>
              </a:cxn>
            </a:cxnLst>
            <a:rect l="l" t="t" r="r" b="b"/>
            <a:pathLst>
              <a:path w="509954" h="808892">
                <a:moveTo>
                  <a:pt x="0" y="808892"/>
                </a:moveTo>
                <a:cubicBezTo>
                  <a:pt x="11723" y="709245"/>
                  <a:pt x="23446" y="609599"/>
                  <a:pt x="70338" y="501161"/>
                </a:cubicBezTo>
                <a:cubicBezTo>
                  <a:pt x="117230" y="392722"/>
                  <a:pt x="208085" y="241788"/>
                  <a:pt x="281354" y="158261"/>
                </a:cubicBezTo>
                <a:cubicBezTo>
                  <a:pt x="354623" y="74734"/>
                  <a:pt x="432288" y="37367"/>
                  <a:pt x="509954" y="0"/>
                </a:cubicBezTo>
              </a:path>
            </a:pathLst>
          </a:custGeom>
          <a:noFill/>
          <a:ln w="47625">
            <a:solidFill>
              <a:srgbClr val="F7D165"/>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85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avrundede hjørner 13">
            <a:extLst>
              <a:ext uri="{FF2B5EF4-FFF2-40B4-BE49-F238E27FC236}">
                <a16:creationId xmlns:a16="http://schemas.microsoft.com/office/drawing/2014/main" id="{864BC9C5-095A-DD7A-502B-49223238A613}"/>
              </a:ext>
            </a:extLst>
          </p:cNvPr>
          <p:cNvSpPr/>
          <p:nvPr/>
        </p:nvSpPr>
        <p:spPr>
          <a:xfrm>
            <a:off x="5277699" y="2793943"/>
            <a:ext cx="1937391" cy="612000"/>
          </a:xfrm>
          <a:prstGeom prst="roundRect">
            <a:avLst>
              <a:gd name="adj" fmla="val 7062"/>
            </a:avLst>
          </a:prstGeom>
          <a:solidFill>
            <a:schemeClr val="bg1"/>
          </a:solid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nb-NO" sz="1600" b="1">
                <a:solidFill>
                  <a:srgbClr val="D09E00"/>
                </a:solidFill>
                <a:latin typeface="Calibri" panose="020F0502020204030204"/>
              </a:rPr>
              <a:t>B</a:t>
            </a:r>
            <a:r>
              <a:rPr kumimoji="0" lang="nb-NO" sz="1600" b="1" i="0" u="none" strike="noStrike" kern="1200" cap="none" spc="0" normalizeH="0" baseline="0" noProof="0" err="1">
                <a:ln>
                  <a:noFill/>
                </a:ln>
                <a:solidFill>
                  <a:srgbClr val="D09E00"/>
                </a:solidFill>
                <a:effectLst/>
                <a:uLnTx/>
                <a:uFillTx/>
                <a:latin typeface="Calibri" panose="020F0502020204030204"/>
                <a:ea typeface="+mn-ea"/>
                <a:cs typeface="+mn-cs"/>
              </a:rPr>
              <a:t>eredskap</a:t>
            </a:r>
            <a:endParaRPr kumimoji="0" lang="nb-NO" sz="1600" b="1" i="0" u="none" strike="noStrike" kern="1200" cap="none" spc="0" normalizeH="0" baseline="0" noProof="0">
              <a:ln>
                <a:noFill/>
              </a:ln>
              <a:solidFill>
                <a:srgbClr val="D09E00"/>
              </a:solidFill>
              <a:effectLst/>
              <a:uLnTx/>
              <a:uFillTx/>
              <a:latin typeface="Calibri" panose="020F0502020204030204"/>
              <a:ea typeface="+mn-ea"/>
              <a:cs typeface="+mn-cs"/>
            </a:endParaRPr>
          </a:p>
        </p:txBody>
      </p:sp>
      <p:sp>
        <p:nvSpPr>
          <p:cNvPr id="22" name="Rektangel: avrundede hjørner 21">
            <a:extLst>
              <a:ext uri="{FF2B5EF4-FFF2-40B4-BE49-F238E27FC236}">
                <a16:creationId xmlns:a16="http://schemas.microsoft.com/office/drawing/2014/main" id="{78E9127D-9166-2DB4-07BE-5593BBB50DFC}"/>
              </a:ext>
            </a:extLst>
          </p:cNvPr>
          <p:cNvSpPr/>
          <p:nvPr/>
        </p:nvSpPr>
        <p:spPr>
          <a:xfrm>
            <a:off x="5276297" y="4895293"/>
            <a:ext cx="1937391" cy="612000"/>
          </a:xfrm>
          <a:prstGeom prst="roundRect">
            <a:avLst>
              <a:gd name="adj" fmla="val 7062"/>
            </a:avLst>
          </a:prstGeom>
          <a:solidFill>
            <a:schemeClr val="bg1"/>
          </a:solid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lang="nb-NO" sz="1600" b="1">
                <a:solidFill>
                  <a:srgbClr val="D09E00"/>
                </a:solidFill>
                <a:latin typeface="Calibri" panose="020F0502020204030204"/>
              </a:rPr>
              <a:t>F</a:t>
            </a:r>
            <a:r>
              <a:rPr kumimoji="0" lang="nb-NO" sz="1600" b="1" i="0" u="none" strike="noStrike" kern="1200" cap="none" spc="0" normalizeH="0" baseline="0" noProof="0" err="1">
                <a:ln>
                  <a:noFill/>
                </a:ln>
                <a:solidFill>
                  <a:srgbClr val="D09E00"/>
                </a:solidFill>
                <a:effectLst/>
                <a:uLnTx/>
                <a:uFillTx/>
                <a:latin typeface="Calibri" panose="020F0502020204030204"/>
                <a:ea typeface="+mn-ea"/>
                <a:cs typeface="+mn-cs"/>
              </a:rPr>
              <a:t>ormidling</a:t>
            </a:r>
            <a:endParaRPr kumimoji="0" lang="nb-NO" sz="1600" b="1" i="0" u="none" strike="noStrike" kern="1200" cap="none" spc="0" normalizeH="0" baseline="0" noProof="0">
              <a:ln>
                <a:noFill/>
              </a:ln>
              <a:solidFill>
                <a:srgbClr val="D09E00"/>
              </a:solidFill>
              <a:effectLst/>
              <a:uLnTx/>
              <a:uFillTx/>
              <a:latin typeface="Calibri" panose="020F0502020204030204"/>
              <a:ea typeface="+mn-ea"/>
              <a:cs typeface="+mn-cs"/>
            </a:endParaRPr>
          </a:p>
        </p:txBody>
      </p:sp>
      <p:sp>
        <p:nvSpPr>
          <p:cNvPr id="32" name="Rektangel: avrundede hjørner 31">
            <a:extLst>
              <a:ext uri="{FF2B5EF4-FFF2-40B4-BE49-F238E27FC236}">
                <a16:creationId xmlns:a16="http://schemas.microsoft.com/office/drawing/2014/main" id="{70838DB6-EBC0-5A9C-16A9-670A2A9932F4}"/>
              </a:ext>
            </a:extLst>
          </p:cNvPr>
          <p:cNvSpPr/>
          <p:nvPr/>
        </p:nvSpPr>
        <p:spPr>
          <a:xfrm>
            <a:off x="5280752" y="5595744"/>
            <a:ext cx="1937391" cy="612000"/>
          </a:xfrm>
          <a:prstGeom prst="roundRect">
            <a:avLst>
              <a:gd name="adj" fmla="val 7062"/>
            </a:avLst>
          </a:prstGeom>
          <a:solidFill>
            <a:schemeClr val="bg1"/>
          </a:solid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D09E00"/>
                </a:solidFill>
                <a:effectLst/>
                <a:uLnTx/>
                <a:uFillTx/>
                <a:latin typeface="Calibri" panose="020F0502020204030204"/>
                <a:ea typeface="+mn-ea"/>
                <a:cs typeface="+mn-cs"/>
              </a:rPr>
              <a:t>Innovasjon</a:t>
            </a:r>
          </a:p>
        </p:txBody>
      </p:sp>
      <p:sp>
        <p:nvSpPr>
          <p:cNvPr id="9" name="Rektangel: avrundede hjørner 8">
            <a:extLst>
              <a:ext uri="{FF2B5EF4-FFF2-40B4-BE49-F238E27FC236}">
                <a16:creationId xmlns:a16="http://schemas.microsoft.com/office/drawing/2014/main" id="{D74A8D58-E968-AE7C-5428-C5D264BBFD32}"/>
              </a:ext>
            </a:extLst>
          </p:cNvPr>
          <p:cNvSpPr/>
          <p:nvPr/>
        </p:nvSpPr>
        <p:spPr>
          <a:xfrm>
            <a:off x="5276297" y="4194843"/>
            <a:ext cx="1937391" cy="612000"/>
          </a:xfrm>
          <a:prstGeom prst="roundRect">
            <a:avLst>
              <a:gd name="adj" fmla="val 7062"/>
            </a:avLst>
          </a:prstGeom>
          <a:solidFill>
            <a:schemeClr val="bg1"/>
          </a:solid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D09E00"/>
                </a:solidFill>
                <a:effectLst/>
                <a:uLnTx/>
                <a:uFillTx/>
                <a:latin typeface="Calibri" panose="020F0502020204030204"/>
                <a:ea typeface="+mn-ea"/>
                <a:cs typeface="+mn-cs"/>
              </a:rPr>
              <a:t>Styring</a:t>
            </a:r>
          </a:p>
        </p:txBody>
      </p:sp>
      <p:sp>
        <p:nvSpPr>
          <p:cNvPr id="10" name="Rektangel: avrundede hjørner 9">
            <a:extLst>
              <a:ext uri="{FF2B5EF4-FFF2-40B4-BE49-F238E27FC236}">
                <a16:creationId xmlns:a16="http://schemas.microsoft.com/office/drawing/2014/main" id="{8EF1E225-4B02-41C1-FDBB-5EA6F861D79A}"/>
              </a:ext>
            </a:extLst>
          </p:cNvPr>
          <p:cNvSpPr/>
          <p:nvPr/>
        </p:nvSpPr>
        <p:spPr>
          <a:xfrm>
            <a:off x="5267657" y="3494393"/>
            <a:ext cx="1937391" cy="612000"/>
          </a:xfrm>
          <a:prstGeom prst="roundRect">
            <a:avLst>
              <a:gd name="adj" fmla="val 7062"/>
            </a:avLst>
          </a:prstGeom>
          <a:solidFill>
            <a:schemeClr val="bg1"/>
          </a:solid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D09E00"/>
                </a:solidFill>
                <a:effectLst/>
                <a:uLnTx/>
                <a:uFillTx/>
                <a:latin typeface="Calibri" panose="020F0502020204030204"/>
                <a:ea typeface="+mn-ea"/>
                <a:cs typeface="+mn-cs"/>
              </a:rPr>
              <a:t>Tjenesteutforming</a:t>
            </a:r>
          </a:p>
        </p:txBody>
      </p:sp>
      <p:sp>
        <p:nvSpPr>
          <p:cNvPr id="52" name="Rektangel: avrundede hjørner 51">
            <a:extLst>
              <a:ext uri="{FF2B5EF4-FFF2-40B4-BE49-F238E27FC236}">
                <a16:creationId xmlns:a16="http://schemas.microsoft.com/office/drawing/2014/main" id="{BAF3F73D-BD39-8BC1-18E5-570981F82837}"/>
              </a:ext>
            </a:extLst>
          </p:cNvPr>
          <p:cNvSpPr/>
          <p:nvPr/>
        </p:nvSpPr>
        <p:spPr>
          <a:xfrm>
            <a:off x="7430805" y="2802667"/>
            <a:ext cx="2224059" cy="591637"/>
          </a:xfrm>
          <a:prstGeom prst="roundRect">
            <a:avLst>
              <a:gd name="adj" fmla="val 7062"/>
            </a:avLst>
          </a:prstGeom>
          <a:solidFill>
            <a:schemeClr val="bg1"/>
          </a:solidFill>
          <a:ln w="19050">
            <a:solidFill>
              <a:srgbClr val="41A97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3F8D6A"/>
                </a:solidFill>
                <a:effectLst/>
                <a:uLnTx/>
                <a:uFillTx/>
                <a:latin typeface="Calibri" panose="020F0502020204030204"/>
                <a:ea typeface="+mn-ea"/>
                <a:cs typeface="+mn-cs"/>
              </a:rPr>
              <a:t>Krisehåndtering</a:t>
            </a:r>
          </a:p>
        </p:txBody>
      </p:sp>
      <p:pic>
        <p:nvPicPr>
          <p:cNvPr id="31" name="Grafikk 30" descr="Ansikt med medisinsk maske kontur">
            <a:extLst>
              <a:ext uri="{FF2B5EF4-FFF2-40B4-BE49-F238E27FC236}">
                <a16:creationId xmlns:a16="http://schemas.microsoft.com/office/drawing/2014/main" id="{F2F4C5BC-9748-9B27-3836-F981FD44AF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9123034" y="2874759"/>
            <a:ext cx="443320" cy="443320"/>
          </a:xfrm>
          <a:prstGeom prst="rect">
            <a:avLst/>
          </a:prstGeom>
        </p:spPr>
      </p:pic>
      <p:sp>
        <p:nvSpPr>
          <p:cNvPr id="2" name="Tittel 1">
            <a:extLst>
              <a:ext uri="{FF2B5EF4-FFF2-40B4-BE49-F238E27FC236}">
                <a16:creationId xmlns:a16="http://schemas.microsoft.com/office/drawing/2014/main" id="{DA0D8B9A-5882-0632-01E3-EE1A4BB873D5}"/>
              </a:ext>
            </a:extLst>
          </p:cNvPr>
          <p:cNvSpPr>
            <a:spLocks noGrp="1"/>
          </p:cNvSpPr>
          <p:nvPr>
            <p:ph type="title"/>
          </p:nvPr>
        </p:nvSpPr>
        <p:spPr>
          <a:xfrm>
            <a:off x="659130" y="537321"/>
            <a:ext cx="10858500" cy="498598"/>
          </a:xfrm>
        </p:spPr>
        <p:txBody>
          <a:bodyPr/>
          <a:lstStyle/>
          <a:p>
            <a:r>
              <a:rPr lang="nb-NO" sz="3600"/>
              <a:t>En oppgave bare vi har</a:t>
            </a:r>
          </a:p>
        </p:txBody>
      </p:sp>
      <p:sp>
        <p:nvSpPr>
          <p:cNvPr id="12" name="TekstSylinder 11">
            <a:extLst>
              <a:ext uri="{FF2B5EF4-FFF2-40B4-BE49-F238E27FC236}">
                <a16:creationId xmlns:a16="http://schemas.microsoft.com/office/drawing/2014/main" id="{794DE460-D75F-7DD6-7FBE-B6B43AB23120}"/>
              </a:ext>
            </a:extLst>
          </p:cNvPr>
          <p:cNvSpPr txBox="1"/>
          <p:nvPr/>
        </p:nvSpPr>
        <p:spPr>
          <a:xfrm>
            <a:off x="659130" y="5070938"/>
            <a:ext cx="2403223"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rgbClr val="3A3B63"/>
                </a:solidFill>
                <a:latin typeface="Calibri" panose="020F0502020204030204"/>
              </a:rPr>
              <a:t>Helseregistre, helseundersøkelser, screeningprogrammer, teknologi, laboratorier, fryselagre m/blodprøver </a:t>
            </a:r>
            <a:r>
              <a:rPr lang="nb-NO" sz="1200" err="1">
                <a:solidFill>
                  <a:srgbClr val="3A3B63"/>
                </a:solidFill>
                <a:latin typeface="Calibri" panose="020F0502020204030204"/>
              </a:rPr>
              <a:t>m.m</a:t>
            </a:r>
            <a:endParaRPr lang="nb-NO" sz="1200">
              <a:solidFill>
                <a:srgbClr val="3A3B63"/>
              </a:solidFill>
              <a:latin typeface="Calibri" panose="020F0502020204030204"/>
            </a:endParaRPr>
          </a:p>
        </p:txBody>
      </p:sp>
      <p:sp>
        <p:nvSpPr>
          <p:cNvPr id="4" name="Rektangel: avrundede hjørner 3">
            <a:extLst>
              <a:ext uri="{FF2B5EF4-FFF2-40B4-BE49-F238E27FC236}">
                <a16:creationId xmlns:a16="http://schemas.microsoft.com/office/drawing/2014/main" id="{05127E07-4962-E53D-0AAE-E59813BE978E}"/>
              </a:ext>
            </a:extLst>
          </p:cNvPr>
          <p:cNvSpPr/>
          <p:nvPr/>
        </p:nvSpPr>
        <p:spPr>
          <a:xfrm>
            <a:off x="2860479" y="3903826"/>
            <a:ext cx="2036022" cy="1104444"/>
          </a:xfrm>
          <a:prstGeom prst="roundRect">
            <a:avLst>
              <a:gd name="adj" fmla="val 5025"/>
            </a:avLst>
          </a:prstGeom>
          <a:solidFill>
            <a:schemeClr val="bg1"/>
          </a:solid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b="1">
                <a:solidFill>
                  <a:srgbClr val="6796A7"/>
                </a:solidFill>
                <a:latin typeface="Calibri" panose="020F0502020204030204"/>
              </a:rPr>
              <a:t>A</a:t>
            </a:r>
            <a:r>
              <a:rPr kumimoji="0" lang="nb-NO" sz="1600" b="1" i="0" u="none" strike="noStrike" kern="1200" cap="none" spc="0" normalizeH="0" baseline="0" noProof="0" err="1">
                <a:ln>
                  <a:noFill/>
                </a:ln>
                <a:solidFill>
                  <a:srgbClr val="6796A7"/>
                </a:solidFill>
                <a:effectLst/>
                <a:uLnTx/>
                <a:uFillTx/>
                <a:latin typeface="Calibri" panose="020F0502020204030204"/>
                <a:ea typeface="+mn-ea"/>
                <a:cs typeface="+mn-cs"/>
              </a:rPr>
              <a:t>nalyse</a:t>
            </a:r>
            <a:r>
              <a:rPr kumimoji="0" lang="nb-NO" sz="1600" b="1" i="0" u="none" strike="noStrike" kern="1200" cap="none" spc="0" normalizeH="0" baseline="0" noProof="0">
                <a:ln>
                  <a:noFill/>
                </a:ln>
                <a:solidFill>
                  <a:srgbClr val="6796A7"/>
                </a:solidFill>
                <a:effectLst/>
                <a:uLnTx/>
                <a:uFillTx/>
                <a:latin typeface="Calibri" panose="020F0502020204030204"/>
                <a:ea typeface="+mn-ea"/>
                <a:cs typeface="+mn-cs"/>
              </a:rPr>
              <a:t> og forskning</a:t>
            </a:r>
          </a:p>
        </p:txBody>
      </p:sp>
      <p:sp>
        <p:nvSpPr>
          <p:cNvPr id="5" name="Rektangel: avrundede hjørner 4">
            <a:extLst>
              <a:ext uri="{FF2B5EF4-FFF2-40B4-BE49-F238E27FC236}">
                <a16:creationId xmlns:a16="http://schemas.microsoft.com/office/drawing/2014/main" id="{F1715162-B512-AEDF-1E6A-D5D33753E5CC}"/>
              </a:ext>
            </a:extLst>
          </p:cNvPr>
          <p:cNvSpPr/>
          <p:nvPr/>
        </p:nvSpPr>
        <p:spPr>
          <a:xfrm>
            <a:off x="729014" y="3900506"/>
            <a:ext cx="1975164" cy="1107764"/>
          </a:xfrm>
          <a:prstGeom prst="roundRect">
            <a:avLst>
              <a:gd name="adj" fmla="val 7062"/>
            </a:avLst>
          </a:prstGeom>
          <a:solidFill>
            <a:schemeClr val="accent4">
              <a:lumMod val="20000"/>
              <a:lumOff val="80000"/>
            </a:schemeClr>
          </a:solidFill>
          <a:ln w="19050">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600" b="1" i="0" u="none" strike="noStrike" kern="1200" cap="none" spc="0" normalizeH="0" baseline="0" noProof="0">
                <a:ln>
                  <a:noFill/>
                </a:ln>
                <a:solidFill>
                  <a:srgbClr val="EE756A"/>
                </a:solidFill>
                <a:effectLst/>
                <a:uLnTx/>
                <a:uFillTx/>
                <a:latin typeface="Calibri" panose="020F0502020204030204"/>
                <a:ea typeface="+mn-ea"/>
                <a:cs typeface="+mn-cs"/>
              </a:rPr>
              <a:t>Infrastruktur</a:t>
            </a:r>
          </a:p>
        </p:txBody>
      </p:sp>
      <p:cxnSp>
        <p:nvCxnSpPr>
          <p:cNvPr id="35" name="Kobling: vinkel 34">
            <a:extLst>
              <a:ext uri="{FF2B5EF4-FFF2-40B4-BE49-F238E27FC236}">
                <a16:creationId xmlns:a16="http://schemas.microsoft.com/office/drawing/2014/main" id="{34A924BB-708F-68DE-0647-C8A8033790C4}"/>
              </a:ext>
            </a:extLst>
          </p:cNvPr>
          <p:cNvCxnSpPr>
            <a:cxnSpLocks/>
            <a:stCxn id="14" idx="1"/>
            <a:endCxn id="4" idx="3"/>
          </p:cNvCxnSpPr>
          <p:nvPr/>
        </p:nvCxnSpPr>
        <p:spPr>
          <a:xfrm rot="10800000" flipV="1">
            <a:off x="4896501" y="3099942"/>
            <a:ext cx="381198" cy="135610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53" name="Grafikk 52" descr="Penger kontur">
            <a:extLst>
              <a:ext uri="{FF2B5EF4-FFF2-40B4-BE49-F238E27FC236}">
                <a16:creationId xmlns:a16="http://schemas.microsoft.com/office/drawing/2014/main" id="{FD91C739-6ED2-FCB4-E5C5-6933B9390FD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92232" y="4379652"/>
            <a:ext cx="386006" cy="386006"/>
          </a:xfrm>
          <a:prstGeom prst="rect">
            <a:avLst/>
          </a:prstGeom>
        </p:spPr>
      </p:pic>
      <p:pic>
        <p:nvPicPr>
          <p:cNvPr id="60" name="Grafikk 59" descr="Ledelse kontur">
            <a:extLst>
              <a:ext uri="{FF2B5EF4-FFF2-40B4-BE49-F238E27FC236}">
                <a16:creationId xmlns:a16="http://schemas.microsoft.com/office/drawing/2014/main" id="{135F88AB-E84C-D962-6374-2321C8FB216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02548" y="3758645"/>
            <a:ext cx="317153" cy="317153"/>
          </a:xfrm>
          <a:prstGeom prst="rect">
            <a:avLst/>
          </a:prstGeom>
        </p:spPr>
      </p:pic>
      <p:pic>
        <p:nvPicPr>
          <p:cNvPr id="63" name="Grafikk 62" descr="Homeopati kontur">
            <a:extLst>
              <a:ext uri="{FF2B5EF4-FFF2-40B4-BE49-F238E27FC236}">
                <a16:creationId xmlns:a16="http://schemas.microsoft.com/office/drawing/2014/main" id="{224DF932-DA47-9648-3F92-8DE3C2E39C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19301" y="5801525"/>
            <a:ext cx="402289" cy="402289"/>
          </a:xfrm>
          <a:prstGeom prst="rect">
            <a:avLst/>
          </a:prstGeom>
        </p:spPr>
      </p:pic>
      <p:pic>
        <p:nvPicPr>
          <p:cNvPr id="67" name="Grafikk 66" descr="Håndtrykk kontur">
            <a:extLst>
              <a:ext uri="{FF2B5EF4-FFF2-40B4-BE49-F238E27FC236}">
                <a16:creationId xmlns:a16="http://schemas.microsoft.com/office/drawing/2014/main" id="{9B54F8FF-1474-41F9-D5B2-ABAA25ACB82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38018" y="4383230"/>
            <a:ext cx="417591" cy="417591"/>
          </a:xfrm>
          <a:prstGeom prst="rect">
            <a:avLst/>
          </a:prstGeom>
        </p:spPr>
      </p:pic>
      <p:pic>
        <p:nvPicPr>
          <p:cNvPr id="78" name="Grafikk 77" descr="Robothånd med heldekkende fyll">
            <a:extLst>
              <a:ext uri="{FF2B5EF4-FFF2-40B4-BE49-F238E27FC236}">
                <a16:creationId xmlns:a16="http://schemas.microsoft.com/office/drawing/2014/main" id="{E3139145-4291-F39C-C86E-A0FEF714AD8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784886" y="5789623"/>
            <a:ext cx="382521" cy="382521"/>
          </a:xfrm>
          <a:prstGeom prst="rect">
            <a:avLst/>
          </a:prstGeom>
        </p:spPr>
      </p:pic>
      <p:pic>
        <p:nvPicPr>
          <p:cNvPr id="79" name="Grafikk 78" descr="Kikkert kontur">
            <a:extLst>
              <a:ext uri="{FF2B5EF4-FFF2-40B4-BE49-F238E27FC236}">
                <a16:creationId xmlns:a16="http://schemas.microsoft.com/office/drawing/2014/main" id="{F443A269-0C47-D94D-A968-F9FDE41D148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301831" y="2992645"/>
            <a:ext cx="391509" cy="391509"/>
          </a:xfrm>
          <a:prstGeom prst="rect">
            <a:avLst/>
          </a:prstGeom>
        </p:spPr>
      </p:pic>
      <p:pic>
        <p:nvPicPr>
          <p:cNvPr id="19" name="Grafikk 18" descr="Binær kontur">
            <a:extLst>
              <a:ext uri="{FF2B5EF4-FFF2-40B4-BE49-F238E27FC236}">
                <a16:creationId xmlns:a16="http://schemas.microsoft.com/office/drawing/2014/main" id="{A66352E1-EE6E-3795-8809-A94136F3BBD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5426" y="4406229"/>
            <a:ext cx="382846" cy="382846"/>
          </a:xfrm>
          <a:prstGeom prst="rect">
            <a:avLst/>
          </a:prstGeom>
        </p:spPr>
      </p:pic>
      <p:pic>
        <p:nvPicPr>
          <p:cNvPr id="27" name="Grafikk 26" descr="Database kontur">
            <a:extLst>
              <a:ext uri="{FF2B5EF4-FFF2-40B4-BE49-F238E27FC236}">
                <a16:creationId xmlns:a16="http://schemas.microsoft.com/office/drawing/2014/main" id="{30BF34E2-C12E-9DFB-6B50-9B4284115BE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68214" y="4401209"/>
            <a:ext cx="382846" cy="382846"/>
          </a:xfrm>
          <a:prstGeom prst="rect">
            <a:avLst/>
          </a:prstGeom>
        </p:spPr>
      </p:pic>
      <p:pic>
        <p:nvPicPr>
          <p:cNvPr id="33" name="Grafikk 32" descr="Kolbe kontur">
            <a:extLst>
              <a:ext uri="{FF2B5EF4-FFF2-40B4-BE49-F238E27FC236}">
                <a16:creationId xmlns:a16="http://schemas.microsoft.com/office/drawing/2014/main" id="{70F54D75-A30C-E1F2-1B57-47D7650D797B}"/>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2300840" y="4371907"/>
            <a:ext cx="353848" cy="382846"/>
          </a:xfrm>
          <a:prstGeom prst="rect">
            <a:avLst/>
          </a:prstGeom>
        </p:spPr>
      </p:pic>
      <p:pic>
        <p:nvPicPr>
          <p:cNvPr id="43" name="Grafikk 42" descr="Mikroskop kontur">
            <a:extLst>
              <a:ext uri="{FF2B5EF4-FFF2-40B4-BE49-F238E27FC236}">
                <a16:creationId xmlns:a16="http://schemas.microsoft.com/office/drawing/2014/main" id="{6020CFF3-93E9-362C-1C40-E155F7EF945F}"/>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970139" y="4389364"/>
            <a:ext cx="382846" cy="382846"/>
          </a:xfrm>
          <a:prstGeom prst="rect">
            <a:avLst/>
          </a:prstGeom>
        </p:spPr>
      </p:pic>
      <p:pic>
        <p:nvPicPr>
          <p:cNvPr id="61" name="Grafikk 60" descr="Reagensrør kontur">
            <a:extLst>
              <a:ext uri="{FF2B5EF4-FFF2-40B4-BE49-F238E27FC236}">
                <a16:creationId xmlns:a16="http://schemas.microsoft.com/office/drawing/2014/main" id="{59936901-130A-F78C-34A3-A43DA059AA74}"/>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579370" y="4403391"/>
            <a:ext cx="382846" cy="382846"/>
          </a:xfrm>
          <a:prstGeom prst="rect">
            <a:avLst/>
          </a:prstGeom>
        </p:spPr>
      </p:pic>
      <p:pic>
        <p:nvPicPr>
          <p:cNvPr id="21" name="Grafikk 20" descr="Forretningsvekst kontur">
            <a:extLst>
              <a:ext uri="{FF2B5EF4-FFF2-40B4-BE49-F238E27FC236}">
                <a16:creationId xmlns:a16="http://schemas.microsoft.com/office/drawing/2014/main" id="{AFEAFEBD-3796-4883-1799-8BE2358729E6}"/>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062353" y="4342644"/>
            <a:ext cx="449777" cy="449777"/>
          </a:xfrm>
          <a:prstGeom prst="rect">
            <a:avLst/>
          </a:prstGeom>
        </p:spPr>
      </p:pic>
      <p:pic>
        <p:nvPicPr>
          <p:cNvPr id="47" name="Grafikk 46" descr="Normalfordeling kontur">
            <a:extLst>
              <a:ext uri="{FF2B5EF4-FFF2-40B4-BE49-F238E27FC236}">
                <a16:creationId xmlns:a16="http://schemas.microsoft.com/office/drawing/2014/main" id="{217D7733-3B5D-E848-EF14-790577DE2ED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967826" y="4325753"/>
            <a:ext cx="449777" cy="449777"/>
          </a:xfrm>
          <a:prstGeom prst="rect">
            <a:avLst/>
          </a:prstGeom>
        </p:spPr>
      </p:pic>
      <p:pic>
        <p:nvPicPr>
          <p:cNvPr id="57" name="Grafikk 56" descr="Forskning kontur">
            <a:extLst>
              <a:ext uri="{FF2B5EF4-FFF2-40B4-BE49-F238E27FC236}">
                <a16:creationId xmlns:a16="http://schemas.microsoft.com/office/drawing/2014/main" id="{BF919A24-30DF-CBE0-3F21-D6725DC380A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3536611" y="4340357"/>
            <a:ext cx="449777" cy="449777"/>
          </a:xfrm>
          <a:prstGeom prst="rect">
            <a:avLst/>
          </a:prstGeom>
        </p:spPr>
      </p:pic>
      <p:pic>
        <p:nvPicPr>
          <p:cNvPr id="68" name="Grafikk 67" descr="Lyspære og tannhjul kontur">
            <a:extLst>
              <a:ext uri="{FF2B5EF4-FFF2-40B4-BE49-F238E27FC236}">
                <a16:creationId xmlns:a16="http://schemas.microsoft.com/office/drawing/2014/main" id="{73644B90-A3A7-100C-F0A6-EC413E5CC525}"/>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385881" y="4358004"/>
            <a:ext cx="390953" cy="390953"/>
          </a:xfrm>
          <a:prstGeom prst="rect">
            <a:avLst/>
          </a:prstGeom>
        </p:spPr>
      </p:pic>
      <p:cxnSp>
        <p:nvCxnSpPr>
          <p:cNvPr id="8" name="Rett linje 7">
            <a:extLst>
              <a:ext uri="{FF2B5EF4-FFF2-40B4-BE49-F238E27FC236}">
                <a16:creationId xmlns:a16="http://schemas.microsoft.com/office/drawing/2014/main" id="{5FB10189-E709-0C18-5F03-5CB8282327C7}"/>
              </a:ext>
            </a:extLst>
          </p:cNvPr>
          <p:cNvCxnSpPr>
            <a:cxnSpLocks/>
          </p:cNvCxnSpPr>
          <p:nvPr/>
        </p:nvCxnSpPr>
        <p:spPr>
          <a:xfrm>
            <a:off x="709964" y="1905645"/>
            <a:ext cx="11164536"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7" name="Kobling: vinkel 16">
            <a:extLst>
              <a:ext uri="{FF2B5EF4-FFF2-40B4-BE49-F238E27FC236}">
                <a16:creationId xmlns:a16="http://schemas.microsoft.com/office/drawing/2014/main" id="{C475884B-0759-AA6C-53C7-1EEEC3EF91C7}"/>
              </a:ext>
            </a:extLst>
          </p:cNvPr>
          <p:cNvCxnSpPr>
            <a:cxnSpLocks/>
            <a:stCxn id="4" idx="3"/>
            <a:endCxn id="32" idx="1"/>
          </p:cNvCxnSpPr>
          <p:nvPr/>
        </p:nvCxnSpPr>
        <p:spPr>
          <a:xfrm>
            <a:off x="4896501" y="4456048"/>
            <a:ext cx="384251" cy="144569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0CD32A35-82CE-4F50-D146-1CED7A0D0184}"/>
              </a:ext>
            </a:extLst>
          </p:cNvPr>
          <p:cNvCxnSpPr>
            <a:cxnSpLocks/>
            <a:stCxn id="5" idx="3"/>
            <a:endCxn id="4" idx="1"/>
          </p:cNvCxnSpPr>
          <p:nvPr/>
        </p:nvCxnSpPr>
        <p:spPr>
          <a:xfrm>
            <a:off x="2704178" y="4454388"/>
            <a:ext cx="156301" cy="1660"/>
          </a:xfrm>
          <a:prstGeom prst="line">
            <a:avLst/>
          </a:prstGeom>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80DF6F6E-8243-973A-EDF9-B4B1B106C329}"/>
              </a:ext>
            </a:extLst>
          </p:cNvPr>
          <p:cNvSpPr/>
          <p:nvPr/>
        </p:nvSpPr>
        <p:spPr>
          <a:xfrm>
            <a:off x="1164703" y="1396432"/>
            <a:ext cx="1165162" cy="884390"/>
          </a:xfrm>
          <a:prstGeom prst="ellipse">
            <a:avLst/>
          </a:prstGeom>
          <a:solidFill>
            <a:schemeClr val="bg1"/>
          </a:solidFill>
          <a:ln w="19050">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Helsedata</a:t>
            </a:r>
          </a:p>
        </p:txBody>
      </p:sp>
      <p:sp>
        <p:nvSpPr>
          <p:cNvPr id="28" name="Rektangel: avrundede hjørner 27">
            <a:extLst>
              <a:ext uri="{FF2B5EF4-FFF2-40B4-BE49-F238E27FC236}">
                <a16:creationId xmlns:a16="http://schemas.microsoft.com/office/drawing/2014/main" id="{F8AE691D-D379-6416-19DF-31C6E9C6B346}"/>
              </a:ext>
            </a:extLst>
          </p:cNvPr>
          <p:cNvSpPr/>
          <p:nvPr/>
        </p:nvSpPr>
        <p:spPr>
          <a:xfrm>
            <a:off x="7430805" y="3505433"/>
            <a:ext cx="2224059" cy="591637"/>
          </a:xfrm>
          <a:prstGeom prst="roundRect">
            <a:avLst>
              <a:gd name="adj" fmla="val 7062"/>
            </a:avLst>
          </a:prstGeom>
          <a:solidFill>
            <a:schemeClr val="bg1"/>
          </a:solidFill>
          <a:ln w="19050">
            <a:solidFill>
              <a:srgbClr val="41A97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3F8D6A"/>
                </a:solidFill>
                <a:effectLst/>
                <a:uLnTx/>
                <a:uFillTx/>
                <a:latin typeface="Calibri" panose="020F0502020204030204"/>
                <a:ea typeface="+mn-ea"/>
                <a:cs typeface="+mn-cs"/>
              </a:rPr>
              <a:t>Forebygging</a:t>
            </a:r>
          </a:p>
        </p:txBody>
      </p:sp>
      <p:sp>
        <p:nvSpPr>
          <p:cNvPr id="30" name="Ellipse 29">
            <a:extLst>
              <a:ext uri="{FF2B5EF4-FFF2-40B4-BE49-F238E27FC236}">
                <a16:creationId xmlns:a16="http://schemas.microsoft.com/office/drawing/2014/main" id="{B5EF05F5-D3BC-102D-F57D-E0D19B27B5A9}"/>
              </a:ext>
            </a:extLst>
          </p:cNvPr>
          <p:cNvSpPr/>
          <p:nvPr/>
        </p:nvSpPr>
        <p:spPr>
          <a:xfrm>
            <a:off x="5596179" y="1396432"/>
            <a:ext cx="1165162" cy="884390"/>
          </a:xfrm>
          <a:prstGeom prst="ellipse">
            <a:avLst/>
          </a:prstGeom>
          <a:solidFill>
            <a:schemeClr val="bg1"/>
          </a:solidFill>
          <a:ln w="19050">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Bruk</a:t>
            </a:r>
          </a:p>
        </p:txBody>
      </p:sp>
      <p:sp>
        <p:nvSpPr>
          <p:cNvPr id="34" name="Ellipse 33">
            <a:extLst>
              <a:ext uri="{FF2B5EF4-FFF2-40B4-BE49-F238E27FC236}">
                <a16:creationId xmlns:a16="http://schemas.microsoft.com/office/drawing/2014/main" id="{DEBD7BB2-ED99-49C4-54F5-D4107595BAD9}"/>
              </a:ext>
            </a:extLst>
          </p:cNvPr>
          <p:cNvSpPr/>
          <p:nvPr/>
        </p:nvSpPr>
        <p:spPr>
          <a:xfrm>
            <a:off x="7887957" y="1396432"/>
            <a:ext cx="1165162" cy="884390"/>
          </a:xfrm>
          <a:prstGeom prst="ellipse">
            <a:avLst/>
          </a:prstGeom>
          <a:solidFill>
            <a:schemeClr val="bg1"/>
          </a:solidFill>
          <a:ln w="19050">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Gode tjenester</a:t>
            </a:r>
          </a:p>
        </p:txBody>
      </p:sp>
      <p:sp>
        <p:nvSpPr>
          <p:cNvPr id="42" name="Ellipse 41">
            <a:extLst>
              <a:ext uri="{FF2B5EF4-FFF2-40B4-BE49-F238E27FC236}">
                <a16:creationId xmlns:a16="http://schemas.microsoft.com/office/drawing/2014/main" id="{D12FC982-5304-A977-7678-8D9E7B777F5F}"/>
              </a:ext>
            </a:extLst>
          </p:cNvPr>
          <p:cNvSpPr/>
          <p:nvPr/>
        </p:nvSpPr>
        <p:spPr>
          <a:xfrm>
            <a:off x="3263905" y="1396432"/>
            <a:ext cx="1165162" cy="884390"/>
          </a:xfrm>
          <a:prstGeom prst="ellipse">
            <a:avLst/>
          </a:prstGeom>
          <a:solidFill>
            <a:schemeClr val="bg1"/>
          </a:solidFill>
          <a:ln w="19050">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Kunnskap</a:t>
            </a:r>
          </a:p>
        </p:txBody>
      </p:sp>
      <p:sp>
        <p:nvSpPr>
          <p:cNvPr id="46" name="Rektangel: avrundede hjørner 45">
            <a:extLst>
              <a:ext uri="{FF2B5EF4-FFF2-40B4-BE49-F238E27FC236}">
                <a16:creationId xmlns:a16="http://schemas.microsoft.com/office/drawing/2014/main" id="{01C9CBFE-B2F9-B88F-B973-D27EB0667E07}"/>
              </a:ext>
            </a:extLst>
          </p:cNvPr>
          <p:cNvSpPr/>
          <p:nvPr/>
        </p:nvSpPr>
        <p:spPr>
          <a:xfrm>
            <a:off x="7430805" y="4919400"/>
            <a:ext cx="2224059" cy="591637"/>
          </a:xfrm>
          <a:prstGeom prst="roundRect">
            <a:avLst>
              <a:gd name="adj" fmla="val 7062"/>
            </a:avLst>
          </a:prstGeom>
          <a:solidFill>
            <a:schemeClr val="bg1"/>
          </a:solidFill>
          <a:ln w="19050">
            <a:solidFill>
              <a:srgbClr val="41A97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3F8D6A"/>
                </a:solidFill>
                <a:effectLst/>
                <a:uLnTx/>
                <a:uFillTx/>
                <a:latin typeface="Calibri" panose="020F0502020204030204"/>
                <a:ea typeface="+mn-ea"/>
                <a:cs typeface="+mn-cs"/>
              </a:rPr>
              <a:t>Kvalitetsarbeid</a:t>
            </a:r>
          </a:p>
        </p:txBody>
      </p:sp>
      <p:sp>
        <p:nvSpPr>
          <p:cNvPr id="50" name="Rektangel: avrundede hjørner 49">
            <a:extLst>
              <a:ext uri="{FF2B5EF4-FFF2-40B4-BE49-F238E27FC236}">
                <a16:creationId xmlns:a16="http://schemas.microsoft.com/office/drawing/2014/main" id="{6466A16A-F359-9D30-0D02-110E85310C19}"/>
              </a:ext>
            </a:extLst>
          </p:cNvPr>
          <p:cNvSpPr/>
          <p:nvPr/>
        </p:nvSpPr>
        <p:spPr>
          <a:xfrm>
            <a:off x="7430805" y="5616107"/>
            <a:ext cx="2224059" cy="591637"/>
          </a:xfrm>
          <a:prstGeom prst="roundRect">
            <a:avLst>
              <a:gd name="adj" fmla="val 7062"/>
            </a:avLst>
          </a:prstGeom>
          <a:solidFill>
            <a:schemeClr val="bg1"/>
          </a:solidFill>
          <a:ln w="19050">
            <a:solidFill>
              <a:srgbClr val="41A97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3F8D6A"/>
                </a:solidFill>
                <a:effectLst/>
                <a:uLnTx/>
                <a:uFillTx/>
                <a:latin typeface="Calibri" panose="020F0502020204030204"/>
                <a:ea typeface="+mn-ea"/>
                <a:cs typeface="+mn-cs"/>
              </a:rPr>
              <a:t>Prosessforbedring</a:t>
            </a:r>
          </a:p>
        </p:txBody>
      </p:sp>
      <p:sp>
        <p:nvSpPr>
          <p:cNvPr id="51" name="Rektangel: avrundede hjørner 50">
            <a:extLst>
              <a:ext uri="{FF2B5EF4-FFF2-40B4-BE49-F238E27FC236}">
                <a16:creationId xmlns:a16="http://schemas.microsoft.com/office/drawing/2014/main" id="{89D89CFD-C48D-6346-86D5-B4D0D7606009}"/>
              </a:ext>
            </a:extLst>
          </p:cNvPr>
          <p:cNvSpPr/>
          <p:nvPr/>
        </p:nvSpPr>
        <p:spPr>
          <a:xfrm>
            <a:off x="7421297" y="4213689"/>
            <a:ext cx="2224059" cy="591637"/>
          </a:xfrm>
          <a:prstGeom prst="roundRect">
            <a:avLst>
              <a:gd name="adj" fmla="val 7062"/>
            </a:avLst>
          </a:prstGeom>
          <a:solidFill>
            <a:schemeClr val="bg1"/>
          </a:solidFill>
          <a:ln w="19050">
            <a:solidFill>
              <a:srgbClr val="41A97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3F8D6A"/>
                </a:solidFill>
                <a:effectLst/>
                <a:uLnTx/>
                <a:uFillTx/>
                <a:latin typeface="Calibri" panose="020F0502020204030204"/>
                <a:ea typeface="+mn-ea"/>
                <a:cs typeface="+mn-cs"/>
              </a:rPr>
              <a:t>Diagnostikk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3F8D6A"/>
                </a:solidFill>
                <a:effectLst/>
                <a:uLnTx/>
                <a:uFillTx/>
                <a:latin typeface="Calibri" panose="020F0502020204030204"/>
                <a:ea typeface="+mn-ea"/>
                <a:cs typeface="+mn-cs"/>
              </a:rPr>
              <a:t>og behandling</a:t>
            </a:r>
          </a:p>
        </p:txBody>
      </p:sp>
      <p:sp>
        <p:nvSpPr>
          <p:cNvPr id="54" name="Ellipse 53">
            <a:extLst>
              <a:ext uri="{FF2B5EF4-FFF2-40B4-BE49-F238E27FC236}">
                <a16:creationId xmlns:a16="http://schemas.microsoft.com/office/drawing/2014/main" id="{5B33AD30-8547-324A-BA2E-084D9401D236}"/>
              </a:ext>
            </a:extLst>
          </p:cNvPr>
          <p:cNvSpPr/>
          <p:nvPr/>
        </p:nvSpPr>
        <p:spPr>
          <a:xfrm>
            <a:off x="10372788" y="1396432"/>
            <a:ext cx="1165162" cy="884390"/>
          </a:xfrm>
          <a:prstGeom prst="ellipse">
            <a:avLst/>
          </a:prstGeom>
          <a:solidFill>
            <a:schemeClr val="bg1"/>
          </a:solidFill>
          <a:ln w="19050">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Bedre helse</a:t>
            </a:r>
          </a:p>
        </p:txBody>
      </p:sp>
      <p:pic>
        <p:nvPicPr>
          <p:cNvPr id="59" name="Grafikk 58" descr="Blink kontur">
            <a:extLst>
              <a:ext uri="{FF2B5EF4-FFF2-40B4-BE49-F238E27FC236}">
                <a16:creationId xmlns:a16="http://schemas.microsoft.com/office/drawing/2014/main" id="{FBD9A2B5-B648-31EC-D587-06857792510D}"/>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9087461" y="4992807"/>
            <a:ext cx="444822" cy="444822"/>
          </a:xfrm>
          <a:prstGeom prst="rect">
            <a:avLst/>
          </a:prstGeom>
        </p:spPr>
      </p:pic>
      <p:pic>
        <p:nvPicPr>
          <p:cNvPr id="62" name="Grafikk 61" descr="Utålmodig kontur">
            <a:extLst>
              <a:ext uri="{FF2B5EF4-FFF2-40B4-BE49-F238E27FC236}">
                <a16:creationId xmlns:a16="http://schemas.microsoft.com/office/drawing/2014/main" id="{5C16F2CC-AE75-D19F-0F1A-451342546DC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9097543" y="4327238"/>
            <a:ext cx="405643" cy="405643"/>
          </a:xfrm>
          <a:prstGeom prst="rect">
            <a:avLst/>
          </a:prstGeom>
        </p:spPr>
      </p:pic>
      <p:pic>
        <p:nvPicPr>
          <p:cNvPr id="64" name="Grafikk 63" descr="Åpen hånd med plante kontur">
            <a:extLst>
              <a:ext uri="{FF2B5EF4-FFF2-40B4-BE49-F238E27FC236}">
                <a16:creationId xmlns:a16="http://schemas.microsoft.com/office/drawing/2014/main" id="{BEE7429B-08AC-9759-6809-615DD3E125D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9098480" y="3598436"/>
            <a:ext cx="422785" cy="422785"/>
          </a:xfrm>
          <a:prstGeom prst="rect">
            <a:avLst/>
          </a:prstGeom>
        </p:spPr>
      </p:pic>
      <p:pic>
        <p:nvPicPr>
          <p:cNvPr id="65" name="Grafikk 64" descr="Måler med heldekkende fyll">
            <a:extLst>
              <a:ext uri="{FF2B5EF4-FFF2-40B4-BE49-F238E27FC236}">
                <a16:creationId xmlns:a16="http://schemas.microsoft.com/office/drawing/2014/main" id="{67BFB5A7-AEBB-0002-CC0D-DDE2696A341C}"/>
              </a:ext>
            </a:extLst>
          </p:cNvPr>
          <p:cNvPicPr>
            <a:picLocks noChangeAspect="1"/>
          </p:cNvPicPr>
          <p:nvPr/>
        </p:nvPicPr>
        <p:blipFill>
          <a:blip r:embed="rId41" cstate="print">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9123034" y="5719470"/>
            <a:ext cx="373676" cy="366009"/>
          </a:xfrm>
          <a:prstGeom prst="rect">
            <a:avLst/>
          </a:prstGeom>
        </p:spPr>
      </p:pic>
      <p:cxnSp>
        <p:nvCxnSpPr>
          <p:cNvPr id="124" name="Kobling: vinkel 123">
            <a:extLst>
              <a:ext uri="{FF2B5EF4-FFF2-40B4-BE49-F238E27FC236}">
                <a16:creationId xmlns:a16="http://schemas.microsoft.com/office/drawing/2014/main" id="{3028A202-D2FA-DEFD-8480-FD866785B9E6}"/>
              </a:ext>
            </a:extLst>
          </p:cNvPr>
          <p:cNvCxnSpPr>
            <a:cxnSpLocks/>
          </p:cNvCxnSpPr>
          <p:nvPr/>
        </p:nvCxnSpPr>
        <p:spPr>
          <a:xfrm>
            <a:off x="9654864" y="3098486"/>
            <a:ext cx="12700" cy="2813440"/>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pic>
        <p:nvPicPr>
          <p:cNvPr id="125" name="Grafikk 124" descr="Familie med to barn kontur">
            <a:extLst>
              <a:ext uri="{FF2B5EF4-FFF2-40B4-BE49-F238E27FC236}">
                <a16:creationId xmlns:a16="http://schemas.microsoft.com/office/drawing/2014/main" id="{FCD37F3C-253E-4799-4DF1-5B361C2C7C25}"/>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10477801" y="4234131"/>
            <a:ext cx="1047449" cy="1047449"/>
          </a:xfrm>
          <a:prstGeom prst="rect">
            <a:avLst/>
          </a:prstGeom>
        </p:spPr>
      </p:pic>
      <p:pic>
        <p:nvPicPr>
          <p:cNvPr id="126" name="Grafikk 125" descr="Mann med baby kontur">
            <a:extLst>
              <a:ext uri="{FF2B5EF4-FFF2-40B4-BE49-F238E27FC236}">
                <a16:creationId xmlns:a16="http://schemas.microsoft.com/office/drawing/2014/main" id="{AFEDC83D-1FA3-59A8-80A0-1117219453A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10848957" y="3676010"/>
            <a:ext cx="701133" cy="701133"/>
          </a:xfrm>
          <a:prstGeom prst="rect">
            <a:avLst/>
          </a:prstGeom>
        </p:spPr>
      </p:pic>
      <p:pic>
        <p:nvPicPr>
          <p:cNvPr id="127" name="Bilde 126">
            <a:extLst>
              <a:ext uri="{FF2B5EF4-FFF2-40B4-BE49-F238E27FC236}">
                <a16:creationId xmlns:a16="http://schemas.microsoft.com/office/drawing/2014/main" id="{8BD36647-230A-4BF0-EFF0-3A17035807E6}"/>
              </a:ext>
            </a:extLst>
          </p:cNvPr>
          <p:cNvPicPr>
            <a:picLocks noChangeAspect="1"/>
          </p:cNvPicPr>
          <p:nvPr/>
        </p:nvPicPr>
        <p:blipFill rotWithShape="1">
          <a:blip r:embed="rId47"/>
          <a:srcRect l="54249"/>
          <a:stretch/>
        </p:blipFill>
        <p:spPr>
          <a:xfrm>
            <a:off x="10767195" y="3087179"/>
            <a:ext cx="432329" cy="579170"/>
          </a:xfrm>
          <a:prstGeom prst="rect">
            <a:avLst/>
          </a:prstGeom>
        </p:spPr>
      </p:pic>
      <p:pic>
        <p:nvPicPr>
          <p:cNvPr id="128" name="Grafikk 127" descr="Gravid kvinne kontur">
            <a:extLst>
              <a:ext uri="{FF2B5EF4-FFF2-40B4-BE49-F238E27FC236}">
                <a16:creationId xmlns:a16="http://schemas.microsoft.com/office/drawing/2014/main" id="{12FF5995-B730-CAAC-1651-82D43DB3D33A}"/>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10445327" y="3676010"/>
            <a:ext cx="705680" cy="705680"/>
          </a:xfrm>
          <a:prstGeom prst="rect">
            <a:avLst/>
          </a:prstGeom>
        </p:spPr>
      </p:pic>
      <p:pic>
        <p:nvPicPr>
          <p:cNvPr id="129" name="Grafikk 128" descr="Kjør kontur">
            <a:extLst>
              <a:ext uri="{FF2B5EF4-FFF2-40B4-BE49-F238E27FC236}">
                <a16:creationId xmlns:a16="http://schemas.microsoft.com/office/drawing/2014/main" id="{B2DE1BF2-AEA8-BC4A-2845-556F62DDB5DE}"/>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10061932" y="5292477"/>
            <a:ext cx="610167" cy="610167"/>
          </a:xfrm>
          <a:prstGeom prst="rect">
            <a:avLst/>
          </a:prstGeom>
        </p:spPr>
      </p:pic>
      <p:pic>
        <p:nvPicPr>
          <p:cNvPr id="130" name="Grafikk 129" descr="Dans kontur">
            <a:extLst>
              <a:ext uri="{FF2B5EF4-FFF2-40B4-BE49-F238E27FC236}">
                <a16:creationId xmlns:a16="http://schemas.microsoft.com/office/drawing/2014/main" id="{4DEBD7D6-26F2-B288-1AE5-D91813A143AD}"/>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10648477" y="5181768"/>
            <a:ext cx="852996" cy="852996"/>
          </a:xfrm>
          <a:prstGeom prst="rect">
            <a:avLst/>
          </a:prstGeom>
        </p:spPr>
      </p:pic>
      <p:pic>
        <p:nvPicPr>
          <p:cNvPr id="131" name="Grafikk 130" descr="Kvinne med stav kontur">
            <a:extLst>
              <a:ext uri="{FF2B5EF4-FFF2-40B4-BE49-F238E27FC236}">
                <a16:creationId xmlns:a16="http://schemas.microsoft.com/office/drawing/2014/main" id="{6A50089F-25F5-AAE2-67E4-F5622B762699}"/>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11367951" y="5262530"/>
            <a:ext cx="671775" cy="671775"/>
          </a:xfrm>
          <a:prstGeom prst="rect">
            <a:avLst/>
          </a:prstGeom>
        </p:spPr>
      </p:pic>
      <p:cxnSp>
        <p:nvCxnSpPr>
          <p:cNvPr id="132" name="Rett linje 131">
            <a:extLst>
              <a:ext uri="{FF2B5EF4-FFF2-40B4-BE49-F238E27FC236}">
                <a16:creationId xmlns:a16="http://schemas.microsoft.com/office/drawing/2014/main" id="{304D803D-E0A0-366E-C3F9-BC2D56F2C696}"/>
              </a:ext>
            </a:extLst>
          </p:cNvPr>
          <p:cNvCxnSpPr>
            <a:cxnSpLocks/>
          </p:cNvCxnSpPr>
          <p:nvPr/>
        </p:nvCxnSpPr>
        <p:spPr>
          <a:xfrm>
            <a:off x="9880226" y="4464050"/>
            <a:ext cx="2159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42" name="Grafikk 141" descr="Rabbel kontur">
            <a:extLst>
              <a:ext uri="{FF2B5EF4-FFF2-40B4-BE49-F238E27FC236}">
                <a16:creationId xmlns:a16="http://schemas.microsoft.com/office/drawing/2014/main" id="{97A722EE-DBA2-EA23-7C44-61C94BD85F8A}"/>
              </a:ext>
            </a:extLst>
          </p:cNvPr>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6341683" y="3772848"/>
            <a:ext cx="317153" cy="317153"/>
          </a:xfrm>
          <a:prstGeom prst="rect">
            <a:avLst/>
          </a:prstGeom>
        </p:spPr>
      </p:pic>
      <p:pic>
        <p:nvPicPr>
          <p:cNvPr id="7" name="Grafikk 6" descr="Klasserom kontur">
            <a:extLst>
              <a:ext uri="{FF2B5EF4-FFF2-40B4-BE49-F238E27FC236}">
                <a16:creationId xmlns:a16="http://schemas.microsoft.com/office/drawing/2014/main" id="{C9C7BD13-C553-0B01-F0E0-311D373C2502}"/>
              </a:ext>
            </a:extLst>
          </p:cNvPr>
          <p:cNvPicPr>
            <a:picLocks noChangeAspect="1"/>
          </p:cNvPicPr>
          <p:nvPr/>
        </p:nvPicPr>
        <p:blipFill>
          <a:blip r:embed="rId58" cstate="print">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6759284" y="5113544"/>
            <a:ext cx="348771" cy="348771"/>
          </a:xfrm>
          <a:prstGeom prst="rect">
            <a:avLst/>
          </a:prstGeom>
        </p:spPr>
      </p:pic>
      <p:pic>
        <p:nvPicPr>
          <p:cNvPr id="37" name="Grafikk 36" descr="Avis kontur">
            <a:extLst>
              <a:ext uri="{FF2B5EF4-FFF2-40B4-BE49-F238E27FC236}">
                <a16:creationId xmlns:a16="http://schemas.microsoft.com/office/drawing/2014/main" id="{A7391F0F-9BFD-EDDB-9E24-5C74F5DDC5FF}"/>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6306327" y="5069604"/>
            <a:ext cx="407884" cy="407884"/>
          </a:xfrm>
          <a:prstGeom prst="rect">
            <a:avLst/>
          </a:prstGeom>
        </p:spPr>
      </p:pic>
      <p:pic>
        <p:nvPicPr>
          <p:cNvPr id="45" name="Grafikk 44" descr="Pandemic eksponentiell kurve linjediagram kontur">
            <a:extLst>
              <a:ext uri="{FF2B5EF4-FFF2-40B4-BE49-F238E27FC236}">
                <a16:creationId xmlns:a16="http://schemas.microsoft.com/office/drawing/2014/main" id="{0011D03F-5096-4598-0F09-F67B18281C0A}"/>
              </a:ext>
            </a:extLst>
          </p:cNvPr>
          <p:cNvPicPr>
            <a:picLocks noChangeAspect="1"/>
          </p:cNvPicPr>
          <p:nvPr/>
        </p:nvPicPr>
        <p:blipFill>
          <a:blip r:embed="rId62" cstate="print">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6773048" y="3016082"/>
            <a:ext cx="363282" cy="363282"/>
          </a:xfrm>
          <a:prstGeom prst="rect">
            <a:avLst/>
          </a:prstGeom>
        </p:spPr>
      </p:pic>
    </p:spTree>
    <p:extLst>
      <p:ext uri="{BB962C8B-B14F-4D97-AF65-F5344CB8AC3E}">
        <p14:creationId xmlns:p14="http://schemas.microsoft.com/office/powerpoint/2010/main" val="28452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ktangel: avrundede hjørner 36">
            <a:extLst>
              <a:ext uri="{FF2B5EF4-FFF2-40B4-BE49-F238E27FC236}">
                <a16:creationId xmlns:a16="http://schemas.microsoft.com/office/drawing/2014/main" id="{DD501A82-88C7-09DE-2D87-95746BEDD862}"/>
              </a:ext>
            </a:extLst>
          </p:cNvPr>
          <p:cNvSpPr/>
          <p:nvPr/>
        </p:nvSpPr>
        <p:spPr>
          <a:xfrm>
            <a:off x="9398508" y="5826294"/>
            <a:ext cx="1179415" cy="672558"/>
          </a:xfrm>
          <a:prstGeom prst="roundRect">
            <a:avLst>
              <a:gd name="adj" fmla="val 9351"/>
            </a:avLst>
          </a:prstGeom>
          <a:solidFill>
            <a:schemeClr val="bg1"/>
          </a:solid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nb-NO" sz="1600" b="1">
              <a:solidFill>
                <a:srgbClr val="6796A7"/>
              </a:solidFill>
              <a:latin typeface="Calibri" panose="020F0502020204030204"/>
            </a:endParaRPr>
          </a:p>
        </p:txBody>
      </p:sp>
      <p:sp>
        <p:nvSpPr>
          <p:cNvPr id="38" name="Rektangel: avrundede hjørner 37">
            <a:extLst>
              <a:ext uri="{FF2B5EF4-FFF2-40B4-BE49-F238E27FC236}">
                <a16:creationId xmlns:a16="http://schemas.microsoft.com/office/drawing/2014/main" id="{6649B1C1-BBA3-D90F-3F89-4DABABD9792E}"/>
              </a:ext>
            </a:extLst>
          </p:cNvPr>
          <p:cNvSpPr/>
          <p:nvPr/>
        </p:nvSpPr>
        <p:spPr>
          <a:xfrm>
            <a:off x="7830889" y="5266757"/>
            <a:ext cx="1657350" cy="1023005"/>
          </a:xfrm>
          <a:prstGeom prst="roundRect">
            <a:avLst>
              <a:gd name="adj" fmla="val 9351"/>
            </a:avLst>
          </a:prstGeom>
          <a:solidFill>
            <a:schemeClr val="bg1"/>
          </a:solid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nb-NO" sz="1600" b="1">
              <a:solidFill>
                <a:srgbClr val="D09E00"/>
              </a:solidFill>
              <a:latin typeface="Calibri" panose="020F0502020204030204"/>
            </a:endParaRPr>
          </a:p>
        </p:txBody>
      </p:sp>
      <p:sp>
        <p:nvSpPr>
          <p:cNvPr id="35" name="Rektangel: avrundede hjørner 34">
            <a:extLst>
              <a:ext uri="{FF2B5EF4-FFF2-40B4-BE49-F238E27FC236}">
                <a16:creationId xmlns:a16="http://schemas.microsoft.com/office/drawing/2014/main" id="{4FD86F9A-6431-1DBE-2A4B-A30956382F85}"/>
              </a:ext>
            </a:extLst>
          </p:cNvPr>
          <p:cNvSpPr/>
          <p:nvPr/>
        </p:nvSpPr>
        <p:spPr>
          <a:xfrm>
            <a:off x="10383124" y="3915506"/>
            <a:ext cx="1179415" cy="672558"/>
          </a:xfrm>
          <a:prstGeom prst="roundRect">
            <a:avLst>
              <a:gd name="adj" fmla="val 9351"/>
            </a:avLst>
          </a:prstGeom>
          <a:solidFill>
            <a:schemeClr val="bg1"/>
          </a:solid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nb-NO" sz="1600" b="1">
              <a:solidFill>
                <a:srgbClr val="6796A7"/>
              </a:solidFill>
              <a:latin typeface="Calibri" panose="020F0502020204030204"/>
            </a:endParaRPr>
          </a:p>
        </p:txBody>
      </p:sp>
      <p:sp>
        <p:nvSpPr>
          <p:cNvPr id="36" name="Rektangel: avrundede hjørner 35">
            <a:extLst>
              <a:ext uri="{FF2B5EF4-FFF2-40B4-BE49-F238E27FC236}">
                <a16:creationId xmlns:a16="http://schemas.microsoft.com/office/drawing/2014/main" id="{3CF986EB-13E7-EB09-9B44-44C27F7B26CB}"/>
              </a:ext>
            </a:extLst>
          </p:cNvPr>
          <p:cNvSpPr/>
          <p:nvPr/>
        </p:nvSpPr>
        <p:spPr>
          <a:xfrm>
            <a:off x="8812376" y="3737950"/>
            <a:ext cx="1657350" cy="1023005"/>
          </a:xfrm>
          <a:prstGeom prst="roundRect">
            <a:avLst>
              <a:gd name="adj" fmla="val 9351"/>
            </a:avLst>
          </a:prstGeom>
          <a:solidFill>
            <a:schemeClr val="bg1"/>
          </a:solid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nb-NO" sz="1600" b="1">
              <a:solidFill>
                <a:srgbClr val="D09E00"/>
              </a:solidFill>
              <a:latin typeface="Calibri" panose="020F0502020204030204"/>
            </a:endParaRPr>
          </a:p>
        </p:txBody>
      </p:sp>
      <p:sp>
        <p:nvSpPr>
          <p:cNvPr id="32" name="Rektangel: avrundede hjørner 31">
            <a:extLst>
              <a:ext uri="{FF2B5EF4-FFF2-40B4-BE49-F238E27FC236}">
                <a16:creationId xmlns:a16="http://schemas.microsoft.com/office/drawing/2014/main" id="{49E2ED18-B53B-BE52-07E4-B4194AB1D54A}"/>
              </a:ext>
            </a:extLst>
          </p:cNvPr>
          <p:cNvSpPr/>
          <p:nvPr/>
        </p:nvSpPr>
        <p:spPr>
          <a:xfrm>
            <a:off x="10165981" y="2551143"/>
            <a:ext cx="1179415" cy="672558"/>
          </a:xfrm>
          <a:prstGeom prst="roundRect">
            <a:avLst>
              <a:gd name="adj" fmla="val 9351"/>
            </a:avLst>
          </a:prstGeom>
          <a:solidFill>
            <a:schemeClr val="bg1"/>
          </a:solid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nb-NO" sz="1600" b="1">
              <a:solidFill>
                <a:srgbClr val="6796A7"/>
              </a:solidFill>
              <a:latin typeface="Calibri" panose="020F0502020204030204"/>
            </a:endParaRPr>
          </a:p>
        </p:txBody>
      </p:sp>
      <p:sp>
        <p:nvSpPr>
          <p:cNvPr id="33" name="Rektangel: avrundede hjørner 32">
            <a:extLst>
              <a:ext uri="{FF2B5EF4-FFF2-40B4-BE49-F238E27FC236}">
                <a16:creationId xmlns:a16="http://schemas.microsoft.com/office/drawing/2014/main" id="{49632FEA-48AC-FEFC-1302-D1F84D9C7F51}"/>
              </a:ext>
            </a:extLst>
          </p:cNvPr>
          <p:cNvSpPr/>
          <p:nvPr/>
        </p:nvSpPr>
        <p:spPr>
          <a:xfrm>
            <a:off x="8595233" y="2373587"/>
            <a:ext cx="1657350" cy="1023005"/>
          </a:xfrm>
          <a:prstGeom prst="roundRect">
            <a:avLst>
              <a:gd name="adj" fmla="val 9351"/>
            </a:avLst>
          </a:prstGeom>
          <a:solidFill>
            <a:schemeClr val="bg1"/>
          </a:solid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nb-NO" sz="1600" b="1">
              <a:solidFill>
                <a:srgbClr val="D09E00"/>
              </a:solidFill>
              <a:latin typeface="Calibri" panose="020F0502020204030204"/>
            </a:endParaRPr>
          </a:p>
        </p:txBody>
      </p:sp>
      <p:sp>
        <p:nvSpPr>
          <p:cNvPr id="29" name="Rektangel: avrundede hjørner 28">
            <a:extLst>
              <a:ext uri="{FF2B5EF4-FFF2-40B4-BE49-F238E27FC236}">
                <a16:creationId xmlns:a16="http://schemas.microsoft.com/office/drawing/2014/main" id="{1AF3CC9C-27B3-5665-ABFA-7B35F2EF97FC}"/>
              </a:ext>
            </a:extLst>
          </p:cNvPr>
          <p:cNvSpPr/>
          <p:nvPr/>
        </p:nvSpPr>
        <p:spPr>
          <a:xfrm>
            <a:off x="8418850" y="735791"/>
            <a:ext cx="1179415" cy="672558"/>
          </a:xfrm>
          <a:prstGeom prst="roundRect">
            <a:avLst>
              <a:gd name="adj" fmla="val 9351"/>
            </a:avLst>
          </a:prstGeom>
          <a:solidFill>
            <a:schemeClr val="bg1"/>
          </a:solid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nb-NO" sz="1600" b="1">
              <a:solidFill>
                <a:srgbClr val="6796A7"/>
              </a:solidFill>
              <a:latin typeface="Calibri" panose="020F0502020204030204"/>
            </a:endParaRPr>
          </a:p>
        </p:txBody>
      </p:sp>
      <p:sp>
        <p:nvSpPr>
          <p:cNvPr id="31" name="Rektangel: avrundede hjørner 30">
            <a:extLst>
              <a:ext uri="{FF2B5EF4-FFF2-40B4-BE49-F238E27FC236}">
                <a16:creationId xmlns:a16="http://schemas.microsoft.com/office/drawing/2014/main" id="{3A54AEB7-6AEE-0C69-30F5-A0EA022FEFBD}"/>
              </a:ext>
            </a:extLst>
          </p:cNvPr>
          <p:cNvSpPr/>
          <p:nvPr/>
        </p:nvSpPr>
        <p:spPr>
          <a:xfrm>
            <a:off x="6878855" y="1091417"/>
            <a:ext cx="1657350" cy="1023005"/>
          </a:xfrm>
          <a:prstGeom prst="roundRect">
            <a:avLst>
              <a:gd name="adj" fmla="val 9351"/>
            </a:avLst>
          </a:prstGeom>
          <a:solidFill>
            <a:schemeClr val="bg1"/>
          </a:solid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nb-NO" sz="1600" b="1">
              <a:solidFill>
                <a:srgbClr val="D09E00"/>
              </a:solidFill>
              <a:latin typeface="Calibri" panose="020F0502020204030204"/>
            </a:endParaRPr>
          </a:p>
        </p:txBody>
      </p:sp>
      <p:sp>
        <p:nvSpPr>
          <p:cNvPr id="27" name="Rektangel: avrundede hjørner 26">
            <a:extLst>
              <a:ext uri="{FF2B5EF4-FFF2-40B4-BE49-F238E27FC236}">
                <a16:creationId xmlns:a16="http://schemas.microsoft.com/office/drawing/2014/main" id="{224F4BF2-4F23-D032-8FF4-5D52FEEA155A}"/>
              </a:ext>
            </a:extLst>
          </p:cNvPr>
          <p:cNvSpPr/>
          <p:nvPr/>
        </p:nvSpPr>
        <p:spPr>
          <a:xfrm>
            <a:off x="1492301" y="5826294"/>
            <a:ext cx="1179415" cy="672558"/>
          </a:xfrm>
          <a:prstGeom prst="roundRect">
            <a:avLst>
              <a:gd name="adj" fmla="val 9351"/>
            </a:avLst>
          </a:prstGeom>
          <a:solidFill>
            <a:schemeClr val="bg1"/>
          </a:solid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nb-NO" sz="1600" b="1">
              <a:solidFill>
                <a:srgbClr val="6796A7"/>
              </a:solidFill>
              <a:latin typeface="Calibri" panose="020F0502020204030204"/>
            </a:endParaRPr>
          </a:p>
        </p:txBody>
      </p:sp>
      <p:sp>
        <p:nvSpPr>
          <p:cNvPr id="28" name="Rektangel: avrundede hjørner 27">
            <a:extLst>
              <a:ext uri="{FF2B5EF4-FFF2-40B4-BE49-F238E27FC236}">
                <a16:creationId xmlns:a16="http://schemas.microsoft.com/office/drawing/2014/main" id="{D14474F7-9551-025C-D084-9996F9A80C21}"/>
              </a:ext>
            </a:extLst>
          </p:cNvPr>
          <p:cNvSpPr/>
          <p:nvPr/>
        </p:nvSpPr>
        <p:spPr>
          <a:xfrm>
            <a:off x="2597858" y="5257426"/>
            <a:ext cx="1657350" cy="1023005"/>
          </a:xfrm>
          <a:prstGeom prst="roundRect">
            <a:avLst>
              <a:gd name="adj" fmla="val 9351"/>
            </a:avLst>
          </a:prstGeom>
          <a:solidFill>
            <a:schemeClr val="bg1"/>
          </a:solid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nb-NO" sz="1600" b="1">
              <a:solidFill>
                <a:srgbClr val="D09E00"/>
              </a:solidFill>
              <a:latin typeface="Calibri" panose="020F0502020204030204"/>
            </a:endParaRPr>
          </a:p>
        </p:txBody>
      </p:sp>
      <p:sp>
        <p:nvSpPr>
          <p:cNvPr id="24" name="Rektangel: avrundede hjørner 23">
            <a:extLst>
              <a:ext uri="{FF2B5EF4-FFF2-40B4-BE49-F238E27FC236}">
                <a16:creationId xmlns:a16="http://schemas.microsoft.com/office/drawing/2014/main" id="{772DBF03-E85A-CAE0-7B82-BEEFFBB55610}"/>
              </a:ext>
            </a:extLst>
          </p:cNvPr>
          <p:cNvSpPr/>
          <p:nvPr/>
        </p:nvSpPr>
        <p:spPr>
          <a:xfrm>
            <a:off x="546676" y="3927775"/>
            <a:ext cx="1179415" cy="672558"/>
          </a:xfrm>
          <a:prstGeom prst="roundRect">
            <a:avLst>
              <a:gd name="adj" fmla="val 9351"/>
            </a:avLst>
          </a:prstGeom>
          <a:solidFill>
            <a:schemeClr val="bg1"/>
          </a:solid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nb-NO" sz="1600" b="1">
              <a:solidFill>
                <a:srgbClr val="6796A7"/>
              </a:solidFill>
              <a:latin typeface="Calibri" panose="020F0502020204030204"/>
            </a:endParaRPr>
          </a:p>
        </p:txBody>
      </p:sp>
      <p:sp>
        <p:nvSpPr>
          <p:cNvPr id="25" name="Rektangel: avrundede hjørner 24">
            <a:extLst>
              <a:ext uri="{FF2B5EF4-FFF2-40B4-BE49-F238E27FC236}">
                <a16:creationId xmlns:a16="http://schemas.microsoft.com/office/drawing/2014/main" id="{F3E63C11-C34B-366F-6A41-D65117406B79}"/>
              </a:ext>
            </a:extLst>
          </p:cNvPr>
          <p:cNvSpPr/>
          <p:nvPr/>
        </p:nvSpPr>
        <p:spPr>
          <a:xfrm>
            <a:off x="1637592" y="3749335"/>
            <a:ext cx="1657350" cy="1023005"/>
          </a:xfrm>
          <a:prstGeom prst="roundRect">
            <a:avLst>
              <a:gd name="adj" fmla="val 9351"/>
            </a:avLst>
          </a:prstGeom>
          <a:solidFill>
            <a:schemeClr val="bg1"/>
          </a:solid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nb-NO" sz="1600" b="1">
              <a:solidFill>
                <a:srgbClr val="D09E00"/>
              </a:solidFill>
              <a:latin typeface="Calibri" panose="020F0502020204030204"/>
            </a:endParaRPr>
          </a:p>
        </p:txBody>
      </p:sp>
      <p:sp>
        <p:nvSpPr>
          <p:cNvPr id="23" name="Rektangel: avrundede hjørner 22">
            <a:extLst>
              <a:ext uri="{FF2B5EF4-FFF2-40B4-BE49-F238E27FC236}">
                <a16:creationId xmlns:a16="http://schemas.microsoft.com/office/drawing/2014/main" id="{29C277E2-F30F-BBB8-94E5-7712D4AC4941}"/>
              </a:ext>
            </a:extLst>
          </p:cNvPr>
          <p:cNvSpPr/>
          <p:nvPr/>
        </p:nvSpPr>
        <p:spPr>
          <a:xfrm>
            <a:off x="1025764" y="1753594"/>
            <a:ext cx="1179415" cy="672558"/>
          </a:xfrm>
          <a:prstGeom prst="roundRect">
            <a:avLst>
              <a:gd name="adj" fmla="val 9351"/>
            </a:avLst>
          </a:prstGeom>
          <a:solidFill>
            <a:schemeClr val="bg1"/>
          </a:solidFill>
          <a:ln w="1905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nb-NO" sz="1600" b="1">
              <a:solidFill>
                <a:srgbClr val="6796A7"/>
              </a:solidFill>
              <a:latin typeface="Calibri" panose="020F0502020204030204"/>
            </a:endParaRPr>
          </a:p>
        </p:txBody>
      </p:sp>
      <p:sp>
        <p:nvSpPr>
          <p:cNvPr id="22" name="Rektangel: avrundede hjørner 21">
            <a:extLst>
              <a:ext uri="{FF2B5EF4-FFF2-40B4-BE49-F238E27FC236}">
                <a16:creationId xmlns:a16="http://schemas.microsoft.com/office/drawing/2014/main" id="{981BEC16-FC2B-36F2-1F00-38350765BC75}"/>
              </a:ext>
            </a:extLst>
          </p:cNvPr>
          <p:cNvSpPr/>
          <p:nvPr/>
        </p:nvSpPr>
        <p:spPr>
          <a:xfrm>
            <a:off x="2061173" y="1987723"/>
            <a:ext cx="1657350" cy="1023005"/>
          </a:xfrm>
          <a:prstGeom prst="roundRect">
            <a:avLst>
              <a:gd name="adj" fmla="val 9351"/>
            </a:avLst>
          </a:prstGeom>
          <a:solidFill>
            <a:schemeClr val="bg1"/>
          </a:solid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nb-NO" sz="1600" b="1">
              <a:solidFill>
                <a:srgbClr val="D09E00"/>
              </a:solidFill>
              <a:latin typeface="Calibri" panose="020F0502020204030204"/>
            </a:endParaRPr>
          </a:p>
        </p:txBody>
      </p:sp>
      <p:sp>
        <p:nvSpPr>
          <p:cNvPr id="2" name="Tittel 1">
            <a:extLst>
              <a:ext uri="{FF2B5EF4-FFF2-40B4-BE49-F238E27FC236}">
                <a16:creationId xmlns:a16="http://schemas.microsoft.com/office/drawing/2014/main" id="{DA0D8B9A-5882-0632-01E3-EE1A4BB873D5}"/>
              </a:ext>
            </a:extLst>
          </p:cNvPr>
          <p:cNvSpPr>
            <a:spLocks noGrp="1"/>
          </p:cNvSpPr>
          <p:nvPr>
            <p:ph type="title"/>
          </p:nvPr>
        </p:nvSpPr>
        <p:spPr>
          <a:xfrm>
            <a:off x="659130" y="537321"/>
            <a:ext cx="10858500" cy="498598"/>
          </a:xfrm>
        </p:spPr>
        <p:txBody>
          <a:bodyPr/>
          <a:lstStyle/>
          <a:p>
            <a:r>
              <a:rPr lang="nb-NO" sz="3600"/>
              <a:t>Mange brukere med ulike behov</a:t>
            </a:r>
          </a:p>
        </p:txBody>
      </p:sp>
      <p:sp>
        <p:nvSpPr>
          <p:cNvPr id="3" name="Ellipse 2">
            <a:extLst>
              <a:ext uri="{FF2B5EF4-FFF2-40B4-BE49-F238E27FC236}">
                <a16:creationId xmlns:a16="http://schemas.microsoft.com/office/drawing/2014/main" id="{C9E08077-2B6D-DEC7-9578-2B2F6CCE6DA6}"/>
              </a:ext>
            </a:extLst>
          </p:cNvPr>
          <p:cNvSpPr/>
          <p:nvPr/>
        </p:nvSpPr>
        <p:spPr>
          <a:xfrm>
            <a:off x="3994199" y="1993557"/>
            <a:ext cx="4118920" cy="3641124"/>
          </a:xfrm>
          <a:prstGeom prst="ellipse">
            <a:avLst/>
          </a:prstGeom>
          <a:solidFill>
            <a:schemeClr val="accent4">
              <a:lumMod val="20000"/>
              <a:lumOff val="80000"/>
            </a:schemeClr>
          </a:solidFill>
          <a:ln w="19050">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nb-NO" sz="1600" b="1">
              <a:solidFill>
                <a:srgbClr val="EE756A"/>
              </a:solidFill>
              <a:latin typeface="Calibri" panose="020F0502020204030204"/>
            </a:endParaRPr>
          </a:p>
        </p:txBody>
      </p:sp>
      <p:sp>
        <p:nvSpPr>
          <p:cNvPr id="26" name="Ellipse 25">
            <a:extLst>
              <a:ext uri="{FF2B5EF4-FFF2-40B4-BE49-F238E27FC236}">
                <a16:creationId xmlns:a16="http://schemas.microsoft.com/office/drawing/2014/main" id="{80DF6F6E-8243-973A-EDF9-B4B1B106C329}"/>
              </a:ext>
            </a:extLst>
          </p:cNvPr>
          <p:cNvSpPr/>
          <p:nvPr/>
        </p:nvSpPr>
        <p:spPr>
          <a:xfrm>
            <a:off x="3184494" y="3752434"/>
            <a:ext cx="1819414" cy="1000074"/>
          </a:xfrm>
          <a:prstGeom prst="ellipse">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defTabSz="228600"/>
            <a:r>
              <a:rPr lang="nb-NO" sz="1400">
                <a:solidFill>
                  <a:srgbClr val="3A3B63"/>
                </a:solidFill>
                <a:latin typeface="Calibri" panose="020F0502020204030204"/>
              </a:rPr>
              <a:t>Næringsliv</a:t>
            </a:r>
          </a:p>
        </p:txBody>
      </p:sp>
      <p:sp>
        <p:nvSpPr>
          <p:cNvPr id="30" name="Ellipse 29">
            <a:extLst>
              <a:ext uri="{FF2B5EF4-FFF2-40B4-BE49-F238E27FC236}">
                <a16:creationId xmlns:a16="http://schemas.microsoft.com/office/drawing/2014/main" id="{B5EF05F5-D3BC-102D-F57D-E0D19B27B5A9}"/>
              </a:ext>
            </a:extLst>
          </p:cNvPr>
          <p:cNvSpPr/>
          <p:nvPr/>
        </p:nvSpPr>
        <p:spPr>
          <a:xfrm>
            <a:off x="5186293" y="1514351"/>
            <a:ext cx="1819414" cy="1000074"/>
          </a:xfrm>
          <a:prstGeom prst="ellipse">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lang="nb-NO" sz="1400">
                <a:solidFill>
                  <a:srgbClr val="3A3B63"/>
                </a:solidFill>
                <a:latin typeface="Calibri" panose="020F0502020204030204"/>
              </a:rPr>
              <a:t>Nasjonale myndigheter</a:t>
            </a: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p:txBody>
      </p:sp>
      <p:sp>
        <p:nvSpPr>
          <p:cNvPr id="34" name="Ellipse 33">
            <a:extLst>
              <a:ext uri="{FF2B5EF4-FFF2-40B4-BE49-F238E27FC236}">
                <a16:creationId xmlns:a16="http://schemas.microsoft.com/office/drawing/2014/main" id="{DEBD7BB2-ED99-49C4-54F5-D4107595BAD9}"/>
              </a:ext>
            </a:extLst>
          </p:cNvPr>
          <p:cNvSpPr/>
          <p:nvPr/>
        </p:nvSpPr>
        <p:spPr>
          <a:xfrm>
            <a:off x="7115479" y="3752434"/>
            <a:ext cx="1819414" cy="1000074"/>
          </a:xfrm>
          <a:prstGeom prst="ellipse">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defTabSz="228600"/>
            <a:r>
              <a:rPr lang="nb-NO" sz="1400">
                <a:solidFill>
                  <a:srgbClr val="3A3B63"/>
                </a:solidFill>
                <a:latin typeface="Calibri" panose="020F0502020204030204"/>
              </a:rPr>
              <a:t>Kunnskapssektor</a:t>
            </a:r>
          </a:p>
        </p:txBody>
      </p:sp>
      <p:sp>
        <p:nvSpPr>
          <p:cNvPr id="42" name="Ellipse 41">
            <a:extLst>
              <a:ext uri="{FF2B5EF4-FFF2-40B4-BE49-F238E27FC236}">
                <a16:creationId xmlns:a16="http://schemas.microsoft.com/office/drawing/2014/main" id="{D12FC982-5304-A977-7678-8D9E7B777F5F}"/>
              </a:ext>
            </a:extLst>
          </p:cNvPr>
          <p:cNvSpPr/>
          <p:nvPr/>
        </p:nvSpPr>
        <p:spPr>
          <a:xfrm>
            <a:off x="4111255" y="4975506"/>
            <a:ext cx="1819414" cy="1000074"/>
          </a:xfrm>
          <a:prstGeom prst="ellipse">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defTabSz="228600"/>
            <a:r>
              <a:rPr lang="nb-NO" sz="1400">
                <a:solidFill>
                  <a:srgbClr val="3A3B63"/>
                </a:solidFill>
                <a:latin typeface="Calibri" panose="020F0502020204030204"/>
              </a:rPr>
              <a:t>Internasjonale aktører</a:t>
            </a:r>
          </a:p>
        </p:txBody>
      </p:sp>
      <p:sp>
        <p:nvSpPr>
          <p:cNvPr id="6" name="Ellipse 5">
            <a:extLst>
              <a:ext uri="{FF2B5EF4-FFF2-40B4-BE49-F238E27FC236}">
                <a16:creationId xmlns:a16="http://schemas.microsoft.com/office/drawing/2014/main" id="{C048C58E-A153-ECAE-08CE-519B9DE925B3}"/>
              </a:ext>
            </a:extLst>
          </p:cNvPr>
          <p:cNvSpPr/>
          <p:nvPr/>
        </p:nvSpPr>
        <p:spPr>
          <a:xfrm>
            <a:off x="3469278" y="2396734"/>
            <a:ext cx="1819414" cy="1000074"/>
          </a:xfrm>
          <a:prstGeom prst="ellipse">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defTabSz="228600"/>
            <a:r>
              <a:rPr lang="nb-NO" sz="1400">
                <a:solidFill>
                  <a:srgbClr val="3A3B63"/>
                </a:solidFill>
                <a:latin typeface="Calibri" panose="020F0502020204030204"/>
              </a:rPr>
              <a:t>Kommuner</a:t>
            </a:r>
          </a:p>
        </p:txBody>
      </p:sp>
      <p:sp>
        <p:nvSpPr>
          <p:cNvPr id="9" name="Ellipse 8">
            <a:extLst>
              <a:ext uri="{FF2B5EF4-FFF2-40B4-BE49-F238E27FC236}">
                <a16:creationId xmlns:a16="http://schemas.microsoft.com/office/drawing/2014/main" id="{46AF5DB4-1C02-1153-DFD3-3C397C33258E}"/>
              </a:ext>
            </a:extLst>
          </p:cNvPr>
          <p:cNvSpPr/>
          <p:nvPr/>
        </p:nvSpPr>
        <p:spPr>
          <a:xfrm>
            <a:off x="6839225" y="2396734"/>
            <a:ext cx="1819414" cy="1000074"/>
          </a:xfrm>
          <a:prstGeom prst="ellipse">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defTabSz="228600"/>
            <a:r>
              <a:rPr lang="nb-NO" sz="1400">
                <a:solidFill>
                  <a:srgbClr val="3A3B63"/>
                </a:solidFill>
                <a:latin typeface="Calibri" panose="020F0502020204030204"/>
              </a:rPr>
              <a:t>Helse- og omsorgstjenester </a:t>
            </a:r>
          </a:p>
        </p:txBody>
      </p:sp>
      <p:sp>
        <p:nvSpPr>
          <p:cNvPr id="10" name="TekstSylinder 9">
            <a:extLst>
              <a:ext uri="{FF2B5EF4-FFF2-40B4-BE49-F238E27FC236}">
                <a16:creationId xmlns:a16="http://schemas.microsoft.com/office/drawing/2014/main" id="{BDAA0AE6-F8E6-9890-D735-456EBAE6F567}"/>
              </a:ext>
            </a:extLst>
          </p:cNvPr>
          <p:cNvSpPr txBox="1"/>
          <p:nvPr/>
        </p:nvSpPr>
        <p:spPr>
          <a:xfrm>
            <a:off x="4975080" y="3436190"/>
            <a:ext cx="2290119" cy="830997"/>
          </a:xfrm>
          <a:prstGeom prst="rect">
            <a:avLst/>
          </a:prstGeom>
          <a:noFill/>
        </p:spPr>
        <p:txBody>
          <a:bodyPr wrap="square" rtlCol="0">
            <a:spAutoFit/>
          </a:bodyPr>
          <a:lstStyle/>
          <a:p>
            <a:pPr algn="ctr" defTabSz="228600">
              <a:defRPr/>
            </a:pPr>
            <a:r>
              <a:rPr lang="nb-NO" sz="1400">
                <a:solidFill>
                  <a:srgbClr val="3A3B63"/>
                </a:solidFill>
                <a:latin typeface="Calibri" panose="020F0502020204030204"/>
              </a:rPr>
              <a:t>Befolkningens</a:t>
            </a:r>
            <a:r>
              <a:rPr lang="nb-NO" sz="1600">
                <a:solidFill>
                  <a:srgbClr val="3A3B63"/>
                </a:solidFill>
                <a:latin typeface="Calibri" panose="020F0502020204030204"/>
              </a:rPr>
              <a:t> </a:t>
            </a:r>
          </a:p>
          <a:p>
            <a:pPr algn="ctr" defTabSz="228600">
              <a:defRPr/>
            </a:pPr>
            <a:r>
              <a:rPr lang="nb-NO" sz="1600">
                <a:solidFill>
                  <a:srgbClr val="D14641"/>
                </a:solidFill>
                <a:latin typeface="Calibri" panose="020F0502020204030204"/>
              </a:rPr>
              <a:t> data om helse og mottak av helsetjenester</a:t>
            </a:r>
          </a:p>
        </p:txBody>
      </p:sp>
      <p:sp>
        <p:nvSpPr>
          <p:cNvPr id="16" name="Ellipse 15">
            <a:extLst>
              <a:ext uri="{FF2B5EF4-FFF2-40B4-BE49-F238E27FC236}">
                <a16:creationId xmlns:a16="http://schemas.microsoft.com/office/drawing/2014/main" id="{186900D3-B92A-71B3-35EE-5504FBC49BE4}"/>
              </a:ext>
            </a:extLst>
          </p:cNvPr>
          <p:cNvSpPr/>
          <p:nvPr/>
        </p:nvSpPr>
        <p:spPr>
          <a:xfrm>
            <a:off x="6199024" y="4975506"/>
            <a:ext cx="1819414" cy="1000074"/>
          </a:xfrm>
          <a:prstGeom prst="ellipse">
            <a:avLst/>
          </a:prstGeom>
          <a:solidFill>
            <a:schemeClr val="bg1"/>
          </a:solidFill>
          <a:ln w="19050">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defTabSz="228600"/>
            <a:r>
              <a:rPr lang="nb-NO" sz="1400">
                <a:solidFill>
                  <a:srgbClr val="3A3B63"/>
                </a:solidFill>
                <a:latin typeface="Calibri" panose="020F0502020204030204"/>
              </a:rPr>
              <a:t>Media</a:t>
            </a:r>
          </a:p>
        </p:txBody>
      </p:sp>
      <p:sp>
        <p:nvSpPr>
          <p:cNvPr id="4" name="TekstSylinder 3">
            <a:extLst>
              <a:ext uri="{FF2B5EF4-FFF2-40B4-BE49-F238E27FC236}">
                <a16:creationId xmlns:a16="http://schemas.microsoft.com/office/drawing/2014/main" id="{CEEC5180-CD58-9221-DB0B-671E3D3DDE51}"/>
              </a:ext>
            </a:extLst>
          </p:cNvPr>
          <p:cNvSpPr txBox="1"/>
          <p:nvPr/>
        </p:nvSpPr>
        <p:spPr>
          <a:xfrm>
            <a:off x="6961229" y="1083825"/>
            <a:ext cx="2303780" cy="1015663"/>
          </a:xfrm>
          <a:prstGeom prst="rect">
            <a:avLst/>
          </a:prstGeom>
          <a:noFill/>
        </p:spPr>
        <p:txBody>
          <a:bodyPr wrap="square" rtlCol="0">
            <a:spAutoFit/>
          </a:bodyPr>
          <a:lstStyle/>
          <a:p>
            <a:pPr marL="176213" indent="-176213" algn="l">
              <a:buFont typeface="Arial" panose="020B0604020202020204" pitchFamily="34" charset="0"/>
              <a:buChar char="•"/>
            </a:pPr>
            <a:r>
              <a:rPr lang="nb-NO" sz="1200" b="1">
                <a:solidFill>
                  <a:srgbClr val="EAB200"/>
                </a:solidFill>
              </a:rPr>
              <a:t>Beredskap</a:t>
            </a:r>
          </a:p>
          <a:p>
            <a:pPr marL="176213" indent="-176213" algn="l">
              <a:buFont typeface="Arial" panose="020B0604020202020204" pitchFamily="34" charset="0"/>
              <a:buChar char="•"/>
            </a:pPr>
            <a:r>
              <a:rPr lang="nb-NO" sz="1200" b="1">
                <a:solidFill>
                  <a:srgbClr val="EAB200"/>
                </a:solidFill>
              </a:rPr>
              <a:t>Tjenesteutforming</a:t>
            </a:r>
          </a:p>
          <a:p>
            <a:pPr marL="176213" indent="-176213" algn="l">
              <a:buFont typeface="Arial" panose="020B0604020202020204" pitchFamily="34" charset="0"/>
              <a:buChar char="•"/>
            </a:pPr>
            <a:r>
              <a:rPr lang="nb-NO" sz="1200" b="1">
                <a:solidFill>
                  <a:srgbClr val="EAB200"/>
                </a:solidFill>
              </a:rPr>
              <a:t>Styring</a:t>
            </a:r>
          </a:p>
          <a:p>
            <a:pPr marL="176213" indent="-176213" algn="l">
              <a:buFont typeface="Arial" panose="020B0604020202020204" pitchFamily="34" charset="0"/>
              <a:buChar char="•"/>
            </a:pPr>
            <a:r>
              <a:rPr lang="nb-NO" sz="1200" b="1">
                <a:solidFill>
                  <a:srgbClr val="EAB200"/>
                </a:solidFill>
              </a:rPr>
              <a:t>Formidling</a:t>
            </a:r>
          </a:p>
          <a:p>
            <a:pPr marL="176213" indent="-176213" algn="l">
              <a:buFont typeface="Arial" panose="020B0604020202020204" pitchFamily="34" charset="0"/>
              <a:buChar char="•"/>
            </a:pPr>
            <a:r>
              <a:rPr lang="nb-NO" sz="1200">
                <a:solidFill>
                  <a:schemeClr val="accent1"/>
                </a:solidFill>
              </a:rPr>
              <a:t>Innovasjon</a:t>
            </a:r>
          </a:p>
        </p:txBody>
      </p:sp>
      <p:sp>
        <p:nvSpPr>
          <p:cNvPr id="5" name="TekstSylinder 4">
            <a:extLst>
              <a:ext uri="{FF2B5EF4-FFF2-40B4-BE49-F238E27FC236}">
                <a16:creationId xmlns:a16="http://schemas.microsoft.com/office/drawing/2014/main" id="{49B4A087-EC3E-5952-8573-3B479DF4342C}"/>
              </a:ext>
            </a:extLst>
          </p:cNvPr>
          <p:cNvSpPr txBox="1"/>
          <p:nvPr/>
        </p:nvSpPr>
        <p:spPr>
          <a:xfrm>
            <a:off x="8695275" y="2367543"/>
            <a:ext cx="2303780" cy="1015663"/>
          </a:xfrm>
          <a:prstGeom prst="rect">
            <a:avLst/>
          </a:prstGeom>
          <a:noFill/>
        </p:spPr>
        <p:txBody>
          <a:bodyPr wrap="square" rtlCol="0">
            <a:spAutoFit/>
          </a:bodyPr>
          <a:lstStyle/>
          <a:p>
            <a:pPr marL="176213" indent="-176213">
              <a:buFont typeface="Arial" panose="020B0604020202020204" pitchFamily="34" charset="0"/>
              <a:buChar char="•"/>
            </a:pPr>
            <a:r>
              <a:rPr lang="nb-NO" sz="1200" b="1">
                <a:solidFill>
                  <a:srgbClr val="EAB200"/>
                </a:solidFill>
              </a:rPr>
              <a:t>Beredskap</a:t>
            </a:r>
          </a:p>
          <a:p>
            <a:pPr marL="176213" indent="-176213">
              <a:buFont typeface="Arial" panose="020B0604020202020204" pitchFamily="34" charset="0"/>
              <a:buChar char="•"/>
            </a:pPr>
            <a:r>
              <a:rPr lang="nb-NO" sz="1200" b="1">
                <a:solidFill>
                  <a:srgbClr val="EAB200"/>
                </a:solidFill>
              </a:rPr>
              <a:t>Tjenesteutforming</a:t>
            </a:r>
          </a:p>
          <a:p>
            <a:pPr marL="176213" indent="-176213">
              <a:buFont typeface="Arial" panose="020B0604020202020204" pitchFamily="34" charset="0"/>
              <a:buChar char="•"/>
            </a:pPr>
            <a:r>
              <a:rPr lang="nb-NO" sz="1200">
                <a:solidFill>
                  <a:schemeClr val="accent1"/>
                </a:solidFill>
              </a:rPr>
              <a:t>Styring</a:t>
            </a:r>
          </a:p>
          <a:p>
            <a:pPr marL="176213" indent="-176213">
              <a:buFont typeface="Arial" panose="020B0604020202020204" pitchFamily="34" charset="0"/>
              <a:buChar char="•"/>
            </a:pPr>
            <a:r>
              <a:rPr lang="nb-NO" sz="1200" b="1">
                <a:solidFill>
                  <a:srgbClr val="EAB200"/>
                </a:solidFill>
              </a:rPr>
              <a:t>Formidling</a:t>
            </a:r>
          </a:p>
          <a:p>
            <a:pPr marL="176213" indent="-176213">
              <a:buFont typeface="Arial" panose="020B0604020202020204" pitchFamily="34" charset="0"/>
              <a:buChar char="•"/>
            </a:pPr>
            <a:r>
              <a:rPr lang="nb-NO" sz="1200" b="1">
                <a:solidFill>
                  <a:srgbClr val="EAB200"/>
                </a:solidFill>
              </a:rPr>
              <a:t>Innovasjon</a:t>
            </a:r>
          </a:p>
        </p:txBody>
      </p:sp>
      <p:sp>
        <p:nvSpPr>
          <p:cNvPr id="7" name="TekstSylinder 6">
            <a:extLst>
              <a:ext uri="{FF2B5EF4-FFF2-40B4-BE49-F238E27FC236}">
                <a16:creationId xmlns:a16="http://schemas.microsoft.com/office/drawing/2014/main" id="{26995861-9157-B3A8-1CF0-49AC0C288EAF}"/>
              </a:ext>
            </a:extLst>
          </p:cNvPr>
          <p:cNvSpPr txBox="1"/>
          <p:nvPr/>
        </p:nvSpPr>
        <p:spPr>
          <a:xfrm>
            <a:off x="8946132" y="3759355"/>
            <a:ext cx="2303780" cy="1015663"/>
          </a:xfrm>
          <a:prstGeom prst="rect">
            <a:avLst/>
          </a:prstGeom>
          <a:noFill/>
        </p:spPr>
        <p:txBody>
          <a:bodyPr wrap="square" rtlCol="0">
            <a:spAutoFit/>
          </a:bodyPr>
          <a:lstStyle/>
          <a:p>
            <a:pPr marL="176213" indent="-176213">
              <a:buFont typeface="Arial" panose="020B0604020202020204" pitchFamily="34" charset="0"/>
              <a:buChar char="•"/>
            </a:pPr>
            <a:r>
              <a:rPr lang="nb-NO" sz="1200">
                <a:solidFill>
                  <a:schemeClr val="accent1"/>
                </a:solidFill>
              </a:rPr>
              <a:t>Beredskap</a:t>
            </a:r>
          </a:p>
          <a:p>
            <a:pPr marL="176213" indent="-176213">
              <a:buFont typeface="Arial" panose="020B0604020202020204" pitchFamily="34" charset="0"/>
              <a:buChar char="•"/>
            </a:pPr>
            <a:r>
              <a:rPr lang="nb-NO" sz="1200">
                <a:solidFill>
                  <a:schemeClr val="accent1"/>
                </a:solidFill>
              </a:rPr>
              <a:t>Tjenesteutforming</a:t>
            </a:r>
          </a:p>
          <a:p>
            <a:pPr marL="176213" indent="-176213">
              <a:buFont typeface="Arial" panose="020B0604020202020204" pitchFamily="34" charset="0"/>
              <a:buChar char="•"/>
            </a:pPr>
            <a:r>
              <a:rPr lang="nb-NO" sz="1200">
                <a:solidFill>
                  <a:schemeClr val="accent1"/>
                </a:solidFill>
              </a:rPr>
              <a:t>Styring</a:t>
            </a:r>
          </a:p>
          <a:p>
            <a:pPr marL="176213" indent="-176213">
              <a:buFont typeface="Arial" panose="020B0604020202020204" pitchFamily="34" charset="0"/>
              <a:buChar char="•"/>
            </a:pPr>
            <a:r>
              <a:rPr lang="nb-NO" sz="1200" b="1">
                <a:solidFill>
                  <a:srgbClr val="EAB200"/>
                </a:solidFill>
              </a:rPr>
              <a:t>Formidling</a:t>
            </a:r>
          </a:p>
          <a:p>
            <a:pPr marL="176213" indent="-176213">
              <a:buFont typeface="Arial" panose="020B0604020202020204" pitchFamily="34" charset="0"/>
              <a:buChar char="•"/>
            </a:pPr>
            <a:r>
              <a:rPr lang="nb-NO" sz="1200" b="1">
                <a:solidFill>
                  <a:srgbClr val="EAB200"/>
                </a:solidFill>
              </a:rPr>
              <a:t>Innovasjon</a:t>
            </a:r>
          </a:p>
        </p:txBody>
      </p:sp>
      <p:sp>
        <p:nvSpPr>
          <p:cNvPr id="8" name="TekstSylinder 7">
            <a:extLst>
              <a:ext uri="{FF2B5EF4-FFF2-40B4-BE49-F238E27FC236}">
                <a16:creationId xmlns:a16="http://schemas.microsoft.com/office/drawing/2014/main" id="{6B7819D2-6536-5F75-E282-0DE343B6C6FE}"/>
              </a:ext>
            </a:extLst>
          </p:cNvPr>
          <p:cNvSpPr txBox="1"/>
          <p:nvPr/>
        </p:nvSpPr>
        <p:spPr>
          <a:xfrm>
            <a:off x="8021290" y="5266983"/>
            <a:ext cx="2303780" cy="1015663"/>
          </a:xfrm>
          <a:prstGeom prst="rect">
            <a:avLst/>
          </a:prstGeom>
          <a:noFill/>
        </p:spPr>
        <p:txBody>
          <a:bodyPr wrap="square" rtlCol="0">
            <a:spAutoFit/>
          </a:bodyPr>
          <a:lstStyle/>
          <a:p>
            <a:pPr marL="176213" indent="-176213">
              <a:buFont typeface="Arial" panose="020B0604020202020204" pitchFamily="34" charset="0"/>
              <a:buChar char="•"/>
            </a:pPr>
            <a:r>
              <a:rPr lang="nb-NO" sz="1200">
                <a:solidFill>
                  <a:schemeClr val="accent1"/>
                </a:solidFill>
              </a:rPr>
              <a:t>Beredskap</a:t>
            </a:r>
          </a:p>
          <a:p>
            <a:pPr marL="176213" indent="-176213">
              <a:buFont typeface="Arial" panose="020B0604020202020204" pitchFamily="34" charset="0"/>
              <a:buChar char="•"/>
            </a:pPr>
            <a:r>
              <a:rPr lang="nb-NO" sz="1200">
                <a:solidFill>
                  <a:schemeClr val="accent1"/>
                </a:solidFill>
              </a:rPr>
              <a:t>Tjenesteutforming</a:t>
            </a:r>
          </a:p>
          <a:p>
            <a:pPr marL="176213" indent="-176213">
              <a:buFont typeface="Arial" panose="020B0604020202020204" pitchFamily="34" charset="0"/>
              <a:buChar char="•"/>
            </a:pPr>
            <a:r>
              <a:rPr lang="nb-NO" sz="1200">
                <a:solidFill>
                  <a:schemeClr val="accent1"/>
                </a:solidFill>
              </a:rPr>
              <a:t>Styring</a:t>
            </a:r>
          </a:p>
          <a:p>
            <a:pPr marL="176213" indent="-176213">
              <a:buFont typeface="Arial" panose="020B0604020202020204" pitchFamily="34" charset="0"/>
              <a:buChar char="•"/>
            </a:pPr>
            <a:r>
              <a:rPr lang="nb-NO" sz="1200" b="1">
                <a:solidFill>
                  <a:srgbClr val="EAB200"/>
                </a:solidFill>
              </a:rPr>
              <a:t>Formidling</a:t>
            </a:r>
          </a:p>
          <a:p>
            <a:pPr marL="176213" indent="-176213">
              <a:buFont typeface="Arial" panose="020B0604020202020204" pitchFamily="34" charset="0"/>
              <a:buChar char="•"/>
            </a:pPr>
            <a:r>
              <a:rPr lang="nb-NO" sz="1200">
                <a:solidFill>
                  <a:schemeClr val="accent1"/>
                </a:solidFill>
              </a:rPr>
              <a:t>Innovasjon</a:t>
            </a:r>
          </a:p>
        </p:txBody>
      </p:sp>
      <p:sp>
        <p:nvSpPr>
          <p:cNvPr id="11" name="TekstSylinder 10">
            <a:extLst>
              <a:ext uri="{FF2B5EF4-FFF2-40B4-BE49-F238E27FC236}">
                <a16:creationId xmlns:a16="http://schemas.microsoft.com/office/drawing/2014/main" id="{AA25D157-3C30-ACD9-356D-598390F1E92D}"/>
              </a:ext>
            </a:extLst>
          </p:cNvPr>
          <p:cNvSpPr txBox="1"/>
          <p:nvPr/>
        </p:nvSpPr>
        <p:spPr>
          <a:xfrm>
            <a:off x="2624962" y="5268693"/>
            <a:ext cx="2303780" cy="1015663"/>
          </a:xfrm>
          <a:prstGeom prst="rect">
            <a:avLst/>
          </a:prstGeom>
          <a:noFill/>
        </p:spPr>
        <p:txBody>
          <a:bodyPr wrap="square" rtlCol="0">
            <a:spAutoFit/>
          </a:bodyPr>
          <a:lstStyle/>
          <a:p>
            <a:pPr marL="176213" indent="-176213">
              <a:buFont typeface="Arial" panose="020B0604020202020204" pitchFamily="34" charset="0"/>
              <a:buChar char="•"/>
            </a:pPr>
            <a:r>
              <a:rPr lang="nb-NO" sz="1200" b="1">
                <a:solidFill>
                  <a:srgbClr val="EAB200"/>
                </a:solidFill>
              </a:rPr>
              <a:t>Beredskap</a:t>
            </a:r>
          </a:p>
          <a:p>
            <a:pPr marL="176213" indent="-176213">
              <a:buFont typeface="Arial" panose="020B0604020202020204" pitchFamily="34" charset="0"/>
              <a:buChar char="•"/>
            </a:pPr>
            <a:r>
              <a:rPr lang="nb-NO" sz="1200">
                <a:solidFill>
                  <a:schemeClr val="accent1"/>
                </a:solidFill>
              </a:rPr>
              <a:t>Tjenesteutforming</a:t>
            </a:r>
          </a:p>
          <a:p>
            <a:pPr marL="176213" indent="-176213">
              <a:buFont typeface="Arial" panose="020B0604020202020204" pitchFamily="34" charset="0"/>
              <a:buChar char="•"/>
            </a:pPr>
            <a:r>
              <a:rPr lang="nb-NO" sz="1200">
                <a:solidFill>
                  <a:schemeClr val="accent1"/>
                </a:solidFill>
              </a:rPr>
              <a:t>Styring</a:t>
            </a:r>
          </a:p>
          <a:p>
            <a:pPr marL="176213" indent="-176213">
              <a:buFont typeface="Arial" panose="020B0604020202020204" pitchFamily="34" charset="0"/>
              <a:buChar char="•"/>
            </a:pPr>
            <a:r>
              <a:rPr lang="nb-NO" sz="1200" b="1">
                <a:solidFill>
                  <a:srgbClr val="EAB200"/>
                </a:solidFill>
              </a:rPr>
              <a:t>Formidling</a:t>
            </a:r>
          </a:p>
          <a:p>
            <a:pPr marL="176213" indent="-176213">
              <a:buFont typeface="Arial" panose="020B0604020202020204" pitchFamily="34" charset="0"/>
              <a:buChar char="•"/>
            </a:pPr>
            <a:r>
              <a:rPr lang="nb-NO" sz="1200">
                <a:solidFill>
                  <a:schemeClr val="accent1"/>
                </a:solidFill>
              </a:rPr>
              <a:t>Innovasjon</a:t>
            </a:r>
          </a:p>
        </p:txBody>
      </p:sp>
      <p:sp>
        <p:nvSpPr>
          <p:cNvPr id="12" name="TekstSylinder 11">
            <a:extLst>
              <a:ext uri="{FF2B5EF4-FFF2-40B4-BE49-F238E27FC236}">
                <a16:creationId xmlns:a16="http://schemas.microsoft.com/office/drawing/2014/main" id="{BFE01216-132C-8187-2555-416C30A10647}"/>
              </a:ext>
            </a:extLst>
          </p:cNvPr>
          <p:cNvSpPr txBox="1"/>
          <p:nvPr/>
        </p:nvSpPr>
        <p:spPr>
          <a:xfrm>
            <a:off x="1665157" y="3755685"/>
            <a:ext cx="2303780" cy="1015663"/>
          </a:xfrm>
          <a:prstGeom prst="rect">
            <a:avLst/>
          </a:prstGeom>
          <a:noFill/>
        </p:spPr>
        <p:txBody>
          <a:bodyPr wrap="square" rtlCol="0">
            <a:spAutoFit/>
          </a:bodyPr>
          <a:lstStyle/>
          <a:p>
            <a:pPr marL="176213" indent="-176213">
              <a:buFont typeface="Arial" panose="020B0604020202020204" pitchFamily="34" charset="0"/>
              <a:buChar char="•"/>
            </a:pPr>
            <a:r>
              <a:rPr lang="nb-NO" sz="1200">
                <a:solidFill>
                  <a:schemeClr val="accent1"/>
                </a:solidFill>
              </a:rPr>
              <a:t>Beredskap</a:t>
            </a:r>
          </a:p>
          <a:p>
            <a:pPr marL="176213" indent="-176213">
              <a:buFont typeface="Arial" panose="020B0604020202020204" pitchFamily="34" charset="0"/>
              <a:buChar char="•"/>
            </a:pPr>
            <a:r>
              <a:rPr lang="nb-NO" sz="1200">
                <a:solidFill>
                  <a:schemeClr val="accent1"/>
                </a:solidFill>
              </a:rPr>
              <a:t>Tjenesteutforming</a:t>
            </a:r>
          </a:p>
          <a:p>
            <a:pPr marL="176213" indent="-176213">
              <a:buFont typeface="Arial" panose="020B0604020202020204" pitchFamily="34" charset="0"/>
              <a:buChar char="•"/>
            </a:pPr>
            <a:r>
              <a:rPr lang="nb-NO" sz="1200">
                <a:solidFill>
                  <a:schemeClr val="accent1"/>
                </a:solidFill>
              </a:rPr>
              <a:t>Styring</a:t>
            </a:r>
          </a:p>
          <a:p>
            <a:pPr marL="176213" indent="-176213">
              <a:buFont typeface="Arial" panose="020B0604020202020204" pitchFamily="34" charset="0"/>
              <a:buChar char="•"/>
            </a:pPr>
            <a:r>
              <a:rPr lang="nb-NO" sz="1200" b="1">
                <a:solidFill>
                  <a:srgbClr val="EAB200"/>
                </a:solidFill>
              </a:rPr>
              <a:t>Formidling</a:t>
            </a:r>
          </a:p>
          <a:p>
            <a:pPr marL="176213" indent="-176213">
              <a:buFont typeface="Arial" panose="020B0604020202020204" pitchFamily="34" charset="0"/>
              <a:buChar char="•"/>
            </a:pPr>
            <a:r>
              <a:rPr lang="nb-NO" sz="1200" b="1">
                <a:solidFill>
                  <a:srgbClr val="EAB200"/>
                </a:solidFill>
              </a:rPr>
              <a:t>Innovasjon</a:t>
            </a:r>
          </a:p>
        </p:txBody>
      </p:sp>
      <p:sp>
        <p:nvSpPr>
          <p:cNvPr id="13" name="TekstSylinder 12">
            <a:extLst>
              <a:ext uri="{FF2B5EF4-FFF2-40B4-BE49-F238E27FC236}">
                <a16:creationId xmlns:a16="http://schemas.microsoft.com/office/drawing/2014/main" id="{2D635DF7-7E3A-78C6-F6AE-74F4AE83ACA8}"/>
              </a:ext>
            </a:extLst>
          </p:cNvPr>
          <p:cNvSpPr txBox="1"/>
          <p:nvPr/>
        </p:nvSpPr>
        <p:spPr>
          <a:xfrm>
            <a:off x="2133176" y="1987723"/>
            <a:ext cx="2303780" cy="1015663"/>
          </a:xfrm>
          <a:prstGeom prst="rect">
            <a:avLst/>
          </a:prstGeom>
          <a:noFill/>
        </p:spPr>
        <p:txBody>
          <a:bodyPr wrap="square" rtlCol="0">
            <a:spAutoFit/>
          </a:bodyPr>
          <a:lstStyle/>
          <a:p>
            <a:pPr marL="176213" indent="-176213">
              <a:buFont typeface="Arial" panose="020B0604020202020204" pitchFamily="34" charset="0"/>
              <a:buChar char="•"/>
            </a:pPr>
            <a:r>
              <a:rPr lang="nb-NO" sz="1200" b="1">
                <a:solidFill>
                  <a:srgbClr val="EAB200"/>
                </a:solidFill>
              </a:rPr>
              <a:t>Beredskap</a:t>
            </a:r>
          </a:p>
          <a:p>
            <a:pPr marL="176213" indent="-176213">
              <a:buFont typeface="Arial" panose="020B0604020202020204" pitchFamily="34" charset="0"/>
              <a:buChar char="•"/>
            </a:pPr>
            <a:r>
              <a:rPr lang="nb-NO" sz="1200" b="1">
                <a:solidFill>
                  <a:srgbClr val="EAB200"/>
                </a:solidFill>
              </a:rPr>
              <a:t>Tjenesteutforming</a:t>
            </a:r>
          </a:p>
          <a:p>
            <a:pPr marL="176213" indent="-176213">
              <a:buFont typeface="Arial" panose="020B0604020202020204" pitchFamily="34" charset="0"/>
              <a:buChar char="•"/>
            </a:pPr>
            <a:r>
              <a:rPr lang="nb-NO" sz="1200" b="1">
                <a:solidFill>
                  <a:srgbClr val="EAB200"/>
                </a:solidFill>
              </a:rPr>
              <a:t>Styring</a:t>
            </a:r>
          </a:p>
          <a:p>
            <a:pPr marL="176213" indent="-176213">
              <a:buFont typeface="Arial" panose="020B0604020202020204" pitchFamily="34" charset="0"/>
              <a:buChar char="•"/>
            </a:pPr>
            <a:r>
              <a:rPr lang="nb-NO" sz="1200" b="1">
                <a:solidFill>
                  <a:srgbClr val="EAB200"/>
                </a:solidFill>
              </a:rPr>
              <a:t>Formidling</a:t>
            </a:r>
          </a:p>
          <a:p>
            <a:pPr marL="176213" indent="-176213">
              <a:buFont typeface="Arial" panose="020B0604020202020204" pitchFamily="34" charset="0"/>
              <a:buChar char="•"/>
            </a:pPr>
            <a:r>
              <a:rPr lang="nb-NO" sz="1200" b="1">
                <a:solidFill>
                  <a:srgbClr val="EAB200"/>
                </a:solidFill>
              </a:rPr>
              <a:t>Innovasjon</a:t>
            </a:r>
          </a:p>
        </p:txBody>
      </p:sp>
      <p:sp>
        <p:nvSpPr>
          <p:cNvPr id="14" name="TekstSylinder 13">
            <a:extLst>
              <a:ext uri="{FF2B5EF4-FFF2-40B4-BE49-F238E27FC236}">
                <a16:creationId xmlns:a16="http://schemas.microsoft.com/office/drawing/2014/main" id="{A675C5E1-42C0-C14E-E5FF-B165F92B2477}"/>
              </a:ext>
            </a:extLst>
          </p:cNvPr>
          <p:cNvSpPr txBox="1"/>
          <p:nvPr/>
        </p:nvSpPr>
        <p:spPr>
          <a:xfrm>
            <a:off x="1052875" y="1858943"/>
            <a:ext cx="2303780" cy="461665"/>
          </a:xfrm>
          <a:prstGeom prst="rect">
            <a:avLst/>
          </a:prstGeom>
          <a:noFill/>
        </p:spPr>
        <p:txBody>
          <a:bodyPr wrap="square" rtlCol="0">
            <a:spAutoFit/>
          </a:bodyPr>
          <a:lstStyle/>
          <a:p>
            <a:pPr marL="176213" indent="-176213">
              <a:buFont typeface="Arial" panose="020B0604020202020204" pitchFamily="34" charset="0"/>
              <a:buChar char="•"/>
            </a:pPr>
            <a:r>
              <a:rPr lang="nb-NO" sz="1200" b="1">
                <a:solidFill>
                  <a:schemeClr val="tx2">
                    <a:lumMod val="60000"/>
                    <a:lumOff val="40000"/>
                  </a:schemeClr>
                </a:solidFill>
              </a:rPr>
              <a:t>Analyse</a:t>
            </a:r>
          </a:p>
          <a:p>
            <a:pPr marL="176213" indent="-176213">
              <a:buFont typeface="Arial" panose="020B0604020202020204" pitchFamily="34" charset="0"/>
              <a:buChar char="•"/>
            </a:pPr>
            <a:r>
              <a:rPr lang="nb-NO" sz="1200" b="1">
                <a:solidFill>
                  <a:schemeClr val="tx2">
                    <a:lumMod val="60000"/>
                    <a:lumOff val="40000"/>
                  </a:schemeClr>
                </a:solidFill>
              </a:rPr>
              <a:t>Forskning</a:t>
            </a:r>
          </a:p>
        </p:txBody>
      </p:sp>
      <p:sp>
        <p:nvSpPr>
          <p:cNvPr id="15" name="TekstSylinder 14">
            <a:extLst>
              <a:ext uri="{FF2B5EF4-FFF2-40B4-BE49-F238E27FC236}">
                <a16:creationId xmlns:a16="http://schemas.microsoft.com/office/drawing/2014/main" id="{03382964-B71B-0303-C4EC-732ECFD0C509}"/>
              </a:ext>
            </a:extLst>
          </p:cNvPr>
          <p:cNvSpPr txBox="1"/>
          <p:nvPr/>
        </p:nvSpPr>
        <p:spPr>
          <a:xfrm>
            <a:off x="591167" y="4033221"/>
            <a:ext cx="1187905" cy="461665"/>
          </a:xfrm>
          <a:prstGeom prst="rect">
            <a:avLst/>
          </a:prstGeom>
          <a:noFill/>
        </p:spPr>
        <p:txBody>
          <a:bodyPr wrap="square" rtlCol="0">
            <a:spAutoFit/>
          </a:bodyPr>
          <a:lstStyle/>
          <a:p>
            <a:pPr marL="176213" indent="-176213">
              <a:buFont typeface="Arial" panose="020B0604020202020204" pitchFamily="34" charset="0"/>
              <a:buChar char="•"/>
            </a:pPr>
            <a:r>
              <a:rPr lang="nb-NO" sz="1200" b="1">
                <a:solidFill>
                  <a:schemeClr val="tx2">
                    <a:lumMod val="60000"/>
                    <a:lumOff val="40000"/>
                  </a:schemeClr>
                </a:solidFill>
              </a:rPr>
              <a:t>Analyse</a:t>
            </a:r>
          </a:p>
          <a:p>
            <a:pPr marL="176213" indent="-176213">
              <a:buFont typeface="Arial" panose="020B0604020202020204" pitchFamily="34" charset="0"/>
              <a:buChar char="•"/>
            </a:pPr>
            <a:r>
              <a:rPr lang="nb-NO" sz="1200" b="1">
                <a:solidFill>
                  <a:schemeClr val="tx2">
                    <a:lumMod val="60000"/>
                    <a:lumOff val="40000"/>
                  </a:schemeClr>
                </a:solidFill>
              </a:rPr>
              <a:t>Forskning</a:t>
            </a:r>
          </a:p>
        </p:txBody>
      </p:sp>
      <p:sp>
        <p:nvSpPr>
          <p:cNvPr id="17" name="TekstSylinder 16">
            <a:extLst>
              <a:ext uri="{FF2B5EF4-FFF2-40B4-BE49-F238E27FC236}">
                <a16:creationId xmlns:a16="http://schemas.microsoft.com/office/drawing/2014/main" id="{A95AF8DC-1CAC-246C-1D15-D79B404A1AA5}"/>
              </a:ext>
            </a:extLst>
          </p:cNvPr>
          <p:cNvSpPr txBox="1"/>
          <p:nvPr/>
        </p:nvSpPr>
        <p:spPr>
          <a:xfrm>
            <a:off x="1526176" y="5931740"/>
            <a:ext cx="2303780" cy="461665"/>
          </a:xfrm>
          <a:prstGeom prst="rect">
            <a:avLst/>
          </a:prstGeom>
          <a:noFill/>
        </p:spPr>
        <p:txBody>
          <a:bodyPr wrap="square" rtlCol="0">
            <a:spAutoFit/>
          </a:bodyPr>
          <a:lstStyle/>
          <a:p>
            <a:pPr marL="176213" indent="-176213">
              <a:buFont typeface="Arial" panose="020B0604020202020204" pitchFamily="34" charset="0"/>
              <a:buChar char="•"/>
            </a:pPr>
            <a:r>
              <a:rPr lang="nb-NO" sz="1200" b="1">
                <a:solidFill>
                  <a:schemeClr val="tx2">
                    <a:lumMod val="60000"/>
                    <a:lumOff val="40000"/>
                  </a:schemeClr>
                </a:solidFill>
              </a:rPr>
              <a:t>Analyse</a:t>
            </a:r>
          </a:p>
          <a:p>
            <a:pPr marL="176213" indent="-176213">
              <a:buFont typeface="Arial" panose="020B0604020202020204" pitchFamily="34" charset="0"/>
              <a:buChar char="•"/>
            </a:pPr>
            <a:r>
              <a:rPr lang="nb-NO" sz="1200" b="1">
                <a:solidFill>
                  <a:schemeClr val="tx2">
                    <a:lumMod val="60000"/>
                    <a:lumOff val="40000"/>
                  </a:schemeClr>
                </a:solidFill>
              </a:rPr>
              <a:t>Forskning</a:t>
            </a:r>
          </a:p>
        </p:txBody>
      </p:sp>
      <p:sp>
        <p:nvSpPr>
          <p:cNvPr id="18" name="TekstSylinder 17">
            <a:extLst>
              <a:ext uri="{FF2B5EF4-FFF2-40B4-BE49-F238E27FC236}">
                <a16:creationId xmlns:a16="http://schemas.microsoft.com/office/drawing/2014/main" id="{12D7C60C-56FE-1D49-E707-54115DAD3969}"/>
              </a:ext>
            </a:extLst>
          </p:cNvPr>
          <p:cNvSpPr txBox="1"/>
          <p:nvPr/>
        </p:nvSpPr>
        <p:spPr>
          <a:xfrm>
            <a:off x="9480204" y="5929084"/>
            <a:ext cx="1275485" cy="461665"/>
          </a:xfrm>
          <a:prstGeom prst="rect">
            <a:avLst/>
          </a:prstGeom>
          <a:noFill/>
        </p:spPr>
        <p:txBody>
          <a:bodyPr wrap="square" rtlCol="0">
            <a:spAutoFit/>
          </a:bodyPr>
          <a:lstStyle/>
          <a:p>
            <a:pPr marL="176213" indent="-176213">
              <a:buFont typeface="Arial" panose="020B0604020202020204" pitchFamily="34" charset="0"/>
              <a:buChar char="•"/>
            </a:pPr>
            <a:r>
              <a:rPr lang="nb-NO" sz="1200" b="1">
                <a:solidFill>
                  <a:schemeClr val="tx2">
                    <a:lumMod val="60000"/>
                    <a:lumOff val="40000"/>
                  </a:schemeClr>
                </a:solidFill>
              </a:rPr>
              <a:t>Analyse</a:t>
            </a:r>
          </a:p>
          <a:p>
            <a:pPr marL="176213" indent="-176213">
              <a:buFont typeface="Arial" panose="020B0604020202020204" pitchFamily="34" charset="0"/>
              <a:buChar char="•"/>
            </a:pPr>
            <a:r>
              <a:rPr lang="nb-NO" sz="1200">
                <a:solidFill>
                  <a:schemeClr val="accent1"/>
                </a:solidFill>
              </a:rPr>
              <a:t>Forskning</a:t>
            </a:r>
          </a:p>
        </p:txBody>
      </p:sp>
      <p:sp>
        <p:nvSpPr>
          <p:cNvPr id="19" name="TekstSylinder 18">
            <a:extLst>
              <a:ext uri="{FF2B5EF4-FFF2-40B4-BE49-F238E27FC236}">
                <a16:creationId xmlns:a16="http://schemas.microsoft.com/office/drawing/2014/main" id="{A3381581-A761-FCBE-C204-7287AB0C860A}"/>
              </a:ext>
            </a:extLst>
          </p:cNvPr>
          <p:cNvSpPr txBox="1"/>
          <p:nvPr/>
        </p:nvSpPr>
        <p:spPr>
          <a:xfrm>
            <a:off x="8515409" y="832836"/>
            <a:ext cx="2303780" cy="461665"/>
          </a:xfrm>
          <a:prstGeom prst="rect">
            <a:avLst/>
          </a:prstGeom>
          <a:noFill/>
        </p:spPr>
        <p:txBody>
          <a:bodyPr wrap="square" rtlCol="0">
            <a:spAutoFit/>
          </a:bodyPr>
          <a:lstStyle/>
          <a:p>
            <a:pPr marL="176213" indent="-176213">
              <a:buFont typeface="Arial" panose="020B0604020202020204" pitchFamily="34" charset="0"/>
              <a:buChar char="•"/>
            </a:pPr>
            <a:r>
              <a:rPr lang="nb-NO" sz="1200" b="1">
                <a:solidFill>
                  <a:schemeClr val="tx2">
                    <a:lumMod val="60000"/>
                    <a:lumOff val="40000"/>
                  </a:schemeClr>
                </a:solidFill>
              </a:rPr>
              <a:t>Analyse</a:t>
            </a:r>
          </a:p>
          <a:p>
            <a:pPr marL="176213" indent="-176213">
              <a:buFont typeface="Arial" panose="020B0604020202020204" pitchFamily="34" charset="0"/>
              <a:buChar char="•"/>
            </a:pPr>
            <a:r>
              <a:rPr lang="nb-NO" sz="1200" b="1">
                <a:solidFill>
                  <a:schemeClr val="tx2">
                    <a:lumMod val="60000"/>
                    <a:lumOff val="40000"/>
                  </a:schemeClr>
                </a:solidFill>
              </a:rPr>
              <a:t>Forskning</a:t>
            </a:r>
          </a:p>
        </p:txBody>
      </p:sp>
      <p:sp>
        <p:nvSpPr>
          <p:cNvPr id="20" name="TekstSylinder 19">
            <a:extLst>
              <a:ext uri="{FF2B5EF4-FFF2-40B4-BE49-F238E27FC236}">
                <a16:creationId xmlns:a16="http://schemas.microsoft.com/office/drawing/2014/main" id="{22599249-7835-1CD1-C3FB-943F79E5B434}"/>
              </a:ext>
            </a:extLst>
          </p:cNvPr>
          <p:cNvSpPr txBox="1"/>
          <p:nvPr/>
        </p:nvSpPr>
        <p:spPr>
          <a:xfrm>
            <a:off x="10289219" y="2648222"/>
            <a:ext cx="1179415" cy="461665"/>
          </a:xfrm>
          <a:prstGeom prst="rect">
            <a:avLst/>
          </a:prstGeom>
          <a:noFill/>
        </p:spPr>
        <p:txBody>
          <a:bodyPr wrap="square" rtlCol="0">
            <a:spAutoFit/>
          </a:bodyPr>
          <a:lstStyle/>
          <a:p>
            <a:pPr marL="176213" indent="-176213">
              <a:buFont typeface="Arial" panose="020B0604020202020204" pitchFamily="34" charset="0"/>
              <a:buChar char="•"/>
            </a:pPr>
            <a:r>
              <a:rPr lang="nb-NO" sz="1200" b="1">
                <a:solidFill>
                  <a:schemeClr val="tx2">
                    <a:lumMod val="60000"/>
                    <a:lumOff val="40000"/>
                  </a:schemeClr>
                </a:solidFill>
              </a:rPr>
              <a:t>Analyse</a:t>
            </a:r>
          </a:p>
          <a:p>
            <a:pPr marL="176213" indent="-176213">
              <a:buFont typeface="Arial" panose="020B0604020202020204" pitchFamily="34" charset="0"/>
              <a:buChar char="•"/>
            </a:pPr>
            <a:r>
              <a:rPr lang="nb-NO" sz="1200" b="1">
                <a:solidFill>
                  <a:schemeClr val="tx2">
                    <a:lumMod val="60000"/>
                    <a:lumOff val="40000"/>
                  </a:schemeClr>
                </a:solidFill>
              </a:rPr>
              <a:t>Forskning</a:t>
            </a:r>
          </a:p>
        </p:txBody>
      </p:sp>
      <p:sp>
        <p:nvSpPr>
          <p:cNvPr id="21" name="TekstSylinder 20">
            <a:extLst>
              <a:ext uri="{FF2B5EF4-FFF2-40B4-BE49-F238E27FC236}">
                <a16:creationId xmlns:a16="http://schemas.microsoft.com/office/drawing/2014/main" id="{F8CD5D65-471A-74F7-DBAB-F16B8DE50010}"/>
              </a:ext>
            </a:extLst>
          </p:cNvPr>
          <p:cNvSpPr txBox="1"/>
          <p:nvPr/>
        </p:nvSpPr>
        <p:spPr>
          <a:xfrm>
            <a:off x="10526843" y="4018619"/>
            <a:ext cx="1239707" cy="461665"/>
          </a:xfrm>
          <a:prstGeom prst="rect">
            <a:avLst/>
          </a:prstGeom>
          <a:noFill/>
        </p:spPr>
        <p:txBody>
          <a:bodyPr wrap="square" rtlCol="0">
            <a:spAutoFit/>
          </a:bodyPr>
          <a:lstStyle/>
          <a:p>
            <a:pPr marL="176213" indent="-176213">
              <a:buFont typeface="Arial" panose="020B0604020202020204" pitchFamily="34" charset="0"/>
              <a:buChar char="•"/>
            </a:pPr>
            <a:r>
              <a:rPr lang="nb-NO" sz="1200" b="1">
                <a:solidFill>
                  <a:schemeClr val="tx2">
                    <a:lumMod val="60000"/>
                    <a:lumOff val="40000"/>
                  </a:schemeClr>
                </a:solidFill>
              </a:rPr>
              <a:t>Analyse</a:t>
            </a:r>
          </a:p>
          <a:p>
            <a:pPr marL="176213" indent="-176213">
              <a:buFont typeface="Arial" panose="020B0604020202020204" pitchFamily="34" charset="0"/>
              <a:buChar char="•"/>
            </a:pPr>
            <a:r>
              <a:rPr lang="nb-NO" sz="1200" b="1">
                <a:solidFill>
                  <a:schemeClr val="tx2">
                    <a:lumMod val="60000"/>
                    <a:lumOff val="40000"/>
                  </a:schemeClr>
                </a:solidFill>
              </a:rPr>
              <a:t>Forskning</a:t>
            </a:r>
          </a:p>
        </p:txBody>
      </p:sp>
    </p:spTree>
    <p:extLst>
      <p:ext uri="{BB962C8B-B14F-4D97-AF65-F5344CB8AC3E}">
        <p14:creationId xmlns:p14="http://schemas.microsoft.com/office/powerpoint/2010/main" val="361569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avrundede hjørner 3">
            <a:extLst>
              <a:ext uri="{FF2B5EF4-FFF2-40B4-BE49-F238E27FC236}">
                <a16:creationId xmlns:a16="http://schemas.microsoft.com/office/drawing/2014/main" id="{17B56646-CEAC-E795-9AFC-8ACB4B5BF96B}"/>
              </a:ext>
            </a:extLst>
          </p:cNvPr>
          <p:cNvSpPr/>
          <p:nvPr/>
        </p:nvSpPr>
        <p:spPr>
          <a:xfrm>
            <a:off x="7907289" y="2297674"/>
            <a:ext cx="3040111" cy="3823726"/>
          </a:xfrm>
          <a:prstGeom prst="roundRect">
            <a:avLst>
              <a:gd name="adj" fmla="val 6982"/>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ktangel: avrundede hjørner 21">
            <a:extLst>
              <a:ext uri="{FF2B5EF4-FFF2-40B4-BE49-F238E27FC236}">
                <a16:creationId xmlns:a16="http://schemas.microsoft.com/office/drawing/2014/main" id="{071838FD-B5AA-97E4-30FF-082D11896C80}"/>
              </a:ext>
            </a:extLst>
          </p:cNvPr>
          <p:cNvSpPr/>
          <p:nvPr/>
        </p:nvSpPr>
        <p:spPr>
          <a:xfrm>
            <a:off x="827699" y="2297674"/>
            <a:ext cx="3040111" cy="3823726"/>
          </a:xfrm>
          <a:prstGeom prst="roundRect">
            <a:avLst>
              <a:gd name="adj" fmla="val 6982"/>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0DAC2FD1-0F6B-0CD1-C976-953F9CFF8CC4}"/>
              </a:ext>
            </a:extLst>
          </p:cNvPr>
          <p:cNvSpPr>
            <a:spLocks noGrp="1"/>
          </p:cNvSpPr>
          <p:nvPr>
            <p:ph type="title"/>
          </p:nvPr>
        </p:nvSpPr>
        <p:spPr>
          <a:xfrm>
            <a:off x="591887" y="449853"/>
            <a:ext cx="10858500" cy="498598"/>
          </a:xfrm>
        </p:spPr>
        <p:txBody>
          <a:bodyPr/>
          <a:lstStyle/>
          <a:p>
            <a:r>
              <a:rPr lang="nb-NO" sz="3600"/>
              <a:t>Utfordringsbilde: Noe vet vi fra før, noe er nytt</a:t>
            </a:r>
          </a:p>
        </p:txBody>
      </p:sp>
      <p:cxnSp>
        <p:nvCxnSpPr>
          <p:cNvPr id="7" name="Rett linje 6">
            <a:extLst>
              <a:ext uri="{FF2B5EF4-FFF2-40B4-BE49-F238E27FC236}">
                <a16:creationId xmlns:a16="http://schemas.microsoft.com/office/drawing/2014/main" id="{AB2D6FF4-231E-FE7D-3219-832DA55673BE}"/>
              </a:ext>
            </a:extLst>
          </p:cNvPr>
          <p:cNvCxnSpPr>
            <a:cxnSpLocks/>
          </p:cNvCxnSpPr>
          <p:nvPr/>
        </p:nvCxnSpPr>
        <p:spPr>
          <a:xfrm>
            <a:off x="633824" y="2114139"/>
            <a:ext cx="11106056"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1FE0B349-FB7E-F72E-6928-5975CA89A2B1}"/>
              </a:ext>
            </a:extLst>
          </p:cNvPr>
          <p:cNvSpPr/>
          <p:nvPr/>
        </p:nvSpPr>
        <p:spPr>
          <a:xfrm>
            <a:off x="1836310" y="1736822"/>
            <a:ext cx="1132113" cy="947957"/>
          </a:xfrm>
          <a:prstGeom prst="ellipse">
            <a:avLst/>
          </a:prstGeom>
          <a:solidFill>
            <a:schemeClr val="bg1"/>
          </a:solidFill>
          <a:ln w="19050">
            <a:solidFill>
              <a:srgbClr val="EAB20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767676"/>
                </a:solidFill>
                <a:effectLst/>
                <a:uLnTx/>
                <a:uFillTx/>
                <a:latin typeface="Calibri" panose="020F0502020204030204"/>
                <a:ea typeface="+mn-ea"/>
                <a:cs typeface="+mn-cs"/>
              </a:rPr>
              <a:t>Kjent</a:t>
            </a:r>
          </a:p>
        </p:txBody>
      </p:sp>
      <p:sp>
        <p:nvSpPr>
          <p:cNvPr id="11" name="TekstSylinder 10">
            <a:extLst>
              <a:ext uri="{FF2B5EF4-FFF2-40B4-BE49-F238E27FC236}">
                <a16:creationId xmlns:a16="http://schemas.microsoft.com/office/drawing/2014/main" id="{BE0A7E77-EE4A-73F4-AB1B-C782A6DBD013}"/>
              </a:ext>
            </a:extLst>
          </p:cNvPr>
          <p:cNvSpPr txBox="1"/>
          <p:nvPr/>
        </p:nvSpPr>
        <p:spPr>
          <a:xfrm>
            <a:off x="1011924" y="2752597"/>
            <a:ext cx="1983790" cy="3108543"/>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Tilgang til enkelte data tar for lang tid</a:t>
            </a:r>
            <a:endParaRPr kumimoji="0" lang="nb-NO" sz="11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Innrapportering tar for mye tid fra helsepersonell</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Kvaliteten i enkelte datasamlinger er for lav og metadata er mangelfull</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p:txBody>
      </p:sp>
      <p:sp>
        <p:nvSpPr>
          <p:cNvPr id="12" name="Rektangel: avrundede hjørner 11">
            <a:extLst>
              <a:ext uri="{FF2B5EF4-FFF2-40B4-BE49-F238E27FC236}">
                <a16:creationId xmlns:a16="http://schemas.microsoft.com/office/drawing/2014/main" id="{A8EC6F59-F2CB-DC84-13E1-0744139B5F6A}"/>
              </a:ext>
            </a:extLst>
          </p:cNvPr>
          <p:cNvSpPr/>
          <p:nvPr/>
        </p:nvSpPr>
        <p:spPr>
          <a:xfrm>
            <a:off x="4381894" y="2297674"/>
            <a:ext cx="3040111" cy="3823726"/>
          </a:xfrm>
          <a:prstGeom prst="roundRect">
            <a:avLst>
              <a:gd name="adj" fmla="val 6982"/>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Ellipse 12">
            <a:extLst>
              <a:ext uri="{FF2B5EF4-FFF2-40B4-BE49-F238E27FC236}">
                <a16:creationId xmlns:a16="http://schemas.microsoft.com/office/drawing/2014/main" id="{9B385CFC-EA93-4EDE-4EAF-8C7AE7D36F10}"/>
              </a:ext>
            </a:extLst>
          </p:cNvPr>
          <p:cNvSpPr/>
          <p:nvPr/>
        </p:nvSpPr>
        <p:spPr>
          <a:xfrm>
            <a:off x="5353600" y="1736822"/>
            <a:ext cx="1132113" cy="947957"/>
          </a:xfrm>
          <a:prstGeom prst="ellipse">
            <a:avLst/>
          </a:prstGeom>
          <a:solidFill>
            <a:schemeClr val="bg1"/>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767676"/>
                </a:solidFill>
                <a:effectLst/>
                <a:uLnTx/>
                <a:uFillTx/>
                <a:latin typeface="Calibri" panose="020F0502020204030204"/>
                <a:ea typeface="+mn-ea"/>
                <a:cs typeface="+mn-cs"/>
              </a:rPr>
              <a:t>Ny kontekst</a:t>
            </a:r>
          </a:p>
        </p:txBody>
      </p:sp>
      <p:sp>
        <p:nvSpPr>
          <p:cNvPr id="14" name="TekstSylinder 13">
            <a:extLst>
              <a:ext uri="{FF2B5EF4-FFF2-40B4-BE49-F238E27FC236}">
                <a16:creationId xmlns:a16="http://schemas.microsoft.com/office/drawing/2014/main" id="{EFFCC46C-B747-7680-9A2C-05659F0C3BD0}"/>
              </a:ext>
            </a:extLst>
          </p:cNvPr>
          <p:cNvSpPr txBox="1"/>
          <p:nvPr/>
        </p:nvSpPr>
        <p:spPr>
          <a:xfrm>
            <a:off x="4526672" y="2752597"/>
            <a:ext cx="1986672" cy="3170099"/>
          </a:xfrm>
          <a:prstGeom prst="rect">
            <a:avLst/>
          </a:prstGeom>
          <a:noFill/>
        </p:spPr>
        <p:txBody>
          <a:bodyPr wrap="square" rtlCol="0">
            <a:spAutoFit/>
          </a:bodyPr>
          <a:lstStyle>
            <a:defPPr>
              <a:defRPr lang="en-US"/>
            </a:defPPr>
            <a:lvl1pPr marL="182563" indent="-182563">
              <a:spcAft>
                <a:spcPts val="600"/>
              </a:spcAft>
              <a:buFont typeface="Arial" panose="020B0604020202020204" pitchFamily="34" charset="0"/>
              <a:buChar char="•"/>
              <a:defRPr sz="1800"/>
            </a:lvl1pPr>
          </a:lstStyle>
          <a:p>
            <a:pPr marL="182563" marR="0" lvl="0" indent="-182563"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Samling av nasjonale helsedatakilder</a:t>
            </a:r>
          </a:p>
          <a:p>
            <a:pPr marL="182563" marR="0" lvl="0" indent="-182563"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Kommunale tjenester i fokus</a:t>
            </a:r>
          </a:p>
          <a:p>
            <a:pPr marL="182563" marR="0" lvl="0" indent="-182563"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Europeisk helsedata-arbeid i høy fart</a:t>
            </a:r>
          </a:p>
          <a:p>
            <a:pPr marL="182563" marR="0" lvl="0" indent="-182563"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Kunstig intelligens i utbredelse</a:t>
            </a:r>
          </a:p>
          <a:p>
            <a:pPr marL="182563" marR="0" lvl="0" indent="-182563"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Ustabil geopolitisk situasjon</a:t>
            </a:r>
          </a:p>
        </p:txBody>
      </p:sp>
      <p:sp>
        <p:nvSpPr>
          <p:cNvPr id="17" name="Ellipse 16">
            <a:extLst>
              <a:ext uri="{FF2B5EF4-FFF2-40B4-BE49-F238E27FC236}">
                <a16:creationId xmlns:a16="http://schemas.microsoft.com/office/drawing/2014/main" id="{988C625F-EE9C-7E35-04EB-9AE4CBA792FD}"/>
              </a:ext>
            </a:extLst>
          </p:cNvPr>
          <p:cNvSpPr/>
          <p:nvPr/>
        </p:nvSpPr>
        <p:spPr>
          <a:xfrm>
            <a:off x="8924063" y="1736822"/>
            <a:ext cx="1132113" cy="947957"/>
          </a:xfrm>
          <a:prstGeom prst="ellipse">
            <a:avLst/>
          </a:prstGeom>
          <a:solidFill>
            <a:schemeClr val="bg1"/>
          </a:solidFill>
          <a:ln w="190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nb-NO" sz="1600" b="0" i="0" u="none" strike="noStrike" kern="1200" cap="none" spc="0" normalizeH="0" baseline="0" noProof="0">
                <a:ln>
                  <a:noFill/>
                </a:ln>
                <a:solidFill>
                  <a:srgbClr val="767676"/>
                </a:solidFill>
                <a:effectLst/>
                <a:uLnTx/>
                <a:uFillTx/>
                <a:latin typeface="Calibri" panose="020F0502020204030204"/>
                <a:ea typeface="+mn-ea"/>
                <a:cs typeface="+mn-cs"/>
              </a:rPr>
              <a:t>Erfaring</a:t>
            </a:r>
          </a:p>
        </p:txBody>
      </p:sp>
      <p:pic>
        <p:nvPicPr>
          <p:cNvPr id="26" name="Grafikk 25" descr="Lege hunn kontur">
            <a:extLst>
              <a:ext uri="{FF2B5EF4-FFF2-40B4-BE49-F238E27FC236}">
                <a16:creationId xmlns:a16="http://schemas.microsoft.com/office/drawing/2014/main" id="{643B7321-E00B-2665-F99B-D428DCD9F4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1199" y="3353427"/>
            <a:ext cx="500911" cy="500911"/>
          </a:xfrm>
          <a:prstGeom prst="rect">
            <a:avLst/>
          </a:prstGeom>
        </p:spPr>
      </p:pic>
      <p:pic>
        <p:nvPicPr>
          <p:cNvPr id="28" name="Grafikk 27" descr="Lege mann kontur">
            <a:extLst>
              <a:ext uri="{FF2B5EF4-FFF2-40B4-BE49-F238E27FC236}">
                <a16:creationId xmlns:a16="http://schemas.microsoft.com/office/drawing/2014/main" id="{0530881E-79F0-79CA-B30F-72B89C4043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23507" y="3358051"/>
            <a:ext cx="500911" cy="500911"/>
          </a:xfrm>
          <a:prstGeom prst="rect">
            <a:avLst/>
          </a:prstGeom>
        </p:spPr>
      </p:pic>
      <p:pic>
        <p:nvPicPr>
          <p:cNvPr id="30" name="Grafikk 29" descr="Skål kontur">
            <a:extLst>
              <a:ext uri="{FF2B5EF4-FFF2-40B4-BE49-F238E27FC236}">
                <a16:creationId xmlns:a16="http://schemas.microsoft.com/office/drawing/2014/main" id="{9F3E4FFB-7EDA-C56E-1CE7-427E5B2F36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66906" y="4044857"/>
            <a:ext cx="662076" cy="662076"/>
          </a:xfrm>
          <a:prstGeom prst="rect">
            <a:avLst/>
          </a:prstGeom>
        </p:spPr>
      </p:pic>
      <p:pic>
        <p:nvPicPr>
          <p:cNvPr id="32" name="Grafikk 31" descr="Ledelse kontur">
            <a:extLst>
              <a:ext uri="{FF2B5EF4-FFF2-40B4-BE49-F238E27FC236}">
                <a16:creationId xmlns:a16="http://schemas.microsoft.com/office/drawing/2014/main" id="{FBC96933-9198-592E-00F5-9F297A16BB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71275" y="2582499"/>
            <a:ext cx="626351" cy="626351"/>
          </a:xfrm>
          <a:prstGeom prst="rect">
            <a:avLst/>
          </a:prstGeom>
        </p:spPr>
      </p:pic>
      <p:pic>
        <p:nvPicPr>
          <p:cNvPr id="34" name="Grafikk 33" descr="Hode med tannhjul kontur">
            <a:extLst>
              <a:ext uri="{FF2B5EF4-FFF2-40B4-BE49-F238E27FC236}">
                <a16:creationId xmlns:a16="http://schemas.microsoft.com/office/drawing/2014/main" id="{75E5398B-A944-0150-C93D-DB46ABDC0C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13670" y="4813508"/>
            <a:ext cx="566368" cy="566368"/>
          </a:xfrm>
          <a:prstGeom prst="rect">
            <a:avLst/>
          </a:prstGeom>
        </p:spPr>
      </p:pic>
      <p:pic>
        <p:nvPicPr>
          <p:cNvPr id="36" name="Grafikk 35" descr="Stoppeklokke 66% med heldekkende fyll">
            <a:extLst>
              <a:ext uri="{FF2B5EF4-FFF2-40B4-BE49-F238E27FC236}">
                <a16:creationId xmlns:a16="http://schemas.microsoft.com/office/drawing/2014/main" id="{E10280BF-47C2-11A2-5F4A-DEB52A25EE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022935" y="2674990"/>
            <a:ext cx="610505" cy="610505"/>
          </a:xfrm>
          <a:prstGeom prst="rect">
            <a:avLst/>
          </a:prstGeom>
        </p:spPr>
      </p:pic>
      <p:pic>
        <p:nvPicPr>
          <p:cNvPr id="37" name="Grafikk 36" descr="Programmere mann kontur">
            <a:extLst>
              <a:ext uri="{FF2B5EF4-FFF2-40B4-BE49-F238E27FC236}">
                <a16:creationId xmlns:a16="http://schemas.microsoft.com/office/drawing/2014/main" id="{E79C1744-BCAD-B7C4-B68D-097480F6A7E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995714" y="3659944"/>
            <a:ext cx="642000" cy="642000"/>
          </a:xfrm>
          <a:prstGeom prst="rect">
            <a:avLst/>
          </a:prstGeom>
        </p:spPr>
      </p:pic>
      <p:pic>
        <p:nvPicPr>
          <p:cNvPr id="5" name="Grafikk 4" descr="Europa med heldekkende fyll">
            <a:extLst>
              <a:ext uri="{FF2B5EF4-FFF2-40B4-BE49-F238E27FC236}">
                <a16:creationId xmlns:a16="http://schemas.microsoft.com/office/drawing/2014/main" id="{873970B7-5DE0-FE92-8C1F-3FED81B6564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46933" y="5348520"/>
            <a:ext cx="682049" cy="682049"/>
          </a:xfrm>
          <a:prstGeom prst="rect">
            <a:avLst/>
          </a:prstGeom>
        </p:spPr>
      </p:pic>
      <p:sp>
        <p:nvSpPr>
          <p:cNvPr id="6" name="TekstSylinder 5">
            <a:extLst>
              <a:ext uri="{FF2B5EF4-FFF2-40B4-BE49-F238E27FC236}">
                <a16:creationId xmlns:a16="http://schemas.microsoft.com/office/drawing/2014/main" id="{E86C243B-1165-1DE4-12BB-E0A109601188}"/>
              </a:ext>
            </a:extLst>
          </p:cNvPr>
          <p:cNvSpPr txBox="1"/>
          <p:nvPr/>
        </p:nvSpPr>
        <p:spPr>
          <a:xfrm>
            <a:off x="8208403" y="2752597"/>
            <a:ext cx="1900547" cy="2462213"/>
          </a:xfrm>
          <a:prstGeom prst="rect">
            <a:avLst/>
          </a:prstGeom>
          <a:noFill/>
        </p:spPr>
        <p:txBody>
          <a:bodyPr wrap="square" rtlCol="0">
            <a:spAutoFit/>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Fragmentert sektor gir mange avhengigheter</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400">
              <a:solidFill>
                <a:srgbClr val="3A3B63"/>
              </a:solidFill>
              <a:latin typeface="Calibri" panose="020F0502020204030204"/>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400">
              <a:solidFill>
                <a:srgbClr val="3A3B63"/>
              </a:solidFill>
              <a:latin typeface="Calibri" panose="020F0502020204030204"/>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Omstilling og endring tar tid</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endParaRP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a:ln>
                  <a:noFill/>
                </a:ln>
                <a:solidFill>
                  <a:srgbClr val="3A3B63"/>
                </a:solidFill>
                <a:effectLst/>
                <a:uLnTx/>
                <a:uFillTx/>
                <a:latin typeface="Calibri" panose="020F0502020204030204"/>
                <a:ea typeface="+mn-ea"/>
                <a:cs typeface="+mn-cs"/>
              </a:rPr>
              <a:t>Prioritering gir gjennomføringskraft</a:t>
            </a:r>
          </a:p>
        </p:txBody>
      </p:sp>
      <p:pic>
        <p:nvPicPr>
          <p:cNvPr id="10" name="Grafikk 9" descr="Puslespillbiter kontur">
            <a:extLst>
              <a:ext uri="{FF2B5EF4-FFF2-40B4-BE49-F238E27FC236}">
                <a16:creationId xmlns:a16="http://schemas.microsoft.com/office/drawing/2014/main" id="{D60C2EC2-C3CA-311A-D75C-6BCC082E295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047883" y="3749801"/>
            <a:ext cx="626094" cy="626094"/>
          </a:xfrm>
          <a:prstGeom prst="rect">
            <a:avLst/>
          </a:prstGeom>
        </p:spPr>
      </p:pic>
      <p:pic>
        <p:nvPicPr>
          <p:cNvPr id="16" name="Grafikk 15" descr="Forstørrelsesglass kontur">
            <a:extLst>
              <a:ext uri="{FF2B5EF4-FFF2-40B4-BE49-F238E27FC236}">
                <a16:creationId xmlns:a16="http://schemas.microsoft.com/office/drawing/2014/main" id="{AE3117E3-4DB3-EA56-4DC0-DB113C123A5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108950" y="4648346"/>
            <a:ext cx="537846" cy="537846"/>
          </a:xfrm>
          <a:prstGeom prst="rect">
            <a:avLst/>
          </a:prstGeom>
        </p:spPr>
      </p:pic>
      <p:pic>
        <p:nvPicPr>
          <p:cNvPr id="20" name="Grafikk 19" descr="Speedometer, lavt kontur">
            <a:extLst>
              <a:ext uri="{FF2B5EF4-FFF2-40B4-BE49-F238E27FC236}">
                <a16:creationId xmlns:a16="http://schemas.microsoft.com/office/drawing/2014/main" id="{AA17EABA-46A7-5BA8-FAC5-7B90900F6B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041802" y="4802172"/>
            <a:ext cx="479896" cy="479896"/>
          </a:xfrm>
          <a:prstGeom prst="rect">
            <a:avLst/>
          </a:prstGeom>
        </p:spPr>
      </p:pic>
      <p:pic>
        <p:nvPicPr>
          <p:cNvPr id="31" name="Grafikk 30" descr="Tilkoblinger kontur">
            <a:extLst>
              <a:ext uri="{FF2B5EF4-FFF2-40B4-BE49-F238E27FC236}">
                <a16:creationId xmlns:a16="http://schemas.microsoft.com/office/drawing/2014/main" id="{D32C8C46-B7CB-EF70-77B5-B921E8CE6B8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059233" y="2858442"/>
            <a:ext cx="588081" cy="588081"/>
          </a:xfrm>
          <a:prstGeom prst="rect">
            <a:avLst/>
          </a:prstGeom>
        </p:spPr>
      </p:pic>
    </p:spTree>
    <p:extLst>
      <p:ext uri="{BB962C8B-B14F-4D97-AF65-F5344CB8AC3E}">
        <p14:creationId xmlns:p14="http://schemas.microsoft.com/office/powerpoint/2010/main" val="1352505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0BCB4F-8961-D15D-338A-B070C908A0C7}"/>
              </a:ext>
            </a:extLst>
          </p:cNvPr>
          <p:cNvSpPr>
            <a:spLocks noGrp="1"/>
          </p:cNvSpPr>
          <p:nvPr>
            <p:ph type="title"/>
          </p:nvPr>
        </p:nvSpPr>
        <p:spPr>
          <a:xfrm>
            <a:off x="661737" y="718428"/>
            <a:ext cx="10858500" cy="498598"/>
          </a:xfrm>
        </p:spPr>
        <p:txBody>
          <a:bodyPr/>
          <a:lstStyle/>
          <a:p>
            <a:r>
              <a:rPr lang="nb-NO" sz="3600"/>
              <a:t>Helsedata skal gi </a:t>
            </a:r>
            <a:r>
              <a:rPr lang="nb-NO" sz="3600" err="1"/>
              <a:t>samfunnsnytte</a:t>
            </a:r>
            <a:endParaRPr lang="nb-NO" sz="3600"/>
          </a:p>
        </p:txBody>
      </p:sp>
      <p:sp>
        <p:nvSpPr>
          <p:cNvPr id="3" name="Plassholder for tekst 2">
            <a:extLst>
              <a:ext uri="{FF2B5EF4-FFF2-40B4-BE49-F238E27FC236}">
                <a16:creationId xmlns:a16="http://schemas.microsoft.com/office/drawing/2014/main" id="{AF3AB786-040F-ED29-3F87-239208E03F04}"/>
              </a:ext>
            </a:extLst>
          </p:cNvPr>
          <p:cNvSpPr>
            <a:spLocks noGrp="1"/>
          </p:cNvSpPr>
          <p:nvPr>
            <p:ph type="body" sz="quarter" idx="11"/>
          </p:nvPr>
        </p:nvSpPr>
        <p:spPr/>
        <p:txBody>
          <a:bodyPr/>
          <a:lstStyle/>
          <a:p>
            <a:endParaRPr lang="nb-NO"/>
          </a:p>
        </p:txBody>
      </p:sp>
      <p:pic>
        <p:nvPicPr>
          <p:cNvPr id="7" name="Bilde 6">
            <a:extLst>
              <a:ext uri="{FF2B5EF4-FFF2-40B4-BE49-F238E27FC236}">
                <a16:creationId xmlns:a16="http://schemas.microsoft.com/office/drawing/2014/main" id="{1ACD1A62-BC51-BF1B-C8ED-4A620B6F875C}"/>
              </a:ext>
            </a:extLst>
          </p:cNvPr>
          <p:cNvPicPr>
            <a:picLocks noChangeAspect="1"/>
          </p:cNvPicPr>
          <p:nvPr/>
        </p:nvPicPr>
        <p:blipFill>
          <a:blip r:embed="rId3"/>
          <a:stretch>
            <a:fillRect/>
          </a:stretch>
        </p:blipFill>
        <p:spPr>
          <a:xfrm>
            <a:off x="772565" y="2822415"/>
            <a:ext cx="1904898" cy="2689831"/>
          </a:xfrm>
          <a:prstGeom prst="rect">
            <a:avLst/>
          </a:prstGeom>
          <a:ln>
            <a:solidFill>
              <a:schemeClr val="bg1">
                <a:lumMod val="75000"/>
              </a:schemeClr>
            </a:solidFill>
          </a:ln>
        </p:spPr>
      </p:pic>
      <p:pic>
        <p:nvPicPr>
          <p:cNvPr id="9" name="Bilde 8">
            <a:extLst>
              <a:ext uri="{FF2B5EF4-FFF2-40B4-BE49-F238E27FC236}">
                <a16:creationId xmlns:a16="http://schemas.microsoft.com/office/drawing/2014/main" id="{FB821260-4434-CDD7-54D8-D72C134E5D0E}"/>
              </a:ext>
            </a:extLst>
          </p:cNvPr>
          <p:cNvPicPr>
            <a:picLocks noChangeAspect="1"/>
          </p:cNvPicPr>
          <p:nvPr/>
        </p:nvPicPr>
        <p:blipFill>
          <a:blip r:embed="rId4"/>
          <a:stretch>
            <a:fillRect/>
          </a:stretch>
        </p:blipFill>
        <p:spPr>
          <a:xfrm>
            <a:off x="5127761" y="2819401"/>
            <a:ext cx="1890840" cy="2689832"/>
          </a:xfrm>
          <a:prstGeom prst="rect">
            <a:avLst/>
          </a:prstGeom>
          <a:ln>
            <a:solidFill>
              <a:schemeClr val="bg1">
                <a:lumMod val="75000"/>
              </a:schemeClr>
            </a:solidFill>
          </a:ln>
        </p:spPr>
      </p:pic>
      <p:pic>
        <p:nvPicPr>
          <p:cNvPr id="11" name="Bilde 10">
            <a:extLst>
              <a:ext uri="{FF2B5EF4-FFF2-40B4-BE49-F238E27FC236}">
                <a16:creationId xmlns:a16="http://schemas.microsoft.com/office/drawing/2014/main" id="{A32E206D-6444-6E88-7503-8F55C58E3775}"/>
              </a:ext>
            </a:extLst>
          </p:cNvPr>
          <p:cNvPicPr>
            <a:picLocks noChangeAspect="1"/>
          </p:cNvPicPr>
          <p:nvPr/>
        </p:nvPicPr>
        <p:blipFill>
          <a:blip r:embed="rId5"/>
          <a:stretch>
            <a:fillRect/>
          </a:stretch>
        </p:blipFill>
        <p:spPr>
          <a:xfrm>
            <a:off x="9472500" y="2819401"/>
            <a:ext cx="1908500" cy="2689832"/>
          </a:xfrm>
          <a:prstGeom prst="rect">
            <a:avLst/>
          </a:prstGeom>
          <a:ln>
            <a:solidFill>
              <a:schemeClr val="bg1">
                <a:lumMod val="75000"/>
              </a:schemeClr>
            </a:solidFill>
          </a:ln>
        </p:spPr>
      </p:pic>
      <p:pic>
        <p:nvPicPr>
          <p:cNvPr id="13" name="Bilde 12">
            <a:extLst>
              <a:ext uri="{FF2B5EF4-FFF2-40B4-BE49-F238E27FC236}">
                <a16:creationId xmlns:a16="http://schemas.microsoft.com/office/drawing/2014/main" id="{C2E185DF-9C4F-A9C7-6A22-C846F2CEDB89}"/>
              </a:ext>
            </a:extLst>
          </p:cNvPr>
          <p:cNvPicPr>
            <a:picLocks noChangeAspect="1"/>
          </p:cNvPicPr>
          <p:nvPr/>
        </p:nvPicPr>
        <p:blipFill>
          <a:blip r:embed="rId6"/>
          <a:stretch>
            <a:fillRect/>
          </a:stretch>
        </p:blipFill>
        <p:spPr>
          <a:xfrm>
            <a:off x="7291301" y="2820711"/>
            <a:ext cx="1908498" cy="2688521"/>
          </a:xfrm>
          <a:prstGeom prst="rect">
            <a:avLst/>
          </a:prstGeom>
          <a:ln>
            <a:solidFill>
              <a:schemeClr val="bg1">
                <a:lumMod val="75000"/>
              </a:schemeClr>
            </a:solidFill>
          </a:ln>
        </p:spPr>
      </p:pic>
      <p:pic>
        <p:nvPicPr>
          <p:cNvPr id="5" name="Bilde 4">
            <a:extLst>
              <a:ext uri="{FF2B5EF4-FFF2-40B4-BE49-F238E27FC236}">
                <a16:creationId xmlns:a16="http://schemas.microsoft.com/office/drawing/2014/main" id="{FEDD4F4C-55A1-C83F-FFDF-7F3E5EC8DA20}"/>
              </a:ext>
            </a:extLst>
          </p:cNvPr>
          <p:cNvPicPr>
            <a:picLocks noChangeAspect="1"/>
          </p:cNvPicPr>
          <p:nvPr/>
        </p:nvPicPr>
        <p:blipFill>
          <a:blip r:embed="rId7"/>
          <a:stretch>
            <a:fillRect/>
          </a:stretch>
        </p:blipFill>
        <p:spPr>
          <a:xfrm>
            <a:off x="2939553" y="2813109"/>
            <a:ext cx="1915508" cy="2696123"/>
          </a:xfrm>
          <a:prstGeom prst="rect">
            <a:avLst/>
          </a:prstGeom>
          <a:ln>
            <a:solidFill>
              <a:schemeClr val="bg1">
                <a:lumMod val="75000"/>
              </a:schemeClr>
            </a:solidFill>
          </a:ln>
        </p:spPr>
      </p:pic>
    </p:spTree>
    <p:extLst>
      <p:ext uri="{BB962C8B-B14F-4D97-AF65-F5344CB8AC3E}">
        <p14:creationId xmlns:p14="http://schemas.microsoft.com/office/powerpoint/2010/main" val="4272914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potx" id="{E830C7F6-15D9-4E79-B5A6-AC7486A1DBBE}" vid="{C7B4B5BB-AB4F-4C6E-9FDA-88E11E3DD634}"/>
    </a:ext>
  </a:extLst>
</a:theme>
</file>

<file path=ppt/theme/theme2.xml><?xml version="1.0" encoding="utf-8"?>
<a:theme xmlns:a="http://schemas.openxmlformats.org/drawingml/2006/main" name="Office-tema">
  <a:themeElements>
    <a:clrScheme name="FHI 2024">
      <a:dk1>
        <a:srgbClr val="393C61"/>
      </a:dk1>
      <a:lt1>
        <a:srgbClr val="FFFFFF"/>
      </a:lt1>
      <a:dk2>
        <a:srgbClr val="222222"/>
      </a:dk2>
      <a:lt2>
        <a:srgbClr val="FAD8D7"/>
      </a:lt2>
      <a:accent1>
        <a:srgbClr val="65ADC3"/>
      </a:accent1>
      <a:accent2>
        <a:srgbClr val="EE7068"/>
      </a:accent2>
      <a:accent3>
        <a:srgbClr val="68CDAF"/>
      </a:accent3>
      <a:accent4>
        <a:srgbClr val="F7B665"/>
      </a:accent4>
      <a:accent5>
        <a:srgbClr val="435C68"/>
      </a:accent5>
      <a:accent6>
        <a:srgbClr val="767676"/>
      </a:accent6>
      <a:hlink>
        <a:srgbClr val="386E84"/>
      </a:hlink>
      <a:folHlink>
        <a:srgbClr val="7676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Mal FHI 2024.pptx" id="{5627FC42-59DF-4551-BB05-36D74CEB3923}" vid="{D2BD3721-571A-472D-971E-1F5FB3EF39CB}"/>
    </a:ext>
  </a:extLst>
</a:theme>
</file>

<file path=ppt/theme/theme3.xml><?xml version="1.0" encoding="utf-8"?>
<a:theme xmlns:a="http://schemas.openxmlformats.org/drawingml/2006/main" name="1_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potx" id="{E830C7F6-15D9-4E79-B5A6-AC7486A1DBBE}" vid="{C7B4B5BB-AB4F-4C6E-9FDA-88E11E3DD634}"/>
    </a:ext>
  </a:extLst>
</a:theme>
</file>

<file path=ppt/theme/theme4.xml><?xml version="1.0" encoding="utf-8"?>
<a:theme xmlns:a="http://schemas.openxmlformats.org/drawingml/2006/main" name="4_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potx" id="{E830C7F6-15D9-4E79-B5A6-AC7486A1DBBE}" vid="{C7B4B5BB-AB4F-4C6E-9FDA-88E11E3DD634}"/>
    </a:ext>
  </a:extLst>
</a:theme>
</file>

<file path=ppt/theme/theme5.xml><?xml version="1.0" encoding="utf-8"?>
<a:theme xmlns:a="http://schemas.openxmlformats.org/drawingml/2006/main" name="3_Office-tema">
  <a:themeElements>
    <a:clrScheme name="FHI 2024">
      <a:dk1>
        <a:srgbClr val="393C61"/>
      </a:dk1>
      <a:lt1>
        <a:srgbClr val="FFFFFF"/>
      </a:lt1>
      <a:dk2>
        <a:srgbClr val="222222"/>
      </a:dk2>
      <a:lt2>
        <a:srgbClr val="FAD8D7"/>
      </a:lt2>
      <a:accent1>
        <a:srgbClr val="65ADC3"/>
      </a:accent1>
      <a:accent2>
        <a:srgbClr val="EE7068"/>
      </a:accent2>
      <a:accent3>
        <a:srgbClr val="68CDAF"/>
      </a:accent3>
      <a:accent4>
        <a:srgbClr val="F7B665"/>
      </a:accent4>
      <a:accent5>
        <a:srgbClr val="435C68"/>
      </a:accent5>
      <a:accent6>
        <a:srgbClr val="767676"/>
      </a:accent6>
      <a:hlink>
        <a:srgbClr val="386E84"/>
      </a:hlink>
      <a:folHlink>
        <a:srgbClr val="7676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 2024 norsk.pptx" id="{9044E4BD-1F28-4DB4-8CDD-0B8D637217CC}" vid="{865EDCB2-AE62-4A6A-B731-87A787C9B3C7}"/>
    </a:ext>
  </a:extLst>
</a:theme>
</file>

<file path=ppt/theme/theme6.xml><?xml version="1.0" encoding="utf-8"?>
<a:theme xmlns:a="http://schemas.openxmlformats.org/drawingml/2006/main" name="5_Office-tema">
  <a:themeElements>
    <a:clrScheme name="FHI 2024">
      <a:dk1>
        <a:srgbClr val="393C61"/>
      </a:dk1>
      <a:lt1>
        <a:srgbClr val="FFFFFF"/>
      </a:lt1>
      <a:dk2>
        <a:srgbClr val="222222"/>
      </a:dk2>
      <a:lt2>
        <a:srgbClr val="FAD8D7"/>
      </a:lt2>
      <a:accent1>
        <a:srgbClr val="65ADC3"/>
      </a:accent1>
      <a:accent2>
        <a:srgbClr val="EE7068"/>
      </a:accent2>
      <a:accent3>
        <a:srgbClr val="68CDAF"/>
      </a:accent3>
      <a:accent4>
        <a:srgbClr val="F7B665"/>
      </a:accent4>
      <a:accent5>
        <a:srgbClr val="435C68"/>
      </a:accent5>
      <a:accent6>
        <a:srgbClr val="767676"/>
      </a:accent6>
      <a:hlink>
        <a:srgbClr val="386E84"/>
      </a:hlink>
      <a:folHlink>
        <a:srgbClr val="7676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Mal FHI 2024.pptx" id="{5627FC42-59DF-4551-BB05-36D74CEB3923}" vid="{D2BD3721-571A-472D-971E-1F5FB3EF39CB}"/>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tema">
  <a:themeElements>
    <a:clrScheme name="FHI 2024">
      <a:dk1>
        <a:srgbClr val="393C61"/>
      </a:dk1>
      <a:lt1>
        <a:srgbClr val="FFFFFF"/>
      </a:lt1>
      <a:dk2>
        <a:srgbClr val="222222"/>
      </a:dk2>
      <a:lt2>
        <a:srgbClr val="FAD8D7"/>
      </a:lt2>
      <a:accent1>
        <a:srgbClr val="65ADC3"/>
      </a:accent1>
      <a:accent2>
        <a:srgbClr val="EE7068"/>
      </a:accent2>
      <a:accent3>
        <a:srgbClr val="68CDAF"/>
      </a:accent3>
      <a:accent4>
        <a:srgbClr val="F7B665"/>
      </a:accent4>
      <a:accent5>
        <a:srgbClr val="435C68"/>
      </a:accent5>
      <a:accent6>
        <a:srgbClr val="767676"/>
      </a:accent6>
      <a:hlink>
        <a:srgbClr val="386E84"/>
      </a:hlink>
      <a:folHlink>
        <a:srgbClr val="7676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Mal FHI 2024.pptx" id="{CEC0E7E2-428D-48E4-9D2E-969D75494316}" vid="{CD26A9EE-F346-46B5-A545-CD554E2B0EC4}"/>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c938ee8-e198-4c1c-9660-a91bc752a216">
      <UserInfo>
        <DisplayName>Christine Bergland</DisplayName>
        <AccountId>11</AccountId>
        <AccountType/>
      </UserInfo>
      <UserInfo>
        <DisplayName>Knut Ivar Johansen</DisplayName>
        <AccountId>23</AccountId>
        <AccountType/>
      </UserInfo>
      <UserInfo>
        <DisplayName>Tove Brekken</DisplayName>
        <AccountId>24</AccountId>
        <AccountType/>
      </UserInfo>
      <UserInfo>
        <DisplayName>Gard Maurud</DisplayName>
        <AccountId>28</AccountId>
        <AccountType/>
      </UserInfo>
      <UserInfo>
        <DisplayName>Johanne Jerven Hestad</DisplayName>
        <AccountId>51</AccountId>
        <AccountType/>
      </UserInfo>
      <UserInfo>
        <DisplayName>Johanne Jerven Hestad</DisplayName>
        <AccountId>21</AccountId>
        <AccountType/>
      </UserInfo>
      <UserInfo>
        <DisplayName>Håvard Kolle Riis</DisplayName>
        <AccountId>15</AccountId>
        <AccountType/>
      </UserInfo>
      <UserInfo>
        <DisplayName>Elisabeth Hagen</DisplayName>
        <AccountId>14</AccountId>
        <AccountType/>
      </UserInfo>
      <UserInfo>
        <DisplayName>Ida Møller Solheim</DisplayName>
        <AccountId>12</AccountId>
        <AccountType/>
      </UserInfo>
      <UserInfo>
        <DisplayName>Gun Peggy Strømstad Knudsen</DisplayName>
        <AccountId>77</AccountId>
        <AccountType/>
      </UserInfo>
      <UserInfo>
        <DisplayName>Giske Ursin</DisplayName>
        <AccountId>41</AccountId>
        <AccountType/>
      </UserInfo>
      <UserInfo>
        <DisplayName>Roger Schäffer</DisplayName>
        <AccountId>37</AccountId>
        <AccountType/>
      </UserInfo>
      <UserInfo>
        <DisplayName>Lars Fredrik Hatlehol</DisplayName>
        <AccountId>42</AccountId>
        <AccountType/>
      </UserInfo>
      <UserInfo>
        <DisplayName>Trine Orten Groven</DisplayName>
        <AccountId>13</AccountId>
        <AccountType/>
      </UserInfo>
      <UserInfo>
        <DisplayName>Anne-Marte Bakken Kran</DisplayName>
        <AccountId>32</AccountId>
        <AccountType/>
      </UserInfo>
      <UserInfo>
        <DisplayName>Jan Franz Nygård</DisplayName>
        <AccountId>68</AccountId>
        <AccountType/>
      </UserInfo>
      <UserInfo>
        <DisplayName>Ingvild Eide Graff</DisplayName>
        <AccountId>33</AccountId>
        <AccountType/>
      </UserInfo>
      <UserInfo>
        <DisplayName>Ingvild Lange</DisplayName>
        <AccountId>16</AccountId>
        <AccountType/>
      </UserInfo>
      <UserInfo>
        <DisplayName>Åsa LAbee-Lund</DisplayName>
        <AccountId>50</AccountId>
        <AccountType/>
      </UserInfo>
      <UserInfo>
        <DisplayName>Ninia Margrethe Johnsen</DisplayName>
        <AccountId>46</AccountId>
        <AccountType/>
      </UserInfo>
      <UserInfo>
        <DisplayName>Gro Evensen</DisplayName>
        <AccountId>82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FD1A1FB23E94F84F2FF7EE8D2794C" ma:contentTypeVersion="10" ma:contentTypeDescription="Create a new document." ma:contentTypeScope="" ma:versionID="eba6c8a57b250d47c3638b2864e27e71">
  <xsd:schema xmlns:xsd="http://www.w3.org/2001/XMLSchema" xmlns:xs="http://www.w3.org/2001/XMLSchema" xmlns:p="http://schemas.microsoft.com/office/2006/metadata/properties" xmlns:ns2="3fbf3ffb-65a5-4d02-b06c-2c039558891a" xmlns:ns3="2c938ee8-e198-4c1c-9660-a91bc752a216" targetNamespace="http://schemas.microsoft.com/office/2006/metadata/properties" ma:root="true" ma:fieldsID="9475091ead8e0af9309ad8f9c0ec4b4c" ns2:_="" ns3:_="">
    <xsd:import namespace="3fbf3ffb-65a5-4d02-b06c-2c039558891a"/>
    <xsd:import namespace="2c938ee8-e198-4c1c-9660-a91bc752a2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f3ffb-65a5-4d02-b06c-2c03955889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938ee8-e198-4c1c-9660-a91bc752a2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A172BB-83F5-4CFA-B4DA-5223D6381E1D}">
  <ds:schemaRefs>
    <ds:schemaRef ds:uri="http://schemas.microsoft.com/sharepoint/v3/contenttype/forms"/>
  </ds:schemaRefs>
</ds:datastoreItem>
</file>

<file path=customXml/itemProps2.xml><?xml version="1.0" encoding="utf-8"?>
<ds:datastoreItem xmlns:ds="http://schemas.openxmlformats.org/officeDocument/2006/customXml" ds:itemID="{44AA62CD-612C-4A8A-B758-0BA0E527DD0C}">
  <ds:schemaRefs>
    <ds:schemaRef ds:uri="2c938ee8-e198-4c1c-9660-a91bc752a216"/>
    <ds:schemaRef ds:uri="3fbf3ffb-65a5-4d02-b06c-2c03955889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7414B65-988A-464A-BF33-CA901418E9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f3ffb-65a5-4d02-b06c-2c039558891a"/>
    <ds:schemaRef ds:uri="2c938ee8-e198-4c1c-9660-a91bc752a2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6315</Words>
  <Application>Microsoft Office PowerPoint</Application>
  <PresentationFormat>Widescreen</PresentationFormat>
  <Paragraphs>819</Paragraphs>
  <Slides>35</Slides>
  <Notes>21</Notes>
  <HiddenSlides>0</HiddenSlides>
  <MMClips>0</MMClips>
  <ScaleCrop>false</ScaleCrop>
  <HeadingPairs>
    <vt:vector size="4" baseType="variant">
      <vt:variant>
        <vt:lpstr>Tema</vt:lpstr>
      </vt:variant>
      <vt:variant>
        <vt:i4>8</vt:i4>
      </vt:variant>
      <vt:variant>
        <vt:lpstr>Lysbildetitler</vt:lpstr>
      </vt:variant>
      <vt:variant>
        <vt:i4>35</vt:i4>
      </vt:variant>
    </vt:vector>
  </HeadingPairs>
  <TitlesOfParts>
    <vt:vector size="43" baseType="lpstr">
      <vt:lpstr>2_Office-tema</vt:lpstr>
      <vt:lpstr>Office-tema</vt:lpstr>
      <vt:lpstr>1_Office-tema</vt:lpstr>
      <vt:lpstr>4_Office-tema</vt:lpstr>
      <vt:lpstr>3_Office-tema</vt:lpstr>
      <vt:lpstr>5_Office-tema</vt:lpstr>
      <vt:lpstr>Custom Design</vt:lpstr>
      <vt:lpstr>6_Office-tema</vt:lpstr>
      <vt:lpstr>PowerPoint-presentasjon</vt:lpstr>
      <vt:lpstr>PowerPoint-presentasjon</vt:lpstr>
      <vt:lpstr>PowerPoint-presentasjon</vt:lpstr>
      <vt:lpstr>Fra vugge til grav</vt:lpstr>
      <vt:lpstr>Hele verdikjeden</vt:lpstr>
      <vt:lpstr>En oppgave bare vi har</vt:lpstr>
      <vt:lpstr>Mange brukere med ulike behov</vt:lpstr>
      <vt:lpstr>Utfordringsbilde: Noe vet vi fra før, noe er nytt</vt:lpstr>
      <vt:lpstr>Helsedata skal gi samfunnsnytte</vt:lpstr>
      <vt:lpstr>Strategiske mål og delmål</vt:lpstr>
      <vt:lpstr>PowerPoint-presentasjon</vt:lpstr>
      <vt:lpstr>PowerPoint-presentasjon</vt:lpstr>
      <vt:lpstr>HDS-vedtaksmyndighet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 </vt:lpstr>
      <vt:lpstr>PowerPoint-presentasjon</vt:lpstr>
      <vt:lpstr>PowerPoint-presentasjon</vt:lpstr>
      <vt:lpstr>PowerPoint-presentasjon</vt:lpstr>
      <vt:lpstr>Ny sikkerhetspolitisk virkelighet  – Et skjerpet trusselbilde</vt:lpstr>
      <vt:lpstr>Trusselbildet -  Verdien av helsedata</vt:lpstr>
      <vt:lpstr>Hva gjør vi for å trygge helsedata?</vt:lpstr>
      <vt:lpstr>PowerPoint-presentasjon</vt:lpstr>
      <vt:lpstr>PowerPoint-presentasjon</vt:lpstr>
      <vt:lpstr>Mye er veldig bra! </vt:lpstr>
      <vt:lpstr>Verdien av rask tilgang til helsedata</vt:lpstr>
      <vt:lpstr>Verdien av rask tilgang til helsedata</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Elisabeth Hagen</dc:creator>
  <cp:lastModifiedBy>Ida Møller Solheim</cp:lastModifiedBy>
  <cp:revision>3</cp:revision>
  <cp:lastPrinted>2024-08-21T11:14:17Z</cp:lastPrinted>
  <dcterms:created xsi:type="dcterms:W3CDTF">2022-05-03T09:14:06Z</dcterms:created>
  <dcterms:modified xsi:type="dcterms:W3CDTF">2025-03-11T10:34:45Z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0x01010060FFD1A1FB23E94F84F2FF7EE8D2794C</vt:lpwstr>
  </property>
  <property fmtid="{D5CDD505-2E9C-101B-9397-08002B2CF9AE}" pid="3" name="TaxKeyword">
    <vt:lpwstr/>
  </property>
  <property fmtid="{D5CDD505-2E9C-101B-9397-08002B2CF9AE}" pid="4" name="FHI_Topic">
    <vt:lpwstr/>
  </property>
  <property fmtid="{D5CDD505-2E9C-101B-9397-08002B2CF9AE}" pid="5" name="FHITopic">
    <vt:lpwstr/>
  </property>
  <property fmtid="{D5CDD505-2E9C-101B-9397-08002B2CF9AE}" pid="6" name="MediaServiceImageTags">
    <vt:lpwstr/>
  </property>
  <property fmtid="{D5CDD505-2E9C-101B-9397-08002B2CF9AE}" pid="7" name="MSIP_Label_971fdeea-9437-4de2-969c-d0eba5dec47e_Enabled">
    <vt:lpwstr>true</vt:lpwstr>
  </property>
  <property fmtid="{D5CDD505-2E9C-101B-9397-08002B2CF9AE}" pid="8" name="MSIP_Label_971fdeea-9437-4de2-969c-d0eba5dec47e_SetDate">
    <vt:lpwstr>2024-04-08T05:26:53Z</vt:lpwstr>
  </property>
  <property fmtid="{D5CDD505-2E9C-101B-9397-08002B2CF9AE}" pid="9" name="MSIP_Label_971fdeea-9437-4de2-969c-d0eba5dec47e_Method">
    <vt:lpwstr>Standard</vt:lpwstr>
  </property>
  <property fmtid="{D5CDD505-2E9C-101B-9397-08002B2CF9AE}" pid="10" name="MSIP_Label_971fdeea-9437-4de2-969c-d0eba5dec47e_Name">
    <vt:lpwstr>Offentlig</vt:lpwstr>
  </property>
  <property fmtid="{D5CDD505-2E9C-101B-9397-08002B2CF9AE}" pid="11" name="MSIP_Label_971fdeea-9437-4de2-969c-d0eba5dec47e_SiteId">
    <vt:lpwstr>974bec44-9bad-4fdb-8e88-d3a1452197c8</vt:lpwstr>
  </property>
  <property fmtid="{D5CDD505-2E9C-101B-9397-08002B2CF9AE}" pid="12" name="MSIP_Label_971fdeea-9437-4de2-969c-d0eba5dec47e_ActionId">
    <vt:lpwstr>66f72242-9a4d-49ee-bee9-0b7aabb0297b</vt:lpwstr>
  </property>
  <property fmtid="{D5CDD505-2E9C-101B-9397-08002B2CF9AE}" pid="13" name="MSIP_Label_971fdeea-9437-4de2-969c-d0eba5dec47e_ContentBits">
    <vt:lpwstr>0</vt:lpwstr>
  </property>
</Properties>
</file>