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9E6F3-9CD3-4F16-BD60-E5856550BB3B}" v="41" dt="2024-03-14T11:48:14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ne Holen" userId="71e6d10d-1960-489d-9073-942074300973" providerId="ADAL" clId="{4189E6F3-9CD3-4F16-BD60-E5856550BB3B}"/>
    <pc:docChg chg="custSel addSld modSld">
      <pc:chgData name="Åsne Holen" userId="71e6d10d-1960-489d-9073-942074300973" providerId="ADAL" clId="{4189E6F3-9CD3-4F16-BD60-E5856550BB3B}" dt="2024-03-14T12:02:42.153" v="1505" actId="27636"/>
      <pc:docMkLst>
        <pc:docMk/>
      </pc:docMkLst>
      <pc:sldChg chg="modSp new mod">
        <pc:chgData name="Åsne Holen" userId="71e6d10d-1960-489d-9073-942074300973" providerId="ADAL" clId="{4189E6F3-9CD3-4F16-BD60-E5856550BB3B}" dt="2024-03-14T11:48:59.843" v="438" actId="20577"/>
        <pc:sldMkLst>
          <pc:docMk/>
          <pc:sldMk cId="610931579" sldId="256"/>
        </pc:sldMkLst>
        <pc:spChg chg="mod">
          <ac:chgData name="Åsne Holen" userId="71e6d10d-1960-489d-9073-942074300973" providerId="ADAL" clId="{4189E6F3-9CD3-4F16-BD60-E5856550BB3B}" dt="2024-03-14T11:48:38.846" v="365" actId="20577"/>
          <ac:spMkLst>
            <pc:docMk/>
            <pc:sldMk cId="610931579" sldId="256"/>
            <ac:spMk id="2" creationId="{BAE76BAE-12D2-EADB-4E5D-512378147883}"/>
          </ac:spMkLst>
        </pc:spChg>
        <pc:spChg chg="mod">
          <ac:chgData name="Åsne Holen" userId="71e6d10d-1960-489d-9073-942074300973" providerId="ADAL" clId="{4189E6F3-9CD3-4F16-BD60-E5856550BB3B}" dt="2024-03-14T11:48:59.843" v="438" actId="20577"/>
          <ac:spMkLst>
            <pc:docMk/>
            <pc:sldMk cId="610931579" sldId="256"/>
            <ac:spMk id="3" creationId="{5F2BCFF6-566E-7684-6A72-D7A33186B111}"/>
          </ac:spMkLst>
        </pc:spChg>
      </pc:sldChg>
      <pc:sldChg chg="addSp modSp new mod">
        <pc:chgData name="Åsne Holen" userId="71e6d10d-1960-489d-9073-942074300973" providerId="ADAL" clId="{4189E6F3-9CD3-4F16-BD60-E5856550BB3B}" dt="2024-03-14T11:36:51.389" v="27" actId="14100"/>
        <pc:sldMkLst>
          <pc:docMk/>
          <pc:sldMk cId="3224969698" sldId="257"/>
        </pc:sldMkLst>
        <pc:spChg chg="add mod">
          <ac:chgData name="Åsne Holen" userId="71e6d10d-1960-489d-9073-942074300973" providerId="ADAL" clId="{4189E6F3-9CD3-4F16-BD60-E5856550BB3B}" dt="2024-03-14T11:36:51.389" v="27" actId="14100"/>
          <ac:spMkLst>
            <pc:docMk/>
            <pc:sldMk cId="3224969698" sldId="257"/>
            <ac:spMk id="6" creationId="{FF75A945-6AFC-8464-A8B7-67BA0F37ABAE}"/>
          </ac:spMkLst>
        </pc:spChg>
        <pc:picChg chg="add mod">
          <ac:chgData name="Åsne Holen" userId="71e6d10d-1960-489d-9073-942074300973" providerId="ADAL" clId="{4189E6F3-9CD3-4F16-BD60-E5856550BB3B}" dt="2024-03-14T11:36:27.794" v="14" actId="1076"/>
          <ac:picMkLst>
            <pc:docMk/>
            <pc:sldMk cId="3224969698" sldId="257"/>
            <ac:picMk id="3" creationId="{234FC941-4E96-0F7B-BB08-F02C6700B218}"/>
          </ac:picMkLst>
        </pc:picChg>
        <pc:picChg chg="add mod">
          <ac:chgData name="Åsne Holen" userId="71e6d10d-1960-489d-9073-942074300973" providerId="ADAL" clId="{4189E6F3-9CD3-4F16-BD60-E5856550BB3B}" dt="2024-03-14T11:36:31.075" v="15" actId="1076"/>
          <ac:picMkLst>
            <pc:docMk/>
            <pc:sldMk cId="3224969698" sldId="257"/>
            <ac:picMk id="5" creationId="{6B6E5713-E6D3-A799-4FE7-4B9E7C07A3BF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37:38.840" v="43" actId="20577"/>
        <pc:sldMkLst>
          <pc:docMk/>
          <pc:sldMk cId="1550380165" sldId="258"/>
        </pc:sldMkLst>
        <pc:spChg chg="add mod">
          <ac:chgData name="Åsne Holen" userId="71e6d10d-1960-489d-9073-942074300973" providerId="ADAL" clId="{4189E6F3-9CD3-4F16-BD60-E5856550BB3B}" dt="2024-03-14T11:37:38.840" v="43" actId="20577"/>
          <ac:spMkLst>
            <pc:docMk/>
            <pc:sldMk cId="1550380165" sldId="258"/>
            <ac:spMk id="6" creationId="{8D230DB2-6AE6-2B11-4E2B-8C8B91578C9F}"/>
          </ac:spMkLst>
        </pc:spChg>
        <pc:picChg chg="add mod">
          <ac:chgData name="Åsne Holen" userId="71e6d10d-1960-489d-9073-942074300973" providerId="ADAL" clId="{4189E6F3-9CD3-4F16-BD60-E5856550BB3B}" dt="2024-03-14T11:37:33.216" v="40" actId="1076"/>
          <ac:picMkLst>
            <pc:docMk/>
            <pc:sldMk cId="1550380165" sldId="258"/>
            <ac:picMk id="3" creationId="{7F9F4A35-2145-663B-5D60-DB4013B67BC3}"/>
          </ac:picMkLst>
        </pc:picChg>
        <pc:picChg chg="add mod">
          <ac:chgData name="Åsne Holen" userId="71e6d10d-1960-489d-9073-942074300973" providerId="ADAL" clId="{4189E6F3-9CD3-4F16-BD60-E5856550BB3B}" dt="2024-03-14T11:37:32.048" v="39" actId="1076"/>
          <ac:picMkLst>
            <pc:docMk/>
            <pc:sldMk cId="1550380165" sldId="258"/>
            <ac:picMk id="5" creationId="{85C9C1EC-E87B-553A-CF05-738C344F50F2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38:15.271" v="56" actId="20577"/>
        <pc:sldMkLst>
          <pc:docMk/>
          <pc:sldMk cId="2152525289" sldId="259"/>
        </pc:sldMkLst>
        <pc:spChg chg="add mod">
          <ac:chgData name="Åsne Holen" userId="71e6d10d-1960-489d-9073-942074300973" providerId="ADAL" clId="{4189E6F3-9CD3-4F16-BD60-E5856550BB3B}" dt="2024-03-14T11:38:15.271" v="56" actId="20577"/>
          <ac:spMkLst>
            <pc:docMk/>
            <pc:sldMk cId="2152525289" sldId="259"/>
            <ac:spMk id="6" creationId="{2D6CC3E2-0C34-7F00-BF5C-503DA63C666B}"/>
          </ac:spMkLst>
        </pc:spChg>
        <pc:picChg chg="add mod">
          <ac:chgData name="Åsne Holen" userId="71e6d10d-1960-489d-9073-942074300973" providerId="ADAL" clId="{4189E6F3-9CD3-4F16-BD60-E5856550BB3B}" dt="2024-03-14T11:38:03.231" v="51" actId="1076"/>
          <ac:picMkLst>
            <pc:docMk/>
            <pc:sldMk cId="2152525289" sldId="259"/>
            <ac:picMk id="3" creationId="{D22F3880-B1F9-CE14-7025-1E557F546441}"/>
          </ac:picMkLst>
        </pc:picChg>
        <pc:picChg chg="add mod">
          <ac:chgData name="Åsne Holen" userId="71e6d10d-1960-489d-9073-942074300973" providerId="ADAL" clId="{4189E6F3-9CD3-4F16-BD60-E5856550BB3B}" dt="2024-03-14T11:38:09.541" v="53" actId="14100"/>
          <ac:picMkLst>
            <pc:docMk/>
            <pc:sldMk cId="2152525289" sldId="259"/>
            <ac:picMk id="5" creationId="{26688500-2EE5-3E62-CEE3-30696C6840CF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38:40.710" v="70" actId="20577"/>
        <pc:sldMkLst>
          <pc:docMk/>
          <pc:sldMk cId="2863528018" sldId="260"/>
        </pc:sldMkLst>
        <pc:spChg chg="add mod">
          <ac:chgData name="Åsne Holen" userId="71e6d10d-1960-489d-9073-942074300973" providerId="ADAL" clId="{4189E6F3-9CD3-4F16-BD60-E5856550BB3B}" dt="2024-03-14T11:38:40.710" v="70" actId="20577"/>
          <ac:spMkLst>
            <pc:docMk/>
            <pc:sldMk cId="2863528018" sldId="260"/>
            <ac:spMk id="6" creationId="{05605960-AC35-BE51-C8E8-B4BD37C90A27}"/>
          </ac:spMkLst>
        </pc:spChg>
        <pc:picChg chg="add mod">
          <ac:chgData name="Åsne Holen" userId="71e6d10d-1960-489d-9073-942074300973" providerId="ADAL" clId="{4189E6F3-9CD3-4F16-BD60-E5856550BB3B}" dt="2024-03-14T11:38:31.559" v="64" actId="1076"/>
          <ac:picMkLst>
            <pc:docMk/>
            <pc:sldMk cId="2863528018" sldId="260"/>
            <ac:picMk id="3" creationId="{8276B63C-2B53-8BFB-2FA7-8E0B1E7B70F6}"/>
          </ac:picMkLst>
        </pc:picChg>
        <pc:picChg chg="add mod">
          <ac:chgData name="Åsne Holen" userId="71e6d10d-1960-489d-9073-942074300973" providerId="ADAL" clId="{4189E6F3-9CD3-4F16-BD60-E5856550BB3B}" dt="2024-03-14T11:38:34.766" v="65" actId="1076"/>
          <ac:picMkLst>
            <pc:docMk/>
            <pc:sldMk cId="2863528018" sldId="260"/>
            <ac:picMk id="5" creationId="{17846D49-52AC-F14F-16F4-A3710097D217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39:27.071" v="82" actId="20577"/>
        <pc:sldMkLst>
          <pc:docMk/>
          <pc:sldMk cId="3928416554" sldId="261"/>
        </pc:sldMkLst>
        <pc:spChg chg="add mod">
          <ac:chgData name="Åsne Holen" userId="71e6d10d-1960-489d-9073-942074300973" providerId="ADAL" clId="{4189E6F3-9CD3-4F16-BD60-E5856550BB3B}" dt="2024-03-14T11:39:27.071" v="82" actId="20577"/>
          <ac:spMkLst>
            <pc:docMk/>
            <pc:sldMk cId="3928416554" sldId="261"/>
            <ac:spMk id="6" creationId="{0ECE0B10-6476-548A-A51C-95D4986B00C6}"/>
          </ac:spMkLst>
        </pc:spChg>
        <pc:picChg chg="add mod">
          <ac:chgData name="Åsne Holen" userId="71e6d10d-1960-489d-9073-942074300973" providerId="ADAL" clId="{4189E6F3-9CD3-4F16-BD60-E5856550BB3B}" dt="2024-03-14T11:39:17.545" v="78" actId="1076"/>
          <ac:picMkLst>
            <pc:docMk/>
            <pc:sldMk cId="3928416554" sldId="261"/>
            <ac:picMk id="3" creationId="{44BE5D21-6EF7-D856-3D22-4C7F097F583E}"/>
          </ac:picMkLst>
        </pc:picChg>
        <pc:picChg chg="add mod">
          <ac:chgData name="Åsne Holen" userId="71e6d10d-1960-489d-9073-942074300973" providerId="ADAL" clId="{4189E6F3-9CD3-4F16-BD60-E5856550BB3B}" dt="2024-03-14T11:39:21.263" v="79" actId="1076"/>
          <ac:picMkLst>
            <pc:docMk/>
            <pc:sldMk cId="3928416554" sldId="261"/>
            <ac:picMk id="5" creationId="{D1FCAC5E-4FC6-710A-2B8C-B8540C2E15D4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0:03.629" v="99" actId="20577"/>
        <pc:sldMkLst>
          <pc:docMk/>
          <pc:sldMk cId="4209760006" sldId="262"/>
        </pc:sldMkLst>
        <pc:spChg chg="add mod">
          <ac:chgData name="Åsne Holen" userId="71e6d10d-1960-489d-9073-942074300973" providerId="ADAL" clId="{4189E6F3-9CD3-4F16-BD60-E5856550BB3B}" dt="2024-03-14T11:40:03.629" v="99" actId="20577"/>
          <ac:spMkLst>
            <pc:docMk/>
            <pc:sldMk cId="4209760006" sldId="262"/>
            <ac:spMk id="6" creationId="{9633D002-503D-9773-8D92-A9F15599E3AF}"/>
          </ac:spMkLst>
        </pc:spChg>
        <pc:picChg chg="add mod">
          <ac:chgData name="Åsne Holen" userId="71e6d10d-1960-489d-9073-942074300973" providerId="ADAL" clId="{4189E6F3-9CD3-4F16-BD60-E5856550BB3B}" dt="2024-03-14T11:39:59.965" v="95" actId="1076"/>
          <ac:picMkLst>
            <pc:docMk/>
            <pc:sldMk cId="4209760006" sldId="262"/>
            <ac:picMk id="3" creationId="{C9EF1CE4-8841-BD56-1E70-46ACB45FC777}"/>
          </ac:picMkLst>
        </pc:picChg>
        <pc:picChg chg="add mod">
          <ac:chgData name="Åsne Holen" userId="71e6d10d-1960-489d-9073-942074300973" providerId="ADAL" clId="{4189E6F3-9CD3-4F16-BD60-E5856550BB3B}" dt="2024-03-14T11:39:58.560" v="94" actId="1076"/>
          <ac:picMkLst>
            <pc:docMk/>
            <pc:sldMk cId="4209760006" sldId="262"/>
            <ac:picMk id="5" creationId="{6B30E4F8-0B13-6858-C4B8-67E340549959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0:45.022" v="111" actId="20577"/>
        <pc:sldMkLst>
          <pc:docMk/>
          <pc:sldMk cId="1409879724" sldId="263"/>
        </pc:sldMkLst>
        <pc:spChg chg="add mod">
          <ac:chgData name="Åsne Holen" userId="71e6d10d-1960-489d-9073-942074300973" providerId="ADAL" clId="{4189E6F3-9CD3-4F16-BD60-E5856550BB3B}" dt="2024-03-14T11:40:45.022" v="111" actId="20577"/>
          <ac:spMkLst>
            <pc:docMk/>
            <pc:sldMk cId="1409879724" sldId="263"/>
            <ac:spMk id="6" creationId="{99D97D9E-A1E5-E6ED-4E4C-83D75E68F4D4}"/>
          </ac:spMkLst>
        </pc:spChg>
        <pc:picChg chg="add mod">
          <ac:chgData name="Åsne Holen" userId="71e6d10d-1960-489d-9073-942074300973" providerId="ADAL" clId="{4189E6F3-9CD3-4F16-BD60-E5856550BB3B}" dt="2024-03-14T11:40:35.780" v="107" actId="14100"/>
          <ac:picMkLst>
            <pc:docMk/>
            <pc:sldMk cId="1409879724" sldId="263"/>
            <ac:picMk id="3" creationId="{32EBB682-D188-BA0E-6B13-C71DD21600AC}"/>
          </ac:picMkLst>
        </pc:picChg>
        <pc:picChg chg="add mod">
          <ac:chgData name="Åsne Holen" userId="71e6d10d-1960-489d-9073-942074300973" providerId="ADAL" clId="{4189E6F3-9CD3-4F16-BD60-E5856550BB3B}" dt="2024-03-14T11:40:37.580" v="108" actId="14100"/>
          <ac:picMkLst>
            <pc:docMk/>
            <pc:sldMk cId="1409879724" sldId="263"/>
            <ac:picMk id="5" creationId="{16D75612-A3D3-8F4D-628B-CD54BF177EE9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1:11.117" v="126" actId="20577"/>
        <pc:sldMkLst>
          <pc:docMk/>
          <pc:sldMk cId="2178588903" sldId="264"/>
        </pc:sldMkLst>
        <pc:spChg chg="add mod">
          <ac:chgData name="Åsne Holen" userId="71e6d10d-1960-489d-9073-942074300973" providerId="ADAL" clId="{4189E6F3-9CD3-4F16-BD60-E5856550BB3B}" dt="2024-03-14T11:41:11.117" v="126" actId="20577"/>
          <ac:spMkLst>
            <pc:docMk/>
            <pc:sldMk cId="2178588903" sldId="264"/>
            <ac:spMk id="6" creationId="{77665373-CB97-8AE8-E7B7-71290FE54541}"/>
          </ac:spMkLst>
        </pc:spChg>
        <pc:picChg chg="add mod">
          <ac:chgData name="Åsne Holen" userId="71e6d10d-1960-489d-9073-942074300973" providerId="ADAL" clId="{4189E6F3-9CD3-4F16-BD60-E5856550BB3B}" dt="2024-03-14T11:41:02.562" v="120" actId="14100"/>
          <ac:picMkLst>
            <pc:docMk/>
            <pc:sldMk cId="2178588903" sldId="264"/>
            <ac:picMk id="3" creationId="{9477F93C-E175-79C7-01AD-A3B0B11DAFC5}"/>
          </ac:picMkLst>
        </pc:picChg>
        <pc:picChg chg="add mod">
          <ac:chgData name="Åsne Holen" userId="71e6d10d-1960-489d-9073-942074300973" providerId="ADAL" clId="{4189E6F3-9CD3-4F16-BD60-E5856550BB3B}" dt="2024-03-14T11:41:05.588" v="121" actId="1076"/>
          <ac:picMkLst>
            <pc:docMk/>
            <pc:sldMk cId="2178588903" sldId="264"/>
            <ac:picMk id="5" creationId="{7385C0F2-B853-E39D-475E-D4DCB1E8B41B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1:50.450" v="141" actId="20577"/>
        <pc:sldMkLst>
          <pc:docMk/>
          <pc:sldMk cId="2042261196" sldId="265"/>
        </pc:sldMkLst>
        <pc:spChg chg="add mod">
          <ac:chgData name="Åsne Holen" userId="71e6d10d-1960-489d-9073-942074300973" providerId="ADAL" clId="{4189E6F3-9CD3-4F16-BD60-E5856550BB3B}" dt="2024-03-14T11:41:50.450" v="141" actId="20577"/>
          <ac:spMkLst>
            <pc:docMk/>
            <pc:sldMk cId="2042261196" sldId="265"/>
            <ac:spMk id="6" creationId="{135C90FC-F8E9-F651-BF46-E7D0FA1BBBA7}"/>
          </ac:spMkLst>
        </pc:spChg>
        <pc:picChg chg="add mod">
          <ac:chgData name="Åsne Holen" userId="71e6d10d-1960-489d-9073-942074300973" providerId="ADAL" clId="{4189E6F3-9CD3-4F16-BD60-E5856550BB3B}" dt="2024-03-14T11:41:44.882" v="137" actId="1076"/>
          <ac:picMkLst>
            <pc:docMk/>
            <pc:sldMk cId="2042261196" sldId="265"/>
            <ac:picMk id="3" creationId="{0977B797-3493-D4BE-2435-0BFEEAB6A42E}"/>
          </ac:picMkLst>
        </pc:picChg>
        <pc:picChg chg="add mod">
          <ac:chgData name="Åsne Holen" userId="71e6d10d-1960-489d-9073-942074300973" providerId="ADAL" clId="{4189E6F3-9CD3-4F16-BD60-E5856550BB3B}" dt="2024-03-14T11:41:46.778" v="138" actId="1076"/>
          <ac:picMkLst>
            <pc:docMk/>
            <pc:sldMk cId="2042261196" sldId="265"/>
            <ac:picMk id="5" creationId="{B0203001-221B-2FF1-1D38-B14A2635D800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2:20.381" v="158" actId="20577"/>
        <pc:sldMkLst>
          <pc:docMk/>
          <pc:sldMk cId="2774938689" sldId="266"/>
        </pc:sldMkLst>
        <pc:spChg chg="add mod">
          <ac:chgData name="Åsne Holen" userId="71e6d10d-1960-489d-9073-942074300973" providerId="ADAL" clId="{4189E6F3-9CD3-4F16-BD60-E5856550BB3B}" dt="2024-03-14T11:42:20.381" v="158" actId="20577"/>
          <ac:spMkLst>
            <pc:docMk/>
            <pc:sldMk cId="2774938689" sldId="266"/>
            <ac:spMk id="6" creationId="{A7F2AF31-078B-9A7B-C585-F244C27089CD}"/>
          </ac:spMkLst>
        </pc:spChg>
        <pc:picChg chg="add mod">
          <ac:chgData name="Åsne Holen" userId="71e6d10d-1960-489d-9073-942074300973" providerId="ADAL" clId="{4189E6F3-9CD3-4F16-BD60-E5856550BB3B}" dt="2024-03-14T11:42:09.590" v="150" actId="14100"/>
          <ac:picMkLst>
            <pc:docMk/>
            <pc:sldMk cId="2774938689" sldId="266"/>
            <ac:picMk id="3" creationId="{C81135E9-C845-A36C-C207-067552C815F5}"/>
          </ac:picMkLst>
        </pc:picChg>
        <pc:picChg chg="add mod">
          <ac:chgData name="Åsne Holen" userId="71e6d10d-1960-489d-9073-942074300973" providerId="ADAL" clId="{4189E6F3-9CD3-4F16-BD60-E5856550BB3B}" dt="2024-03-14T11:42:15.302" v="153" actId="1076"/>
          <ac:picMkLst>
            <pc:docMk/>
            <pc:sldMk cId="2774938689" sldId="266"/>
            <ac:picMk id="5" creationId="{5341A962-2D3A-BDEA-782A-3069FB816435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3:00.605" v="174" actId="20577"/>
        <pc:sldMkLst>
          <pc:docMk/>
          <pc:sldMk cId="3826246261" sldId="267"/>
        </pc:sldMkLst>
        <pc:spChg chg="add mod">
          <ac:chgData name="Åsne Holen" userId="71e6d10d-1960-489d-9073-942074300973" providerId="ADAL" clId="{4189E6F3-9CD3-4F16-BD60-E5856550BB3B}" dt="2024-03-14T11:43:00.605" v="174" actId="20577"/>
          <ac:spMkLst>
            <pc:docMk/>
            <pc:sldMk cId="3826246261" sldId="267"/>
            <ac:spMk id="6" creationId="{9C3054B1-6EFA-E211-2379-12A3DB4926F3}"/>
          </ac:spMkLst>
        </pc:spChg>
        <pc:picChg chg="add mod">
          <ac:chgData name="Åsne Holen" userId="71e6d10d-1960-489d-9073-942074300973" providerId="ADAL" clId="{4189E6F3-9CD3-4F16-BD60-E5856550BB3B}" dt="2024-03-14T11:42:47.944" v="169" actId="1076"/>
          <ac:picMkLst>
            <pc:docMk/>
            <pc:sldMk cId="3826246261" sldId="267"/>
            <ac:picMk id="3" creationId="{A032185F-92DE-CA8D-B991-853F653804EB}"/>
          </ac:picMkLst>
        </pc:picChg>
        <pc:picChg chg="add mod">
          <ac:chgData name="Åsne Holen" userId="71e6d10d-1960-489d-9073-942074300973" providerId="ADAL" clId="{4189E6F3-9CD3-4F16-BD60-E5856550BB3B}" dt="2024-03-14T11:42:56.400" v="171" actId="14100"/>
          <ac:picMkLst>
            <pc:docMk/>
            <pc:sldMk cId="3826246261" sldId="267"/>
            <ac:picMk id="5" creationId="{574A4058-F2A9-5C49-4C21-EBE63B18B837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3:34.505" v="192" actId="20577"/>
        <pc:sldMkLst>
          <pc:docMk/>
          <pc:sldMk cId="2134005063" sldId="268"/>
        </pc:sldMkLst>
        <pc:spChg chg="add mod">
          <ac:chgData name="Åsne Holen" userId="71e6d10d-1960-489d-9073-942074300973" providerId="ADAL" clId="{4189E6F3-9CD3-4F16-BD60-E5856550BB3B}" dt="2024-03-14T11:43:34.505" v="192" actId="20577"/>
          <ac:spMkLst>
            <pc:docMk/>
            <pc:sldMk cId="2134005063" sldId="268"/>
            <ac:spMk id="6" creationId="{195D0D2D-1549-1F8E-6A06-1FD836F50F6D}"/>
          </ac:spMkLst>
        </pc:spChg>
        <pc:picChg chg="add mod">
          <ac:chgData name="Åsne Holen" userId="71e6d10d-1960-489d-9073-942074300973" providerId="ADAL" clId="{4189E6F3-9CD3-4F16-BD60-E5856550BB3B}" dt="2024-03-14T11:43:22.584" v="185" actId="1076"/>
          <ac:picMkLst>
            <pc:docMk/>
            <pc:sldMk cId="2134005063" sldId="268"/>
            <ac:picMk id="3" creationId="{B58CC1CB-BF08-FCF5-7D4F-417372B978C4}"/>
          </ac:picMkLst>
        </pc:picChg>
        <pc:picChg chg="add mod">
          <ac:chgData name="Åsne Holen" userId="71e6d10d-1960-489d-9073-942074300973" providerId="ADAL" clId="{4189E6F3-9CD3-4F16-BD60-E5856550BB3B}" dt="2024-03-14T11:43:26.599" v="187" actId="14100"/>
          <ac:picMkLst>
            <pc:docMk/>
            <pc:sldMk cId="2134005063" sldId="268"/>
            <ac:picMk id="5" creationId="{2592FB11-82AC-B76A-0DC3-FC5E2C5881D8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4:09.368" v="209" actId="20577"/>
        <pc:sldMkLst>
          <pc:docMk/>
          <pc:sldMk cId="2546122659" sldId="269"/>
        </pc:sldMkLst>
        <pc:spChg chg="add mod">
          <ac:chgData name="Åsne Holen" userId="71e6d10d-1960-489d-9073-942074300973" providerId="ADAL" clId="{4189E6F3-9CD3-4F16-BD60-E5856550BB3B}" dt="2024-03-14T11:44:09.368" v="209" actId="20577"/>
          <ac:spMkLst>
            <pc:docMk/>
            <pc:sldMk cId="2546122659" sldId="269"/>
            <ac:spMk id="6" creationId="{BA483E1B-BA82-5FF5-6A5E-58382FA341EA}"/>
          </ac:spMkLst>
        </pc:spChg>
        <pc:picChg chg="add mod">
          <ac:chgData name="Åsne Holen" userId="71e6d10d-1960-489d-9073-942074300973" providerId="ADAL" clId="{4189E6F3-9CD3-4F16-BD60-E5856550BB3B}" dt="2024-03-14T11:44:06.374" v="207" actId="1076"/>
          <ac:picMkLst>
            <pc:docMk/>
            <pc:sldMk cId="2546122659" sldId="269"/>
            <ac:picMk id="3" creationId="{5825F8DB-C99B-2BFF-69BB-90245ADB4775}"/>
          </ac:picMkLst>
        </pc:picChg>
        <pc:picChg chg="add mod">
          <ac:chgData name="Åsne Holen" userId="71e6d10d-1960-489d-9073-942074300973" providerId="ADAL" clId="{4189E6F3-9CD3-4F16-BD60-E5856550BB3B}" dt="2024-03-14T11:44:05.192" v="206" actId="1076"/>
          <ac:picMkLst>
            <pc:docMk/>
            <pc:sldMk cId="2546122659" sldId="269"/>
            <ac:picMk id="5" creationId="{55CEC194-EEA5-DB36-7BB2-677B9BE55D7B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4:57.088" v="225" actId="20577"/>
        <pc:sldMkLst>
          <pc:docMk/>
          <pc:sldMk cId="4252573680" sldId="270"/>
        </pc:sldMkLst>
        <pc:spChg chg="add mod">
          <ac:chgData name="Åsne Holen" userId="71e6d10d-1960-489d-9073-942074300973" providerId="ADAL" clId="{4189E6F3-9CD3-4F16-BD60-E5856550BB3B}" dt="2024-03-14T11:44:57.088" v="225" actId="20577"/>
          <ac:spMkLst>
            <pc:docMk/>
            <pc:sldMk cId="4252573680" sldId="270"/>
            <ac:spMk id="6" creationId="{AE5245D0-EE7B-673A-D50C-959F1190CCBB}"/>
          </ac:spMkLst>
        </pc:spChg>
        <pc:picChg chg="add mod">
          <ac:chgData name="Åsne Holen" userId="71e6d10d-1960-489d-9073-942074300973" providerId="ADAL" clId="{4189E6F3-9CD3-4F16-BD60-E5856550BB3B}" dt="2024-03-14T11:44:44.878" v="218" actId="1076"/>
          <ac:picMkLst>
            <pc:docMk/>
            <pc:sldMk cId="4252573680" sldId="270"/>
            <ac:picMk id="3" creationId="{963A4D38-9B68-5079-E390-2E405B5E1C1D}"/>
          </ac:picMkLst>
        </pc:picChg>
        <pc:picChg chg="add mod">
          <ac:chgData name="Åsne Holen" userId="71e6d10d-1960-489d-9073-942074300973" providerId="ADAL" clId="{4189E6F3-9CD3-4F16-BD60-E5856550BB3B}" dt="2024-03-14T11:44:50.597" v="220" actId="14100"/>
          <ac:picMkLst>
            <pc:docMk/>
            <pc:sldMk cId="4252573680" sldId="270"/>
            <ac:picMk id="5" creationId="{A34AC8D8-417D-2B4B-C6DA-128DF85D11F5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5:31.487" v="238" actId="20577"/>
        <pc:sldMkLst>
          <pc:docMk/>
          <pc:sldMk cId="3611610306" sldId="271"/>
        </pc:sldMkLst>
        <pc:spChg chg="add mod">
          <ac:chgData name="Åsne Holen" userId="71e6d10d-1960-489d-9073-942074300973" providerId="ADAL" clId="{4189E6F3-9CD3-4F16-BD60-E5856550BB3B}" dt="2024-03-14T11:45:31.487" v="238" actId="20577"/>
          <ac:spMkLst>
            <pc:docMk/>
            <pc:sldMk cId="3611610306" sldId="271"/>
            <ac:spMk id="6" creationId="{8B9EF2F9-493B-E58A-66A3-2FFCC2B4708F}"/>
          </ac:spMkLst>
        </pc:spChg>
        <pc:picChg chg="add mod">
          <ac:chgData name="Åsne Holen" userId="71e6d10d-1960-489d-9073-942074300973" providerId="ADAL" clId="{4189E6F3-9CD3-4F16-BD60-E5856550BB3B}" dt="2024-03-14T11:45:24.982" v="234" actId="14100"/>
          <ac:picMkLst>
            <pc:docMk/>
            <pc:sldMk cId="3611610306" sldId="271"/>
            <ac:picMk id="3" creationId="{F76B7C7E-046D-B64E-609F-8E29C9C41B98}"/>
          </ac:picMkLst>
        </pc:picChg>
        <pc:picChg chg="add mod">
          <ac:chgData name="Åsne Holen" userId="71e6d10d-1960-489d-9073-942074300973" providerId="ADAL" clId="{4189E6F3-9CD3-4F16-BD60-E5856550BB3B}" dt="2024-03-14T11:45:28.045" v="235" actId="1076"/>
          <ac:picMkLst>
            <pc:docMk/>
            <pc:sldMk cId="3611610306" sldId="271"/>
            <ac:picMk id="5" creationId="{3C1774C6-95A4-3179-3D8C-EFF04D34E243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6:08.718" v="258" actId="1076"/>
        <pc:sldMkLst>
          <pc:docMk/>
          <pc:sldMk cId="3125602059" sldId="272"/>
        </pc:sldMkLst>
        <pc:spChg chg="add mod">
          <ac:chgData name="Åsne Holen" userId="71e6d10d-1960-489d-9073-942074300973" providerId="ADAL" clId="{4189E6F3-9CD3-4F16-BD60-E5856550BB3B}" dt="2024-03-14T11:45:57.652" v="255" actId="20577"/>
          <ac:spMkLst>
            <pc:docMk/>
            <pc:sldMk cId="3125602059" sldId="272"/>
            <ac:spMk id="6" creationId="{5831E07B-E29D-5FC2-A4D3-8D1C36B8C42D}"/>
          </ac:spMkLst>
        </pc:spChg>
        <pc:picChg chg="add mod">
          <ac:chgData name="Åsne Holen" userId="71e6d10d-1960-489d-9073-942074300973" providerId="ADAL" clId="{4189E6F3-9CD3-4F16-BD60-E5856550BB3B}" dt="2024-03-14T11:46:08.718" v="258" actId="1076"/>
          <ac:picMkLst>
            <pc:docMk/>
            <pc:sldMk cId="3125602059" sldId="272"/>
            <ac:picMk id="3" creationId="{C651E2E9-3E24-789B-EF18-8593D7A3B662}"/>
          </ac:picMkLst>
        </pc:picChg>
        <pc:picChg chg="add mod">
          <ac:chgData name="Åsne Holen" userId="71e6d10d-1960-489d-9073-942074300973" providerId="ADAL" clId="{4189E6F3-9CD3-4F16-BD60-E5856550BB3B}" dt="2024-03-14T11:46:06.830" v="257" actId="14100"/>
          <ac:picMkLst>
            <pc:docMk/>
            <pc:sldMk cId="3125602059" sldId="272"/>
            <ac:picMk id="5" creationId="{26B74DAD-AB52-03B9-FDD6-A38B2C96BE5C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6:37.595" v="272" actId="20577"/>
        <pc:sldMkLst>
          <pc:docMk/>
          <pc:sldMk cId="373438213" sldId="273"/>
        </pc:sldMkLst>
        <pc:spChg chg="add mod">
          <ac:chgData name="Åsne Holen" userId="71e6d10d-1960-489d-9073-942074300973" providerId="ADAL" clId="{4189E6F3-9CD3-4F16-BD60-E5856550BB3B}" dt="2024-03-14T11:46:37.595" v="272" actId="20577"/>
          <ac:spMkLst>
            <pc:docMk/>
            <pc:sldMk cId="373438213" sldId="273"/>
            <ac:spMk id="6" creationId="{8591E432-CF2D-EBB7-57F2-98E244930ECB}"/>
          </ac:spMkLst>
        </pc:spChg>
        <pc:picChg chg="add mod">
          <ac:chgData name="Åsne Holen" userId="71e6d10d-1960-489d-9073-942074300973" providerId="ADAL" clId="{4189E6F3-9CD3-4F16-BD60-E5856550BB3B}" dt="2024-03-14T11:46:30.802" v="267" actId="1076"/>
          <ac:picMkLst>
            <pc:docMk/>
            <pc:sldMk cId="373438213" sldId="273"/>
            <ac:picMk id="3" creationId="{B0B3CDF3-1E63-1A5C-A0E4-9C9C31BD5A02}"/>
          </ac:picMkLst>
        </pc:picChg>
        <pc:picChg chg="add mod">
          <ac:chgData name="Åsne Holen" userId="71e6d10d-1960-489d-9073-942074300973" providerId="ADAL" clId="{4189E6F3-9CD3-4F16-BD60-E5856550BB3B}" dt="2024-03-14T11:46:34.163" v="269" actId="14100"/>
          <ac:picMkLst>
            <pc:docMk/>
            <pc:sldMk cId="373438213" sldId="273"/>
            <ac:picMk id="5" creationId="{5582D5E7-D98F-4F0F-C660-B829F67114F6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7:15.765" v="290" actId="1076"/>
        <pc:sldMkLst>
          <pc:docMk/>
          <pc:sldMk cId="2404681571" sldId="274"/>
        </pc:sldMkLst>
        <pc:spChg chg="add mod">
          <ac:chgData name="Åsne Holen" userId="71e6d10d-1960-489d-9073-942074300973" providerId="ADAL" clId="{4189E6F3-9CD3-4F16-BD60-E5856550BB3B}" dt="2024-03-14T11:47:06.094" v="287" actId="20577"/>
          <ac:spMkLst>
            <pc:docMk/>
            <pc:sldMk cId="2404681571" sldId="274"/>
            <ac:spMk id="6" creationId="{088D68F6-F975-EBDD-206D-D64BAC2C59D2}"/>
          </ac:spMkLst>
        </pc:spChg>
        <pc:picChg chg="add mod">
          <ac:chgData name="Åsne Holen" userId="71e6d10d-1960-489d-9073-942074300973" providerId="ADAL" clId="{4189E6F3-9CD3-4F16-BD60-E5856550BB3B}" dt="2024-03-14T11:47:14.229" v="289" actId="1076"/>
          <ac:picMkLst>
            <pc:docMk/>
            <pc:sldMk cId="2404681571" sldId="274"/>
            <ac:picMk id="3" creationId="{ACC865DD-DB48-11B8-CC61-D41BAD7DEC64}"/>
          </ac:picMkLst>
        </pc:picChg>
        <pc:picChg chg="add mod">
          <ac:chgData name="Åsne Holen" userId="71e6d10d-1960-489d-9073-942074300973" providerId="ADAL" clId="{4189E6F3-9CD3-4F16-BD60-E5856550BB3B}" dt="2024-03-14T11:47:15.765" v="290" actId="1076"/>
          <ac:picMkLst>
            <pc:docMk/>
            <pc:sldMk cId="2404681571" sldId="274"/>
            <ac:picMk id="5" creationId="{49DA3671-7DD9-79F1-F9F7-1AC4DCE09D4B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7:52.110" v="305" actId="1076"/>
        <pc:sldMkLst>
          <pc:docMk/>
          <pc:sldMk cId="2369765882" sldId="275"/>
        </pc:sldMkLst>
        <pc:spChg chg="add mod">
          <ac:chgData name="Åsne Holen" userId="71e6d10d-1960-489d-9073-942074300973" providerId="ADAL" clId="{4189E6F3-9CD3-4F16-BD60-E5856550BB3B}" dt="2024-03-14T11:47:50.398" v="304" actId="14100"/>
          <ac:spMkLst>
            <pc:docMk/>
            <pc:sldMk cId="2369765882" sldId="275"/>
            <ac:spMk id="6" creationId="{34598CA0-543C-903F-FFB3-5F5C10E47045}"/>
          </ac:spMkLst>
        </pc:spChg>
        <pc:picChg chg="add mod">
          <ac:chgData name="Åsne Holen" userId="71e6d10d-1960-489d-9073-942074300973" providerId="ADAL" clId="{4189E6F3-9CD3-4F16-BD60-E5856550BB3B}" dt="2024-03-14T11:47:52.110" v="305" actId="1076"/>
          <ac:picMkLst>
            <pc:docMk/>
            <pc:sldMk cId="2369765882" sldId="275"/>
            <ac:picMk id="3" creationId="{CAE36F3A-834E-027E-948F-62DC007130FD}"/>
          </ac:picMkLst>
        </pc:picChg>
        <pc:picChg chg="add mod">
          <ac:chgData name="Åsne Holen" userId="71e6d10d-1960-489d-9073-942074300973" providerId="ADAL" clId="{4189E6F3-9CD3-4F16-BD60-E5856550BB3B}" dt="2024-03-14T11:47:42.288" v="301" actId="14100"/>
          <ac:picMkLst>
            <pc:docMk/>
            <pc:sldMk cId="2369765882" sldId="275"/>
            <ac:picMk id="5" creationId="{8432374A-EC40-2243-35FA-02980A9493FE}"/>
          </ac:picMkLst>
        </pc:picChg>
      </pc:sldChg>
      <pc:sldChg chg="addSp modSp new mod">
        <pc:chgData name="Åsne Holen" userId="71e6d10d-1960-489d-9073-942074300973" providerId="ADAL" clId="{4189E6F3-9CD3-4F16-BD60-E5856550BB3B}" dt="2024-03-14T11:48:18.757" v="318" actId="20577"/>
        <pc:sldMkLst>
          <pc:docMk/>
          <pc:sldMk cId="1750165434" sldId="276"/>
        </pc:sldMkLst>
        <pc:spChg chg="add mod">
          <ac:chgData name="Åsne Holen" userId="71e6d10d-1960-489d-9073-942074300973" providerId="ADAL" clId="{4189E6F3-9CD3-4F16-BD60-E5856550BB3B}" dt="2024-03-14T11:48:18.757" v="318" actId="20577"/>
          <ac:spMkLst>
            <pc:docMk/>
            <pc:sldMk cId="1750165434" sldId="276"/>
            <ac:spMk id="6" creationId="{9EF99EAA-1285-7993-8713-DDFB3CE1BBA4}"/>
          </ac:spMkLst>
        </pc:spChg>
        <pc:picChg chg="add mod">
          <ac:chgData name="Åsne Holen" userId="71e6d10d-1960-489d-9073-942074300973" providerId="ADAL" clId="{4189E6F3-9CD3-4F16-BD60-E5856550BB3B}" dt="2024-03-14T11:48:07.852" v="312" actId="14100"/>
          <ac:picMkLst>
            <pc:docMk/>
            <pc:sldMk cId="1750165434" sldId="276"/>
            <ac:picMk id="3" creationId="{77B4B770-6645-82A1-3A87-C693993AB217}"/>
          </ac:picMkLst>
        </pc:picChg>
        <pc:picChg chg="add mod">
          <ac:chgData name="Åsne Holen" userId="71e6d10d-1960-489d-9073-942074300973" providerId="ADAL" clId="{4189E6F3-9CD3-4F16-BD60-E5856550BB3B}" dt="2024-03-14T11:48:13.516" v="314" actId="14100"/>
          <ac:picMkLst>
            <pc:docMk/>
            <pc:sldMk cId="1750165434" sldId="276"/>
            <ac:picMk id="5" creationId="{5E642D71-1DA7-12F5-EA4F-8E2D35667967}"/>
          </ac:picMkLst>
        </pc:picChg>
      </pc:sldChg>
      <pc:sldChg chg="modSp new mod">
        <pc:chgData name="Åsne Holen" userId="71e6d10d-1960-489d-9073-942074300973" providerId="ADAL" clId="{4189E6F3-9CD3-4F16-BD60-E5856550BB3B}" dt="2024-03-14T12:02:42.153" v="1505" actId="27636"/>
        <pc:sldMkLst>
          <pc:docMk/>
          <pc:sldMk cId="4051417048" sldId="277"/>
        </pc:sldMkLst>
        <pc:spChg chg="mod">
          <ac:chgData name="Åsne Holen" userId="71e6d10d-1960-489d-9073-942074300973" providerId="ADAL" clId="{4189E6F3-9CD3-4F16-BD60-E5856550BB3B}" dt="2024-03-14T11:49:45.229" v="480" actId="20577"/>
          <ac:spMkLst>
            <pc:docMk/>
            <pc:sldMk cId="4051417048" sldId="277"/>
            <ac:spMk id="2" creationId="{A8A97E24-D092-B27C-9385-E46027DAD9E2}"/>
          </ac:spMkLst>
        </pc:spChg>
        <pc:spChg chg="mod">
          <ac:chgData name="Åsne Holen" userId="71e6d10d-1960-489d-9073-942074300973" providerId="ADAL" clId="{4189E6F3-9CD3-4F16-BD60-E5856550BB3B}" dt="2024-03-14T12:02:42.153" v="1505" actId="27636"/>
          <ac:spMkLst>
            <pc:docMk/>
            <pc:sldMk cId="4051417048" sldId="277"/>
            <ac:spMk id="3" creationId="{EF317A59-D881-9794-6C2F-5B3AF5F6F4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252EF-B083-11A5-9CEA-C97D94618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F07885-D558-2E47-DA58-4BDFB3C26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BB6C4A-A1B8-9C3A-D293-37DF4D54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EFC0D-0004-291E-8536-FF372EA7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4022-74EA-8A50-A855-3F559F7A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2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31237-E04F-3457-3E33-21D28865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4038367-4BF7-B9B5-59C9-59ADF732B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2ED049-4815-F918-120B-38C55675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ECD28E-99F7-1046-DC55-8B14AFA4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14C71D-5F46-F9AF-0156-456D5CDD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66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D1EAE9-F255-4FE3-0EC5-957B76304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B99BF-334F-32D0-85F6-79FEB1BF0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5C462B-D3BD-618C-34AC-0D05C66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C9E73F-034A-88C0-7779-FBAA5B61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774EEF-9725-82C1-3834-6F37A397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90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26F17-2CA5-0DFC-1BEC-E25B50F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30031-1982-F8D3-79E7-235F43D5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33DDBE-03CD-2BD7-984F-D587CAF1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4C331C-FFE4-1FB4-B34E-C8F17E4A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8988E4-4CA1-0C81-C644-F30E74EA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1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F5B18B-4672-9811-1784-A67A2029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598CDA-3243-1BF1-1400-DC6C6D36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344782-7BA8-9782-EAAA-A08649A5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C43F87-8960-BA59-70D9-9827D8D4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1148AF-03B3-02AC-A3E7-C8A0889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7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C6379-9F35-7F4A-1C1F-FAFBBC60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AF3DB6-CFC5-6D93-FB06-80F590B51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1D3364-7691-44C7-8A9A-A97B9F6C5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64FB0A-0058-9459-B0F1-9E7C4E8F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867634-E56F-50D2-5FB5-6289E44C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22F340-F7E6-E58F-1434-F23F7991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0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34AFA-F6C7-9E25-A1B4-CF6DE9A6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0D8AE4-70B8-0718-AFB8-6B702568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34A867-82AC-CEC6-4157-4D12B9D87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DC99E9-AE9A-0700-5BF7-8982E888E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2781DA-673A-E848-3068-0004A0620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0EC9CF-17EC-5068-2C6C-0D0A4604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8D9B570-EA76-DE18-B935-910E83BF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4F5CC33-7899-1785-256E-F463E837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03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09984-E0A3-B40A-8C4E-11CB764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9F7E531-8ECF-B407-294D-CD9D2C55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AD9F48-D841-4490-5B76-F9C85E18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607242-19EF-A34E-E089-F61E6418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92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FF2AD6A-643E-48A6-ACEC-96755108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6AB0C8-1022-5FF4-9393-3F8186B3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37480D-0901-8DAF-B30D-5E38DB1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68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CD1DB-4C58-2F4A-DC95-62FEB951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9A4D09-1AD8-CB1D-96CA-0FF7282C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C0C6037-AE3B-158A-B7C7-2D51CF8A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BD54DF-E944-7EFB-E883-C386DC23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4C8142-1ED8-C9F8-AB0E-089F11C1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C7317D-87B6-AE1D-B6EA-46857F72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81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CF924D-ED55-D50E-31F3-08B961E8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4033B5-64A7-6F3B-BCBC-7697BBBC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DE12C6-4E05-8F51-BED2-AB9CBD6A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D74F25-7B6E-F0BD-0E95-270B62CA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732347-7FC2-5085-E7D0-FDBDAE96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0C06E1-F22B-08D1-676E-76DAD00D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5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4A63865-EB77-1E58-C186-A0339A50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4EBCAA-3DEF-F41C-B77A-F91C283F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5695E2-A9BD-0B9D-89E1-0E0B75869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C2C49-3C61-41E0-801E-56B3D3D68F7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8C8A85-EDCB-408C-6209-DCC926ADA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4E33EF-B9DA-E50E-C02E-3EA0BAAB6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9829F-2B57-465E-A389-0AF2F0DA74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7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76BAE-12D2-EADB-4E5D-512378147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Undersøkelser til </a:t>
            </a:r>
            <a:r>
              <a:rPr lang="nb-NO" dirty="0" err="1"/>
              <a:t>ePAI</a:t>
            </a:r>
            <a:r>
              <a:rPr lang="nb-NO" dirty="0"/>
              <a:t>-klassifisering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F2BCFF6-566E-7684-6A72-D7A33186B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Forberedelse til fagdag i radiografi, </a:t>
            </a:r>
            <a:br>
              <a:rPr lang="nb-NO" dirty="0"/>
            </a:br>
            <a:r>
              <a:rPr lang="nb-NO" dirty="0"/>
              <a:t>11. april 2024 ved</a:t>
            </a:r>
            <a:br>
              <a:rPr lang="nb-NO" dirty="0"/>
            </a:br>
            <a:r>
              <a:rPr lang="nb-NO" dirty="0"/>
              <a:t>Kreftregisteret</a:t>
            </a:r>
          </a:p>
        </p:txBody>
      </p:sp>
    </p:spTree>
    <p:extLst>
      <p:ext uri="{BB962C8B-B14F-4D97-AF65-F5344CB8AC3E}">
        <p14:creationId xmlns:p14="http://schemas.microsoft.com/office/powerpoint/2010/main" val="61093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ort og hvit, monokrom, propell&#10;&#10;Automatisk generert beskrivelse">
            <a:extLst>
              <a:ext uri="{FF2B5EF4-FFF2-40B4-BE49-F238E27FC236}">
                <a16:creationId xmlns:a16="http://schemas.microsoft.com/office/drawing/2014/main" id="{9477F93C-E175-79C7-01AD-A3B0B11DA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17" y="0"/>
            <a:ext cx="3828830" cy="6861188"/>
          </a:xfrm>
          <a:prstGeom prst="rect">
            <a:avLst/>
          </a:prstGeom>
        </p:spPr>
      </p:pic>
      <p:pic>
        <p:nvPicPr>
          <p:cNvPr id="5" name="Bilde 4" descr="Et bilde som inneholder monokrom, sort og hvit&#10;&#10;Automatisk generert beskrivelse">
            <a:extLst>
              <a:ext uri="{FF2B5EF4-FFF2-40B4-BE49-F238E27FC236}">
                <a16:creationId xmlns:a16="http://schemas.microsoft.com/office/drawing/2014/main" id="{7385C0F2-B853-E39D-475E-D4DCB1E8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27" y="0"/>
            <a:ext cx="369570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7665373-CB97-8AE8-E7B7-71290FE54541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4 - V</a:t>
            </a:r>
          </a:p>
        </p:txBody>
      </p:sp>
    </p:spTree>
    <p:extLst>
      <p:ext uri="{BB962C8B-B14F-4D97-AF65-F5344CB8AC3E}">
        <p14:creationId xmlns:p14="http://schemas.microsoft.com/office/powerpoint/2010/main" val="217858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ort og hvit&#10;&#10;Automatisk generert beskrivelse med middels konfidens">
            <a:extLst>
              <a:ext uri="{FF2B5EF4-FFF2-40B4-BE49-F238E27FC236}">
                <a16:creationId xmlns:a16="http://schemas.microsoft.com/office/drawing/2014/main" id="{0977B797-3493-D4BE-2435-0BFEEAB6A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1" y="-9445"/>
            <a:ext cx="3880305" cy="6867445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sort og hvit, monokrom&#10;&#10;Automatisk generert beskrivelse">
            <a:extLst>
              <a:ext uri="{FF2B5EF4-FFF2-40B4-BE49-F238E27FC236}">
                <a16:creationId xmlns:a16="http://schemas.microsoft.com/office/drawing/2014/main" id="{B0203001-221B-2FF1-1D38-B14A2635D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54" y="65727"/>
            <a:ext cx="3934374" cy="679227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35C90FC-F8E9-F651-BF46-E7D0FA1BBBA7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5 - H</a:t>
            </a:r>
          </a:p>
        </p:txBody>
      </p:sp>
    </p:spTree>
    <p:extLst>
      <p:ext uri="{BB962C8B-B14F-4D97-AF65-F5344CB8AC3E}">
        <p14:creationId xmlns:p14="http://schemas.microsoft.com/office/powerpoint/2010/main" val="204226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medisinsk bildebehandling, sort og hvit&#10;&#10;Automatisk generert beskrivelse">
            <a:extLst>
              <a:ext uri="{FF2B5EF4-FFF2-40B4-BE49-F238E27FC236}">
                <a16:creationId xmlns:a16="http://schemas.microsoft.com/office/drawing/2014/main" id="{C81135E9-C845-A36C-C207-067552C81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8" y="-1"/>
            <a:ext cx="3751836" cy="6853353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Radiografi, radiografi&#10;&#10;Automatisk generert beskrivelse">
            <a:extLst>
              <a:ext uri="{FF2B5EF4-FFF2-40B4-BE49-F238E27FC236}">
                <a16:creationId xmlns:a16="http://schemas.microsoft.com/office/drawing/2014/main" id="{5341A962-2D3A-BDEA-782A-3069FB816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61" y="-29866"/>
            <a:ext cx="3889258" cy="688321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7F2AF31-078B-9A7B-C585-F244C27089CD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5 - V</a:t>
            </a:r>
          </a:p>
        </p:txBody>
      </p:sp>
    </p:spTree>
    <p:extLst>
      <p:ext uri="{BB962C8B-B14F-4D97-AF65-F5344CB8AC3E}">
        <p14:creationId xmlns:p14="http://schemas.microsoft.com/office/powerpoint/2010/main" val="277493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legeme, måne, planet, natur&#10;&#10;Automatisk generert beskrivelse">
            <a:extLst>
              <a:ext uri="{FF2B5EF4-FFF2-40B4-BE49-F238E27FC236}">
                <a16:creationId xmlns:a16="http://schemas.microsoft.com/office/drawing/2014/main" id="{A032185F-92DE-CA8D-B991-853F65380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6" y="0"/>
            <a:ext cx="2970415" cy="6857483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Radiografi, radiografi&#10;&#10;Automatisk generert beskrivelse">
            <a:extLst>
              <a:ext uri="{FF2B5EF4-FFF2-40B4-BE49-F238E27FC236}">
                <a16:creationId xmlns:a16="http://schemas.microsoft.com/office/drawing/2014/main" id="{574A4058-F2A9-5C49-4C21-EBE63B18B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04" y="0"/>
            <a:ext cx="2619178" cy="68501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C3054B1-6EFA-E211-2379-12A3DB4926F3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6 - H</a:t>
            </a:r>
          </a:p>
        </p:txBody>
      </p:sp>
    </p:spTree>
    <p:extLst>
      <p:ext uri="{BB962C8B-B14F-4D97-AF65-F5344CB8AC3E}">
        <p14:creationId xmlns:p14="http://schemas.microsoft.com/office/powerpoint/2010/main" val="382624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legeme, natur, planet, måne&#10;&#10;Automatisk generert beskrivelse">
            <a:extLst>
              <a:ext uri="{FF2B5EF4-FFF2-40B4-BE49-F238E27FC236}">
                <a16:creationId xmlns:a16="http://schemas.microsoft.com/office/drawing/2014/main" id="{B58CC1CB-BF08-FCF5-7D4F-417372B9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28" y="0"/>
            <a:ext cx="2928917" cy="6845362"/>
          </a:xfrm>
          <a:prstGeom prst="rect">
            <a:avLst/>
          </a:prstGeom>
        </p:spPr>
      </p:pic>
      <p:pic>
        <p:nvPicPr>
          <p:cNvPr id="5" name="Bilde 4" descr="Et bilde som inneholder medisinsk bildebehandling, røntgenfilm, radiologi, Radiografi&#10;&#10;Automatisk generert beskrivelse">
            <a:extLst>
              <a:ext uri="{FF2B5EF4-FFF2-40B4-BE49-F238E27FC236}">
                <a16:creationId xmlns:a16="http://schemas.microsoft.com/office/drawing/2014/main" id="{2592FB11-82AC-B76A-0DC3-FC5E2C58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22" y="-1"/>
            <a:ext cx="2673474" cy="684600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95D0D2D-1549-1F8E-6A06-1FD836F50F6D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6 - V</a:t>
            </a:r>
          </a:p>
        </p:txBody>
      </p:sp>
    </p:spTree>
    <p:extLst>
      <p:ext uri="{BB962C8B-B14F-4D97-AF65-F5344CB8AC3E}">
        <p14:creationId xmlns:p14="http://schemas.microsoft.com/office/powerpoint/2010/main" val="213400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planet, Verdensrommet&#10;&#10;Automatisk generert beskrivelse">
            <a:extLst>
              <a:ext uri="{FF2B5EF4-FFF2-40B4-BE49-F238E27FC236}">
                <a16:creationId xmlns:a16="http://schemas.microsoft.com/office/drawing/2014/main" id="{5825F8DB-C99B-2BFF-69BB-90245ADB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22" y="0"/>
            <a:ext cx="5253371" cy="6858000"/>
          </a:xfrm>
          <a:prstGeom prst="rect">
            <a:avLst/>
          </a:prstGeom>
        </p:spPr>
      </p:pic>
      <p:pic>
        <p:nvPicPr>
          <p:cNvPr id="5" name="Bilde 4" descr="Et bilde som inneholder medisinsk bildebehandling, sort og hvit, monokrom&#10;&#10;Automatisk generert beskrivelse">
            <a:extLst>
              <a:ext uri="{FF2B5EF4-FFF2-40B4-BE49-F238E27FC236}">
                <a16:creationId xmlns:a16="http://schemas.microsoft.com/office/drawing/2014/main" id="{55CEC194-EEA5-DB36-7BB2-677B9BE55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64" y="6874"/>
            <a:ext cx="4973434" cy="686487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A483E1B-BA82-5FF5-6A5E-58382FA341EA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7 - H</a:t>
            </a:r>
          </a:p>
        </p:txBody>
      </p:sp>
    </p:spTree>
    <p:extLst>
      <p:ext uri="{BB962C8B-B14F-4D97-AF65-F5344CB8AC3E}">
        <p14:creationId xmlns:p14="http://schemas.microsoft.com/office/powerpoint/2010/main" val="254612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planet, krater&#10;&#10;Automatisk generert beskrivelse">
            <a:extLst>
              <a:ext uri="{FF2B5EF4-FFF2-40B4-BE49-F238E27FC236}">
                <a16:creationId xmlns:a16="http://schemas.microsoft.com/office/drawing/2014/main" id="{963A4D38-9B68-5079-E390-2E405B5E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9" y="0"/>
            <a:ext cx="5174654" cy="6836149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Radiografi, monokrom&#10;&#10;Automatisk generert beskrivelse">
            <a:extLst>
              <a:ext uri="{FF2B5EF4-FFF2-40B4-BE49-F238E27FC236}">
                <a16:creationId xmlns:a16="http://schemas.microsoft.com/office/drawing/2014/main" id="{A34AC8D8-417D-2B4B-C6DA-128DF85D1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75" y="-1"/>
            <a:ext cx="4954578" cy="68749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5245D0-EE7B-673A-D50C-959F1190CCBB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7 - V</a:t>
            </a:r>
          </a:p>
        </p:txBody>
      </p:sp>
    </p:spTree>
    <p:extLst>
      <p:ext uri="{BB962C8B-B14F-4D97-AF65-F5344CB8AC3E}">
        <p14:creationId xmlns:p14="http://schemas.microsoft.com/office/powerpoint/2010/main" val="425257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krater, astronomi&#10;&#10;Automatisk generert beskrivelse">
            <a:extLst>
              <a:ext uri="{FF2B5EF4-FFF2-40B4-BE49-F238E27FC236}">
                <a16:creationId xmlns:a16="http://schemas.microsoft.com/office/drawing/2014/main" id="{F76B7C7E-046D-B64E-609F-8E29C9C4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00" y="0"/>
            <a:ext cx="5371861" cy="6830378"/>
          </a:xfrm>
          <a:prstGeom prst="rect">
            <a:avLst/>
          </a:prstGeom>
        </p:spPr>
      </p:pic>
      <p:pic>
        <p:nvPicPr>
          <p:cNvPr id="5" name="Bilde 4" descr="Et bilde som inneholder medisinsk bildebehandling, sort og hvit, monokrom&#10;&#10;Automatisk generert beskrivelse">
            <a:extLst>
              <a:ext uri="{FF2B5EF4-FFF2-40B4-BE49-F238E27FC236}">
                <a16:creationId xmlns:a16="http://schemas.microsoft.com/office/drawing/2014/main" id="{3C1774C6-95A4-3179-3D8C-EFF04D34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1" y="0"/>
            <a:ext cx="4963218" cy="683037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B9EF2F9-493B-E58A-66A3-2FFCC2B4708F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8 - H</a:t>
            </a:r>
          </a:p>
        </p:txBody>
      </p:sp>
    </p:spTree>
    <p:extLst>
      <p:ext uri="{BB962C8B-B14F-4D97-AF65-F5344CB8AC3E}">
        <p14:creationId xmlns:p14="http://schemas.microsoft.com/office/powerpoint/2010/main" val="361161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sort og hvit, monokrom, krater&#10;&#10;Automatisk generert beskrivelse">
            <a:extLst>
              <a:ext uri="{FF2B5EF4-FFF2-40B4-BE49-F238E27FC236}">
                <a16:creationId xmlns:a16="http://schemas.microsoft.com/office/drawing/2014/main" id="{C651E2E9-3E24-789B-EF18-8593D7A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45" y="0"/>
            <a:ext cx="5390525" cy="6858000"/>
          </a:xfrm>
          <a:prstGeom prst="rect">
            <a:avLst/>
          </a:prstGeom>
        </p:spPr>
      </p:pic>
      <p:pic>
        <p:nvPicPr>
          <p:cNvPr id="5" name="Bilde 4" descr="Et bilde som inneholder Sort-hvit-foto, medisinsk bildebehandling, monokrom, sort og hvit&#10;&#10;Automatisk generert beskrivelse">
            <a:extLst>
              <a:ext uri="{FF2B5EF4-FFF2-40B4-BE49-F238E27FC236}">
                <a16:creationId xmlns:a16="http://schemas.microsoft.com/office/drawing/2014/main" id="{26B74DAD-AB52-03B9-FDD6-A38B2C96B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08" y="-1"/>
            <a:ext cx="5318592" cy="687666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831E07B-E29D-5FC2-A4D3-8D1C36B8C42D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8 - V</a:t>
            </a:r>
          </a:p>
        </p:txBody>
      </p:sp>
    </p:spTree>
    <p:extLst>
      <p:ext uri="{BB962C8B-B14F-4D97-AF65-F5344CB8AC3E}">
        <p14:creationId xmlns:p14="http://schemas.microsoft.com/office/powerpoint/2010/main" val="312560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planet, sort og hvit&#10;&#10;Automatisk generert beskrivelse">
            <a:extLst>
              <a:ext uri="{FF2B5EF4-FFF2-40B4-BE49-F238E27FC236}">
                <a16:creationId xmlns:a16="http://schemas.microsoft.com/office/drawing/2014/main" id="{B0B3CDF3-1E63-1A5C-A0E4-9C9C31BD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0" y="0"/>
            <a:ext cx="4874963" cy="6858000"/>
          </a:xfrm>
          <a:prstGeom prst="rect">
            <a:avLst/>
          </a:prstGeom>
        </p:spPr>
      </p:pic>
      <p:pic>
        <p:nvPicPr>
          <p:cNvPr id="5" name="Bilde 4" descr="Et bilde som inneholder medisinsk bildebehandling, røntgenfilm, radiologi, Radiografi&#10;&#10;Automatisk generert beskrivelse">
            <a:extLst>
              <a:ext uri="{FF2B5EF4-FFF2-40B4-BE49-F238E27FC236}">
                <a16:creationId xmlns:a16="http://schemas.microsoft.com/office/drawing/2014/main" id="{5582D5E7-D98F-4F0F-C660-B829F671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9" y="0"/>
            <a:ext cx="4488523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91E432-CF2D-EBB7-57F2-98E244930ECB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9 - H</a:t>
            </a:r>
          </a:p>
        </p:txBody>
      </p:sp>
    </p:spTree>
    <p:extLst>
      <p:ext uri="{BB962C8B-B14F-4D97-AF65-F5344CB8AC3E}">
        <p14:creationId xmlns:p14="http://schemas.microsoft.com/office/powerpoint/2010/main" val="3734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97E24-D092-B27C-9385-E46027DA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for registrering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317A59-D881-9794-6C2F-5B3AF5F6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Bruk vedlagte </a:t>
            </a:r>
            <a:r>
              <a:rPr lang="nb-NO" dirty="0" err="1"/>
              <a:t>ePAI</a:t>
            </a:r>
            <a:r>
              <a:rPr lang="nb-NO" dirty="0"/>
              <a:t>-skjema for å registrere deres vurderinger (</a:t>
            </a:r>
            <a:r>
              <a:rPr lang="nb-NO" dirty="0" err="1"/>
              <a:t>ePAI_fagdag</a:t>
            </a:r>
            <a:r>
              <a:rPr lang="nb-NO" dirty="0"/>
              <a:t> april 2024.xlsm).</a:t>
            </a:r>
          </a:p>
          <a:p>
            <a:pPr lvl="1"/>
            <a:r>
              <a:rPr lang="nb-NO" dirty="0"/>
              <a:t>Fyll kun ut feltene i blått/hvitt, og ikke de grå feltene.</a:t>
            </a:r>
          </a:p>
          <a:p>
            <a:r>
              <a:rPr lang="nb-NO" dirty="0"/>
              <a:t>Vurder hver undersøkelse (høyre og venstre) og fyll inn i raden med tilsvarende nummer og side, for CC og MLO. </a:t>
            </a:r>
          </a:p>
          <a:p>
            <a:r>
              <a:rPr lang="nb-NO" dirty="0"/>
              <a:t>Returner deres vurderinger til Kreftregisteret før 8. april.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200" dirty="0"/>
              <a:t>Til info:</a:t>
            </a:r>
          </a:p>
          <a:p>
            <a:r>
              <a:rPr lang="nb-NO" sz="2200" dirty="0"/>
              <a:t>Undersøkelsene er et tilfeldig utvalg fra anonymiserte undersøkelser innsamlet ved Kreftregistret. </a:t>
            </a:r>
          </a:p>
          <a:p>
            <a:r>
              <a:rPr lang="nb-NO" sz="2200" dirty="0"/>
              <a:t>Resultatene som fremlegges på fagdagen vil anonymiseres og det vil ikke være mulig å identifisere de ulike brystsentrenes vurderinger. </a:t>
            </a:r>
          </a:p>
        </p:txBody>
      </p:sp>
    </p:spTree>
    <p:extLst>
      <p:ext uri="{BB962C8B-B14F-4D97-AF65-F5344CB8AC3E}">
        <p14:creationId xmlns:p14="http://schemas.microsoft.com/office/powerpoint/2010/main" val="405141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planet, sort og hvit&#10;&#10;Automatisk generert beskrivelse">
            <a:extLst>
              <a:ext uri="{FF2B5EF4-FFF2-40B4-BE49-F238E27FC236}">
                <a16:creationId xmlns:a16="http://schemas.microsoft.com/office/drawing/2014/main" id="{ACC865DD-DB48-11B8-CC61-D41BAD7DE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51" y="-13811"/>
            <a:ext cx="5331505" cy="6858000"/>
          </a:xfrm>
          <a:prstGeom prst="rect">
            <a:avLst/>
          </a:prstGeom>
        </p:spPr>
      </p:pic>
      <p:pic>
        <p:nvPicPr>
          <p:cNvPr id="5" name="Bilde 4" descr="Et bilde som inneholder skjermbilde, monokrom, Sort-hvit-foto, sort og hvit&#10;&#10;Automatisk generert beskrivelse">
            <a:extLst>
              <a:ext uri="{FF2B5EF4-FFF2-40B4-BE49-F238E27FC236}">
                <a16:creationId xmlns:a16="http://schemas.microsoft.com/office/drawing/2014/main" id="{49DA3671-7DD9-79F1-F9F7-1AC4DCE0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4" y="13811"/>
            <a:ext cx="4410691" cy="683037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88D68F6-F975-EBDD-206D-D64BAC2C59D2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9 - V</a:t>
            </a:r>
          </a:p>
        </p:txBody>
      </p:sp>
    </p:spTree>
    <p:extLst>
      <p:ext uri="{BB962C8B-B14F-4D97-AF65-F5344CB8AC3E}">
        <p14:creationId xmlns:p14="http://schemas.microsoft.com/office/powerpoint/2010/main" val="240468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legeme, planet, måne, Verdensrommet&#10;&#10;Automatisk generert beskrivelse">
            <a:extLst>
              <a:ext uri="{FF2B5EF4-FFF2-40B4-BE49-F238E27FC236}">
                <a16:creationId xmlns:a16="http://schemas.microsoft.com/office/drawing/2014/main" id="{CAE36F3A-834E-027E-948F-62DC0071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27" y="0"/>
            <a:ext cx="4001058" cy="6820852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Radiografi, Obstetrisk ultralyd&#10;&#10;Automatisk generert beskrivelse">
            <a:extLst>
              <a:ext uri="{FF2B5EF4-FFF2-40B4-BE49-F238E27FC236}">
                <a16:creationId xmlns:a16="http://schemas.microsoft.com/office/drawing/2014/main" id="{8432374A-EC40-2243-35FA-02980A949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67" y="9331"/>
            <a:ext cx="6819812" cy="684866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4598CA0-543C-903F-FFB3-5F5C10E47045}"/>
              </a:ext>
            </a:extLst>
          </p:cNvPr>
          <p:cNvSpPr txBox="1"/>
          <p:nvPr/>
        </p:nvSpPr>
        <p:spPr>
          <a:xfrm>
            <a:off x="289249" y="317240"/>
            <a:ext cx="130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10 - H</a:t>
            </a:r>
          </a:p>
        </p:txBody>
      </p:sp>
    </p:spTree>
    <p:extLst>
      <p:ext uri="{BB962C8B-B14F-4D97-AF65-F5344CB8AC3E}">
        <p14:creationId xmlns:p14="http://schemas.microsoft.com/office/powerpoint/2010/main" val="2369765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legeme, måne, planet, natur&#10;&#10;Automatisk generert beskrivelse">
            <a:extLst>
              <a:ext uri="{FF2B5EF4-FFF2-40B4-BE49-F238E27FC236}">
                <a16:creationId xmlns:a16="http://schemas.microsoft.com/office/drawing/2014/main" id="{77B4B770-6645-82A1-3A87-C693993A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6" y="0"/>
            <a:ext cx="3475312" cy="6864222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sort og hvit&#10;&#10;Automatisk generert beskrivelse">
            <a:extLst>
              <a:ext uri="{FF2B5EF4-FFF2-40B4-BE49-F238E27FC236}">
                <a16:creationId xmlns:a16="http://schemas.microsoft.com/office/drawing/2014/main" id="{5E642D71-1DA7-12F5-EA4F-8E2D35667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46" y="0"/>
            <a:ext cx="3832687" cy="686609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EF99EAA-1285-7993-8713-DDFB3CE1BBA4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10 - V</a:t>
            </a:r>
          </a:p>
        </p:txBody>
      </p:sp>
    </p:spTree>
    <p:extLst>
      <p:ext uri="{BB962C8B-B14F-4D97-AF65-F5344CB8AC3E}">
        <p14:creationId xmlns:p14="http://schemas.microsoft.com/office/powerpoint/2010/main" val="175016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et, Himmellegeme, måne, Verdensrommet&#10;&#10;Automatisk generert beskrivelse">
            <a:extLst>
              <a:ext uri="{FF2B5EF4-FFF2-40B4-BE49-F238E27FC236}">
                <a16:creationId xmlns:a16="http://schemas.microsoft.com/office/drawing/2014/main" id="{234FC941-4E96-0F7B-BB08-F02C6700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-19937"/>
            <a:ext cx="3984171" cy="6877937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Radiografi, radiografi&#10;&#10;Automatisk generert beskrivelse">
            <a:extLst>
              <a:ext uri="{FF2B5EF4-FFF2-40B4-BE49-F238E27FC236}">
                <a16:creationId xmlns:a16="http://schemas.microsoft.com/office/drawing/2014/main" id="{6B6E5713-E6D3-A799-4FE7-4B9E7C07A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49" y="0"/>
            <a:ext cx="445770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F75A945-6AFC-8464-A8B7-67BA0F37ABAE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1 - H</a:t>
            </a:r>
          </a:p>
        </p:txBody>
      </p:sp>
    </p:spTree>
    <p:extLst>
      <p:ext uri="{BB962C8B-B14F-4D97-AF65-F5344CB8AC3E}">
        <p14:creationId xmlns:p14="http://schemas.microsoft.com/office/powerpoint/2010/main" val="322496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astronomi&#10;&#10;Automatisk generert beskrivelse">
            <a:extLst>
              <a:ext uri="{FF2B5EF4-FFF2-40B4-BE49-F238E27FC236}">
                <a16:creationId xmlns:a16="http://schemas.microsoft.com/office/drawing/2014/main" id="{7F9F4A35-2145-663B-5D60-DB4013B67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8" y="0"/>
            <a:ext cx="4104487" cy="6858000"/>
          </a:xfrm>
          <a:prstGeom prst="rect">
            <a:avLst/>
          </a:prstGeom>
        </p:spPr>
      </p:pic>
      <p:pic>
        <p:nvPicPr>
          <p:cNvPr id="5" name="Bilde 4" descr="Et bilde som inneholder medisinsk bildebehandling, monokrom, radiologi, skjermbilde&#10;&#10;Automatisk generert beskrivelse">
            <a:extLst>
              <a:ext uri="{FF2B5EF4-FFF2-40B4-BE49-F238E27FC236}">
                <a16:creationId xmlns:a16="http://schemas.microsoft.com/office/drawing/2014/main" id="{85C9C1EC-E87B-553A-CF05-738C344F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27" y="0"/>
            <a:ext cx="428625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D230DB2-6AE6-2B11-4E2B-8C8B91578C9F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1 - V</a:t>
            </a:r>
          </a:p>
        </p:txBody>
      </p:sp>
    </p:spTree>
    <p:extLst>
      <p:ext uri="{BB962C8B-B14F-4D97-AF65-F5344CB8AC3E}">
        <p14:creationId xmlns:p14="http://schemas.microsoft.com/office/powerpoint/2010/main" val="155038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skjermbilde, Himmellegeme, planet&#10;&#10;Automatisk generert beskrivelse">
            <a:extLst>
              <a:ext uri="{FF2B5EF4-FFF2-40B4-BE49-F238E27FC236}">
                <a16:creationId xmlns:a16="http://schemas.microsoft.com/office/drawing/2014/main" id="{D22F3880-B1F9-CE14-7025-1E557F54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19" y="0"/>
            <a:ext cx="4024115" cy="6858000"/>
          </a:xfrm>
          <a:prstGeom prst="rect">
            <a:avLst/>
          </a:prstGeom>
        </p:spPr>
      </p:pic>
      <p:pic>
        <p:nvPicPr>
          <p:cNvPr id="5" name="Bilde 4" descr="Et bilde som inneholder skjermbilde, sort og hvit, vase, monokrom&#10;&#10;Automatisk generert beskrivelse">
            <a:extLst>
              <a:ext uri="{FF2B5EF4-FFF2-40B4-BE49-F238E27FC236}">
                <a16:creationId xmlns:a16="http://schemas.microsoft.com/office/drawing/2014/main" id="{26688500-2EE5-3E62-CEE3-30696C684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47" y="-1"/>
            <a:ext cx="4153451" cy="686180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D6CC3E2-0C34-7F00-BF5C-503DA63C666B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2 - H</a:t>
            </a:r>
          </a:p>
        </p:txBody>
      </p:sp>
    </p:spTree>
    <p:extLst>
      <p:ext uri="{BB962C8B-B14F-4D97-AF65-F5344CB8AC3E}">
        <p14:creationId xmlns:p14="http://schemas.microsoft.com/office/powerpoint/2010/main" val="215252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monokrom, Sort-hvit-foto, sort og hvit&#10;&#10;Automatisk generert beskrivelse">
            <a:extLst>
              <a:ext uri="{FF2B5EF4-FFF2-40B4-BE49-F238E27FC236}">
                <a16:creationId xmlns:a16="http://schemas.microsoft.com/office/drawing/2014/main" id="{8276B63C-2B53-8BFB-2FA7-8E0B1E7B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60" y="0"/>
            <a:ext cx="3713959" cy="6858000"/>
          </a:xfrm>
          <a:prstGeom prst="rect">
            <a:avLst/>
          </a:prstGeom>
        </p:spPr>
      </p:pic>
      <p:pic>
        <p:nvPicPr>
          <p:cNvPr id="5" name="Bilde 4" descr="Et bilde som inneholder skjermbilde, medisinsk bildebehandling, monokrom, Sort-hvit-foto&#10;&#10;Automatisk generert beskrivelse">
            <a:extLst>
              <a:ext uri="{FF2B5EF4-FFF2-40B4-BE49-F238E27FC236}">
                <a16:creationId xmlns:a16="http://schemas.microsoft.com/office/drawing/2014/main" id="{17846D49-52AC-F14F-16F4-A3710097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83" y="0"/>
            <a:ext cx="3808944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605960-AC35-BE51-C8E8-B4BD37C90A27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2 - V</a:t>
            </a:r>
          </a:p>
        </p:txBody>
      </p:sp>
    </p:spTree>
    <p:extLst>
      <p:ext uri="{BB962C8B-B14F-4D97-AF65-F5344CB8AC3E}">
        <p14:creationId xmlns:p14="http://schemas.microsoft.com/office/powerpoint/2010/main" val="28635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Himmellegeme, planet, Verdensrommet&#10;&#10;Automatisk generert beskrivelse">
            <a:extLst>
              <a:ext uri="{FF2B5EF4-FFF2-40B4-BE49-F238E27FC236}">
                <a16:creationId xmlns:a16="http://schemas.microsoft.com/office/drawing/2014/main" id="{44BE5D21-6EF7-D856-3D22-4C7F097F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00" y="-9526"/>
            <a:ext cx="4553585" cy="6839905"/>
          </a:xfrm>
          <a:prstGeom prst="rect">
            <a:avLst/>
          </a:prstGeom>
        </p:spPr>
      </p:pic>
      <p:pic>
        <p:nvPicPr>
          <p:cNvPr id="5" name="Bilde 4" descr="Et bilde som inneholder medisinsk bildebehandling, radiologi, sort og hvit, monokrom&#10;&#10;Automatisk generert beskrivelse">
            <a:extLst>
              <a:ext uri="{FF2B5EF4-FFF2-40B4-BE49-F238E27FC236}">
                <a16:creationId xmlns:a16="http://schemas.microsoft.com/office/drawing/2014/main" id="{D1FCAC5E-4FC6-710A-2B8C-B8540C2E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69"/>
            <a:ext cx="4829849" cy="68494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ECE0B10-6476-548A-A51C-95D4986B00C6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3 - H</a:t>
            </a:r>
          </a:p>
        </p:txBody>
      </p:sp>
    </p:spTree>
    <p:extLst>
      <p:ext uri="{BB962C8B-B14F-4D97-AF65-F5344CB8AC3E}">
        <p14:creationId xmlns:p14="http://schemas.microsoft.com/office/powerpoint/2010/main" val="392841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immellegeme, måne, planet, Verdensrommet&#10;&#10;Automatisk generert beskrivelse">
            <a:extLst>
              <a:ext uri="{FF2B5EF4-FFF2-40B4-BE49-F238E27FC236}">
                <a16:creationId xmlns:a16="http://schemas.microsoft.com/office/drawing/2014/main" id="{C9EF1CE4-8841-BD56-1E70-46ACB45F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8" y="0"/>
            <a:ext cx="5165831" cy="6849431"/>
          </a:xfrm>
          <a:prstGeom prst="rect">
            <a:avLst/>
          </a:prstGeom>
        </p:spPr>
      </p:pic>
      <p:pic>
        <p:nvPicPr>
          <p:cNvPr id="5" name="Bilde 4" descr="Et bilde som inneholder sort og hvit, monokrom&#10;&#10;Automatisk generert beskrivelse">
            <a:extLst>
              <a:ext uri="{FF2B5EF4-FFF2-40B4-BE49-F238E27FC236}">
                <a16:creationId xmlns:a16="http://schemas.microsoft.com/office/drawing/2014/main" id="{6B30E4F8-0B13-6858-C4B8-67E340549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92" y="8569"/>
            <a:ext cx="5430008" cy="68494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633D002-503D-9773-8D92-A9F15599E3AF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3 - V</a:t>
            </a:r>
          </a:p>
        </p:txBody>
      </p:sp>
    </p:spTree>
    <p:extLst>
      <p:ext uri="{BB962C8B-B14F-4D97-AF65-F5344CB8AC3E}">
        <p14:creationId xmlns:p14="http://schemas.microsoft.com/office/powerpoint/2010/main" val="420976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åne, planet, Himmellegeme, sort og hvit&#10;&#10;Automatisk generert beskrivelse">
            <a:extLst>
              <a:ext uri="{FF2B5EF4-FFF2-40B4-BE49-F238E27FC236}">
                <a16:creationId xmlns:a16="http://schemas.microsoft.com/office/drawing/2014/main" id="{32EBB682-D188-BA0E-6B13-C71DD216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14" y="0"/>
            <a:ext cx="3745081" cy="6858000"/>
          </a:xfrm>
          <a:prstGeom prst="rect">
            <a:avLst/>
          </a:prstGeom>
        </p:spPr>
      </p:pic>
      <p:pic>
        <p:nvPicPr>
          <p:cNvPr id="5" name="Bilde 4" descr="Et bilde som inneholder medisinsk bildebehandling, sort og hvit, monokrom&#10;&#10;Automatisk generert beskrivelse">
            <a:extLst>
              <a:ext uri="{FF2B5EF4-FFF2-40B4-BE49-F238E27FC236}">
                <a16:creationId xmlns:a16="http://schemas.microsoft.com/office/drawing/2014/main" id="{16D75612-A3D3-8F4D-628B-CD54BF17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3" y="-18575"/>
            <a:ext cx="3745081" cy="68963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9D97D9E-A1E5-E6ED-4E4C-83D75E68F4D4}"/>
              </a:ext>
            </a:extLst>
          </p:cNvPr>
          <p:cNvSpPr txBox="1"/>
          <p:nvPr/>
        </p:nvSpPr>
        <p:spPr>
          <a:xfrm>
            <a:off x="289249" y="317241"/>
            <a:ext cx="117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4 - H</a:t>
            </a:r>
          </a:p>
        </p:txBody>
      </p:sp>
    </p:spTree>
    <p:extLst>
      <p:ext uri="{BB962C8B-B14F-4D97-AF65-F5344CB8AC3E}">
        <p14:creationId xmlns:p14="http://schemas.microsoft.com/office/powerpoint/2010/main" val="140987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BA812E3E3A64BBB8B50226BCA971A" ma:contentTypeVersion="18" ma:contentTypeDescription="Create a new document." ma:contentTypeScope="" ma:versionID="caa89b4aaf974dc86b03e9e0ba6c20e4">
  <xsd:schema xmlns:xsd="http://www.w3.org/2001/XMLSchema" xmlns:xs="http://www.w3.org/2001/XMLSchema" xmlns:p="http://schemas.microsoft.com/office/2006/metadata/properties" xmlns:ns2="f533cfea-7414-4286-8796-cb1f8b32c3c9" xmlns:ns3="cd31d920-9923-46bb-84f7-29f56495ed09" targetNamespace="http://schemas.microsoft.com/office/2006/metadata/properties" ma:root="true" ma:fieldsID="f50af068ada4d9c046ebb133ad8699a4" ns2:_="" ns3:_="">
    <xsd:import namespace="f533cfea-7414-4286-8796-cb1f8b32c3c9"/>
    <xsd:import namespace="cd31d920-9923-46bb-84f7-29f56495e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3cfea-7414-4286-8796-cb1f8b32c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8fbc87-8e0b-4415-b628-2ef0ab43bb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1d920-9923-46bb-84f7-29f56495e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76b7c5-a075-43bc-a90f-c6d7aea25715}" ma:internalName="TaxCatchAll" ma:showField="CatchAllData" ma:web="cd31d920-9923-46bb-84f7-29f56495ed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31d920-9923-46bb-84f7-29f56495ed09" xsi:nil="true"/>
    <lcf76f155ced4ddcb4097134ff3c332f xmlns="f533cfea-7414-4286-8796-cb1f8b32c3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99AE3E-C373-4D99-BC39-B1AA470F4A32}"/>
</file>

<file path=customXml/itemProps2.xml><?xml version="1.0" encoding="utf-8"?>
<ds:datastoreItem xmlns:ds="http://schemas.openxmlformats.org/officeDocument/2006/customXml" ds:itemID="{02BE3584-EDB8-4726-A833-A573DFCBABC7}"/>
</file>

<file path=customXml/itemProps3.xml><?xml version="1.0" encoding="utf-8"?>
<ds:datastoreItem xmlns:ds="http://schemas.openxmlformats.org/officeDocument/2006/customXml" ds:itemID="{2F19009D-0589-4C6B-8347-27344F29B81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181</Words>
  <Application>Microsoft Office PowerPoint</Application>
  <PresentationFormat>Widescreen</PresentationFormat>
  <Paragraphs>31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Office-tema</vt:lpstr>
      <vt:lpstr>Undersøkelser til ePAI-klassifisering</vt:lpstr>
      <vt:lpstr>Retningslinjer for registrering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Undersøkelser til ePAI-klassifisering</dc:title>
  <dc:creator>Åsne Holen</dc:creator>
  <cp:lastModifiedBy>Åsne Holen</cp:lastModifiedBy>
  <cp:revision>1</cp:revision>
  <dcterms:created xsi:type="dcterms:W3CDTF">2024-03-14T11:33:45Z</dcterms:created>
  <dcterms:modified xsi:type="dcterms:W3CDTF">2024-03-14T12:02:46Z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1fdeea-9437-4de2-969c-d0eba5dec47e_Enabled">
    <vt:lpwstr>true</vt:lpwstr>
  </property>
  <property fmtid="{D5CDD505-2E9C-101B-9397-08002B2CF9AE}" pid="3" name="MSIP_Label_971fdeea-9437-4de2-969c-d0eba5dec47e_SetDate">
    <vt:lpwstr>2024-03-14T11:33:55Z</vt:lpwstr>
  </property>
  <property fmtid="{D5CDD505-2E9C-101B-9397-08002B2CF9AE}" pid="4" name="MSIP_Label_971fdeea-9437-4de2-969c-d0eba5dec47e_Method">
    <vt:lpwstr>Standard</vt:lpwstr>
  </property>
  <property fmtid="{D5CDD505-2E9C-101B-9397-08002B2CF9AE}" pid="5" name="MSIP_Label_971fdeea-9437-4de2-969c-d0eba5dec47e_Name">
    <vt:lpwstr>Offentlig</vt:lpwstr>
  </property>
  <property fmtid="{D5CDD505-2E9C-101B-9397-08002B2CF9AE}" pid="6" name="MSIP_Label_971fdeea-9437-4de2-969c-d0eba5dec47e_SiteId">
    <vt:lpwstr>974bec44-9bad-4fdb-8e88-d3a1452197c8</vt:lpwstr>
  </property>
  <property fmtid="{D5CDD505-2E9C-101B-9397-08002B2CF9AE}" pid="7" name="MSIP_Label_971fdeea-9437-4de2-969c-d0eba5dec47e_ActionId">
    <vt:lpwstr>62bd3bd1-3453-452a-ae15-8123819b4a41</vt:lpwstr>
  </property>
  <property fmtid="{D5CDD505-2E9C-101B-9397-08002B2CF9AE}" pid="8" name="MSIP_Label_971fdeea-9437-4de2-969c-d0eba5dec47e_ContentBits">
    <vt:lpwstr>0</vt:lpwstr>
  </property>
  <property fmtid="{D5CDD505-2E9C-101B-9397-08002B2CF9AE}" pid="9" name="ContentTypeId">
    <vt:lpwstr>0x010100D83BA812E3E3A64BBB8B50226BCA971A</vt:lpwstr>
  </property>
</Properties>
</file>