
<file path=[Content_Types].xml><?xml version="1.0" encoding="utf-8"?>
<Types xmlns="http://schemas.openxmlformats.org/package/2006/content-types">
  <Default Extension="jpeg" ContentType="image/jpeg"/>
  <Default Extension="mp4" ContentType="video/mp4"/>
  <Default Extension="png" ContentType="image/png"/>
  <Default Extension="rels" ContentType="application/vnd.openxmlformats-package.relationships+xml"/>
  <Default Extension="tif" ContentType="image/tiff"/>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slides/slide68.xml" ContentType="application/vnd.openxmlformats-officedocument.presentationml.slide+xml"/>
  <Override PartName="/ppt/slides/slide69.xml" ContentType="application/vnd.openxmlformats-officedocument.presentationml.slide+xml"/>
  <Override PartName="/ppt/slides/slide70.xml" ContentType="application/vnd.openxmlformats-officedocument.presentationml.slide+xml"/>
  <Override PartName="/ppt/slides/slide71.xml" ContentType="application/vnd.openxmlformats-officedocument.presentationml.slide+xml"/>
  <Override PartName="/ppt/slides/slide72.xml" ContentType="application/vnd.openxmlformats-officedocument.presentationml.slide+xml"/>
  <Override PartName="/ppt/slides/slide73.xml" ContentType="application/vnd.openxmlformats-officedocument.presentationml.slide+xml"/>
  <Override PartName="/ppt/slides/slide74.xml" ContentType="application/vnd.openxmlformats-officedocument.presentationml.slide+xml"/>
  <Override PartName="/ppt/slides/slide75.xml" ContentType="application/vnd.openxmlformats-officedocument.presentationml.slide+xml"/>
  <Override PartName="/ppt/slides/slide76.xml" ContentType="application/vnd.openxmlformats-officedocument.presentationml.slide+xml"/>
  <Override PartName="/ppt/slides/slide77.xml" ContentType="application/vnd.openxmlformats-officedocument.presentationml.slide+xml"/>
  <Override PartName="/ppt/slides/slide78.xml" ContentType="application/vnd.openxmlformats-officedocument.presentationml.slide+xml"/>
  <Override PartName="/ppt/slides/slide79.xml" ContentType="application/vnd.openxmlformats-officedocument.presentationml.slide+xml"/>
  <Override PartName="/ppt/slides/slide80.xml" ContentType="application/vnd.openxmlformats-officedocument.presentationml.slide+xml"/>
  <Override PartName="/ppt/slides/slide81.xml" ContentType="application/vnd.openxmlformats-officedocument.presentationml.slide+xml"/>
  <Override PartName="/ppt/slides/slide82.xml" ContentType="application/vnd.openxmlformats-officedocument.presentationml.slide+xml"/>
  <Override PartName="/ppt/slides/slide83.xml" ContentType="application/vnd.openxmlformats-officedocument.presentationml.slide+xml"/>
  <Override PartName="/ppt/slides/slide84.xml" ContentType="application/vnd.openxmlformats-officedocument.presentationml.slide+xml"/>
  <Override PartName="/ppt/slides/slide85.xml" ContentType="application/vnd.openxmlformats-officedocument.presentationml.slide+xml"/>
  <Override PartName="/ppt/slides/slide86.xml" ContentType="application/vnd.openxmlformats-officedocument.presentationml.slide+xml"/>
  <Override PartName="/ppt/slides/slide87.xml" ContentType="application/vnd.openxmlformats-officedocument.presentationml.slide+xml"/>
  <Override PartName="/ppt/slides/slide88.xml" ContentType="application/vnd.openxmlformats-officedocument.presentationml.slide+xml"/>
  <Override PartName="/ppt/slides/slide89.xml" ContentType="application/vnd.openxmlformats-officedocument.presentationml.slide+xml"/>
  <Override PartName="/ppt/slides/slide90.xml" ContentType="application/vnd.openxmlformats-officedocument.presentationml.slide+xml"/>
  <Override PartName="/ppt/slides/slide91.xml" ContentType="application/vnd.openxmlformats-officedocument.presentationml.slide+xml"/>
  <Override PartName="/ppt/slides/slide92.xml" ContentType="application/vnd.openxmlformats-officedocument.presentationml.slide+xml"/>
  <Override PartName="/ppt/slides/slide93.xml" ContentType="application/vnd.openxmlformats-officedocument.presentationml.slide+xml"/>
  <Override PartName="/ppt/slides/slide94.xml" ContentType="application/vnd.openxmlformats-officedocument.presentationml.slide+xml"/>
  <Override PartName="/ppt/slides/slide95.xml" ContentType="application/vnd.openxmlformats-officedocument.presentationml.slide+xml"/>
  <Override PartName="/ppt/slides/slide96.xml" ContentType="application/vnd.openxmlformats-officedocument.presentationml.slide+xml"/>
  <Override PartName="/ppt/slides/slide97.xml" ContentType="application/vnd.openxmlformats-officedocument.presentationml.slide+xml"/>
  <Override PartName="/ppt/slides/slide98.xml" ContentType="application/vnd.openxmlformats-officedocument.presentationml.slide+xml"/>
  <Override PartName="/ppt/slides/slide99.xml" ContentType="application/vnd.openxmlformats-officedocument.presentationml.slide+xml"/>
  <Override PartName="/ppt/slides/slide100.xml" ContentType="application/vnd.openxmlformats-officedocument.presentationml.slide+xml"/>
  <Override PartName="/ppt/slides/slide101.xml" ContentType="application/vnd.openxmlformats-officedocument.presentationml.slide+xml"/>
  <Override PartName="/ppt/slides/slide102.xml" ContentType="application/vnd.openxmlformats-officedocument.presentationml.slide+xml"/>
  <Override PartName="/ppt/slides/slide103.xml" ContentType="application/vnd.openxmlformats-officedocument.presentationml.slide+xml"/>
  <Override PartName="/ppt/slides/slide104.xml" ContentType="application/vnd.openxmlformats-officedocument.presentationml.slide+xml"/>
  <Override PartName="/ppt/slides/slide105.xml" ContentType="application/vnd.openxmlformats-officedocument.presentationml.slide+xml"/>
  <Override PartName="/ppt/slides/slide106.xml" ContentType="application/vnd.openxmlformats-officedocument.presentationml.slide+xml"/>
  <Override PartName="/ppt/slides/slide107.xml" ContentType="application/vnd.openxmlformats-officedocument.presentationml.slide+xml"/>
  <Override PartName="/ppt/slides/slide108.xml" ContentType="application/vnd.openxmlformats-officedocument.presentationml.slide+xml"/>
  <Override PartName="/ppt/slides/slide109.xml" ContentType="application/vnd.openxmlformats-officedocument.presentationml.slide+xml"/>
  <Override PartName="/ppt/slides/slide110.xml" ContentType="application/vnd.openxmlformats-officedocument.presentationml.slide+xml"/>
  <Override PartName="/ppt/slides/slide111.xml" ContentType="application/vnd.openxmlformats-officedocument.presentationml.slide+xml"/>
  <Override PartName="/ppt/slides/slide112.xml" ContentType="application/vnd.openxmlformats-officedocument.presentationml.slide+xml"/>
  <Override PartName="/ppt/slides/slide113.xml" ContentType="application/vnd.openxmlformats-officedocument.presentationml.slide+xml"/>
  <Override PartName="/ppt/notesMasters/notesMaster1.xml" ContentType="application/vnd.openxmlformats-officedocument.presentationml.notes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4"/>
  </p:sldMasterIdLst>
  <p:notesMasterIdLst>
    <p:notesMasterId r:id="rId118"/>
  </p:notesMasterIdLst>
  <p:sldIdLst>
    <p:sldId id="256" r:id="rId5"/>
    <p:sldId id="385" r:id="rId6"/>
    <p:sldId id="570" r:id="rId7"/>
    <p:sldId id="605" r:id="rId8"/>
    <p:sldId id="569" r:id="rId9"/>
    <p:sldId id="663" r:id="rId10"/>
    <p:sldId id="384" r:id="rId11"/>
    <p:sldId id="664" r:id="rId12"/>
    <p:sldId id="596" r:id="rId13"/>
    <p:sldId id="602" r:id="rId14"/>
    <p:sldId id="285" r:id="rId15"/>
    <p:sldId id="286" r:id="rId16"/>
    <p:sldId id="287" r:id="rId17"/>
    <p:sldId id="634" r:id="rId18"/>
    <p:sldId id="635" r:id="rId19"/>
    <p:sldId id="638" r:id="rId20"/>
    <p:sldId id="637" r:id="rId21"/>
    <p:sldId id="639" r:id="rId22"/>
    <p:sldId id="636" r:id="rId23"/>
    <p:sldId id="640" r:id="rId24"/>
    <p:sldId id="641" r:id="rId25"/>
    <p:sldId id="642" r:id="rId26"/>
    <p:sldId id="643" r:id="rId27"/>
    <p:sldId id="644" r:id="rId28"/>
    <p:sldId id="645" r:id="rId29"/>
    <p:sldId id="646" r:id="rId30"/>
    <p:sldId id="654" r:id="rId31"/>
    <p:sldId id="655" r:id="rId32"/>
    <p:sldId id="656" r:id="rId33"/>
    <p:sldId id="657" r:id="rId34"/>
    <p:sldId id="658" r:id="rId35"/>
    <p:sldId id="661" r:id="rId36"/>
    <p:sldId id="660" r:id="rId37"/>
    <p:sldId id="668" r:id="rId38"/>
    <p:sldId id="647" r:id="rId39"/>
    <p:sldId id="379" r:id="rId40"/>
    <p:sldId id="648" r:id="rId41"/>
    <p:sldId id="649" r:id="rId42"/>
    <p:sldId id="381" r:id="rId43"/>
    <p:sldId id="382" r:id="rId44"/>
    <p:sldId id="651" r:id="rId45"/>
    <p:sldId id="676" r:id="rId46"/>
    <p:sldId id="338" r:id="rId47"/>
    <p:sldId id="339" r:id="rId48"/>
    <p:sldId id="436" r:id="rId49"/>
    <p:sldId id="437" r:id="rId50"/>
    <p:sldId id="438" r:id="rId51"/>
    <p:sldId id="341" r:id="rId52"/>
    <p:sldId id="670" r:id="rId53"/>
    <p:sldId id="441" r:id="rId54"/>
    <p:sldId id="671" r:id="rId55"/>
    <p:sldId id="421" r:id="rId56"/>
    <p:sldId id="672" r:id="rId57"/>
    <p:sldId id="673" r:id="rId58"/>
    <p:sldId id="442" r:id="rId59"/>
    <p:sldId id="443" r:id="rId60"/>
    <p:sldId id="422" r:id="rId61"/>
    <p:sldId id="674" r:id="rId62"/>
    <p:sldId id="675" r:id="rId63"/>
    <p:sldId id="632" r:id="rId64"/>
    <p:sldId id="357" r:id="rId65"/>
    <p:sldId id="342" r:id="rId66"/>
    <p:sldId id="343" r:id="rId67"/>
    <p:sldId id="681" r:id="rId68"/>
    <p:sldId id="420" r:id="rId69"/>
    <p:sldId id="418" r:id="rId70"/>
    <p:sldId id="419" r:id="rId71"/>
    <p:sldId id="679" r:id="rId72"/>
    <p:sldId id="682" r:id="rId73"/>
    <p:sldId id="361" r:id="rId74"/>
    <p:sldId id="364" r:id="rId75"/>
    <p:sldId id="365" r:id="rId76"/>
    <p:sldId id="427" r:id="rId77"/>
    <p:sldId id="362" r:id="rId78"/>
    <p:sldId id="426" r:id="rId79"/>
    <p:sldId id="684" r:id="rId80"/>
    <p:sldId id="685" r:id="rId81"/>
    <p:sldId id="652" r:id="rId82"/>
    <p:sldId id="389" r:id="rId83"/>
    <p:sldId id="390" r:id="rId84"/>
    <p:sldId id="392" r:id="rId85"/>
    <p:sldId id="395" r:id="rId86"/>
    <p:sldId id="396" r:id="rId87"/>
    <p:sldId id="376" r:id="rId88"/>
    <p:sldId id="377" r:id="rId89"/>
    <p:sldId id="607" r:id="rId90"/>
    <p:sldId id="608" r:id="rId91"/>
    <p:sldId id="609" r:id="rId92"/>
    <p:sldId id="397" r:id="rId93"/>
    <p:sldId id="610" r:id="rId94"/>
    <p:sldId id="398" r:id="rId95"/>
    <p:sldId id="399" r:id="rId96"/>
    <p:sldId id="400" r:id="rId97"/>
    <p:sldId id="611" r:id="rId98"/>
    <p:sldId id="612" r:id="rId99"/>
    <p:sldId id="613" r:id="rId100"/>
    <p:sldId id="402" r:id="rId101"/>
    <p:sldId id="614" r:id="rId102"/>
    <p:sldId id="615" r:id="rId103"/>
    <p:sldId id="403" r:id="rId104"/>
    <p:sldId id="363" r:id="rId105"/>
    <p:sldId id="404" r:id="rId106"/>
    <p:sldId id="616" r:id="rId107"/>
    <p:sldId id="617" r:id="rId108"/>
    <p:sldId id="618" r:id="rId109"/>
    <p:sldId id="371" r:id="rId110"/>
    <p:sldId id="405" r:id="rId111"/>
    <p:sldId id="619" r:id="rId112"/>
    <p:sldId id="406" r:id="rId113"/>
    <p:sldId id="620" r:id="rId114"/>
    <p:sldId id="621" r:id="rId115"/>
    <p:sldId id="622" r:id="rId116"/>
    <p:sldId id="686" r:id="rId117"/>
  </p:sldIdLst>
  <p:sldSz cx="12192000" cy="6858000"/>
  <p:notesSz cx="6858000" cy="9144000"/>
  <p:defaultTextStyle>
    <a:defPPr>
      <a:defRPr lang="en-US"/>
    </a:defPPr>
    <a:lvl1pPr marL="0" algn="l" defTabSz="228600" rtl="0" eaLnBrk="1" latinLnBrk="0" hangingPunct="1">
      <a:defRPr sz="900" kern="1200">
        <a:solidFill>
          <a:schemeClr val="tx1"/>
        </a:solidFill>
        <a:latin typeface="+mn-lt"/>
        <a:ea typeface="+mn-ea"/>
        <a:cs typeface="+mn-cs"/>
      </a:defRPr>
    </a:lvl1pPr>
    <a:lvl2pPr marL="228600" algn="l" defTabSz="228600" rtl="0" eaLnBrk="1" latinLnBrk="0" hangingPunct="1">
      <a:defRPr sz="900" kern="1200">
        <a:solidFill>
          <a:schemeClr val="tx1"/>
        </a:solidFill>
        <a:latin typeface="+mn-lt"/>
        <a:ea typeface="+mn-ea"/>
        <a:cs typeface="+mn-cs"/>
      </a:defRPr>
    </a:lvl2pPr>
    <a:lvl3pPr marL="457200" algn="l" defTabSz="228600" rtl="0" eaLnBrk="1" latinLnBrk="0" hangingPunct="1">
      <a:defRPr sz="900" kern="1200">
        <a:solidFill>
          <a:schemeClr val="tx1"/>
        </a:solidFill>
        <a:latin typeface="+mn-lt"/>
        <a:ea typeface="+mn-ea"/>
        <a:cs typeface="+mn-cs"/>
      </a:defRPr>
    </a:lvl3pPr>
    <a:lvl4pPr marL="685800" algn="l" defTabSz="228600" rtl="0" eaLnBrk="1" latinLnBrk="0" hangingPunct="1">
      <a:defRPr sz="900" kern="1200">
        <a:solidFill>
          <a:schemeClr val="tx1"/>
        </a:solidFill>
        <a:latin typeface="+mn-lt"/>
        <a:ea typeface="+mn-ea"/>
        <a:cs typeface="+mn-cs"/>
      </a:defRPr>
    </a:lvl4pPr>
    <a:lvl5pPr marL="914400" algn="l" defTabSz="228600" rtl="0" eaLnBrk="1" latinLnBrk="0" hangingPunct="1">
      <a:defRPr sz="900" kern="1200">
        <a:solidFill>
          <a:schemeClr val="tx1"/>
        </a:solidFill>
        <a:latin typeface="+mn-lt"/>
        <a:ea typeface="+mn-ea"/>
        <a:cs typeface="+mn-cs"/>
      </a:defRPr>
    </a:lvl5pPr>
    <a:lvl6pPr marL="1143000" algn="l" defTabSz="228600" rtl="0" eaLnBrk="1" latinLnBrk="0" hangingPunct="1">
      <a:defRPr sz="900" kern="1200">
        <a:solidFill>
          <a:schemeClr val="tx1"/>
        </a:solidFill>
        <a:latin typeface="+mn-lt"/>
        <a:ea typeface="+mn-ea"/>
        <a:cs typeface="+mn-cs"/>
      </a:defRPr>
    </a:lvl6pPr>
    <a:lvl7pPr marL="1371600" algn="l" defTabSz="228600" rtl="0" eaLnBrk="1" latinLnBrk="0" hangingPunct="1">
      <a:defRPr sz="900" kern="1200">
        <a:solidFill>
          <a:schemeClr val="tx1"/>
        </a:solidFill>
        <a:latin typeface="+mn-lt"/>
        <a:ea typeface="+mn-ea"/>
        <a:cs typeface="+mn-cs"/>
      </a:defRPr>
    </a:lvl7pPr>
    <a:lvl8pPr marL="1600200" algn="l" defTabSz="228600" rtl="0" eaLnBrk="1" latinLnBrk="0" hangingPunct="1">
      <a:defRPr sz="900" kern="1200">
        <a:solidFill>
          <a:schemeClr val="tx1"/>
        </a:solidFill>
        <a:latin typeface="+mn-lt"/>
        <a:ea typeface="+mn-ea"/>
        <a:cs typeface="+mn-cs"/>
      </a:defRPr>
    </a:lvl8pPr>
    <a:lvl9pPr marL="1828800" algn="l" defTabSz="228600" rtl="0" eaLnBrk="1" latinLnBrk="0" hangingPunct="1">
      <a:defRPr sz="9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Fagernes, Mette" initials="FM" lastIdx="2" clrIdx="0">
    <p:extLst>
      <p:ext uri="{19B8F6BF-5375-455C-9EA6-DF929625EA0E}">
        <p15:presenceInfo xmlns:p15="http://schemas.microsoft.com/office/powerpoint/2012/main" userId="S::Mette.Fagernes@fhi.no::d0bebb58-8e24-4b7d-b91b-ebb9313fbcdb" providerId="AD"/>
      </p:ext>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F3786D"/>
    <a:srgbClr val="AF544C"/>
    <a:srgbClr val="AE625C"/>
    <a:srgbClr val="E8EFF2"/>
    <a:srgbClr val="EFECE8"/>
    <a:srgbClr val="E0DBD4"/>
    <a:srgbClr val="363F66"/>
    <a:srgbClr val="E9E6DF"/>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iddels stil 2 – utheving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21E4AEA4-8DFA-4A89-87EB-49C32662AFE0}" styleName="Middels stil 2 – utheving 2">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2">
              <a:tint val="20000"/>
            </a:schemeClr>
          </a:solidFill>
        </a:fill>
      </a:tcStyle>
    </a:wholeTbl>
    <a:band1H>
      <a:tcStyle>
        <a:tcBdr/>
        <a:fill>
          <a:solidFill>
            <a:schemeClr val="accent2">
              <a:tint val="40000"/>
            </a:schemeClr>
          </a:solidFill>
        </a:fill>
      </a:tcStyle>
    </a:band1H>
    <a:band2H>
      <a:tcStyle>
        <a:tcBdr/>
      </a:tcStyle>
    </a:band2H>
    <a:band1V>
      <a:tcStyle>
        <a:tcBdr/>
        <a:fill>
          <a:solidFill>
            <a:schemeClr val="accent2">
              <a:tint val="40000"/>
            </a:schemeClr>
          </a:solidFill>
        </a:fill>
      </a:tcStyle>
    </a:band1V>
    <a:band2V>
      <a:tcStyle>
        <a:tcBdr/>
      </a:tcStyle>
    </a:band2V>
    <a:lastCol>
      <a:tcTxStyle b="on">
        <a:fontRef idx="minor">
          <a:prstClr val="black"/>
        </a:fontRef>
        <a:schemeClr val="lt1"/>
      </a:tcTxStyle>
      <a:tcStyle>
        <a:tcBdr/>
        <a:fill>
          <a:solidFill>
            <a:schemeClr val="accent2"/>
          </a:solidFill>
        </a:fill>
      </a:tcStyle>
    </a:lastCol>
    <a:firstCol>
      <a:tcTxStyle b="on">
        <a:fontRef idx="minor">
          <a:prstClr val="black"/>
        </a:fontRef>
        <a:schemeClr val="lt1"/>
      </a:tcTxStyle>
      <a:tcStyle>
        <a:tcBdr/>
        <a:fill>
          <a:solidFill>
            <a:schemeClr val="accent2"/>
          </a:solidFill>
        </a:fill>
      </a:tcStyle>
    </a:firstCol>
    <a:lastRow>
      <a:tcTxStyle b="on">
        <a:fontRef idx="minor">
          <a:prstClr val="black"/>
        </a:fontRef>
        <a:schemeClr val="lt1"/>
      </a:tcTxStyle>
      <a:tcStyle>
        <a:tcBdr>
          <a:top>
            <a:ln w="38100" cmpd="sng">
              <a:solidFill>
                <a:schemeClr val="lt1"/>
              </a:solidFill>
            </a:ln>
          </a:top>
        </a:tcBdr>
        <a:fill>
          <a:solidFill>
            <a:schemeClr val="accent2"/>
          </a:solidFill>
        </a:fill>
      </a:tcStyle>
    </a:lastRow>
    <a:firstRow>
      <a:tcTxStyle b="on">
        <a:fontRef idx="minor">
          <a:prstClr val="black"/>
        </a:fontRef>
        <a:schemeClr val="lt1"/>
      </a:tcTxStyle>
      <a:tcStyle>
        <a:tcBdr>
          <a:bottom>
            <a:ln w="38100" cmpd="sng">
              <a:solidFill>
                <a:schemeClr val="lt1"/>
              </a:solidFill>
            </a:ln>
          </a:bottom>
        </a:tcBdr>
        <a:fill>
          <a:solidFill>
            <a:schemeClr val="accent2"/>
          </a:solidFill>
        </a:fill>
      </a:tcStyle>
    </a:firstRow>
  </a:tblStyle>
  <a:tblStyle styleId="{00A15C55-8517-42AA-B614-E9B94910E393}" styleName="Middels stil 2 – utheving 4">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4">
              <a:tint val="20000"/>
            </a:schemeClr>
          </a:solidFill>
        </a:fill>
      </a:tcStyle>
    </a:wholeTbl>
    <a:band1H>
      <a:tcStyle>
        <a:tcBdr/>
        <a:fill>
          <a:solidFill>
            <a:schemeClr val="accent4">
              <a:tint val="40000"/>
            </a:schemeClr>
          </a:solidFill>
        </a:fill>
      </a:tcStyle>
    </a:band1H>
    <a:band2H>
      <a:tcStyle>
        <a:tcBdr/>
      </a:tcStyle>
    </a:band2H>
    <a:band1V>
      <a:tcStyle>
        <a:tcBdr/>
        <a:fill>
          <a:solidFill>
            <a:schemeClr val="accent4">
              <a:tint val="40000"/>
            </a:schemeClr>
          </a:solidFill>
        </a:fill>
      </a:tcStyle>
    </a:band1V>
    <a:band2V>
      <a:tcStyle>
        <a:tcBdr/>
      </a:tcStyle>
    </a:band2V>
    <a:lastCol>
      <a:tcTxStyle b="on">
        <a:fontRef idx="minor">
          <a:prstClr val="black"/>
        </a:fontRef>
        <a:schemeClr val="lt1"/>
      </a:tcTxStyle>
      <a:tcStyle>
        <a:tcBdr/>
        <a:fill>
          <a:solidFill>
            <a:schemeClr val="accent4"/>
          </a:solidFill>
        </a:fill>
      </a:tcStyle>
    </a:lastCol>
    <a:firstCol>
      <a:tcTxStyle b="on">
        <a:fontRef idx="minor">
          <a:prstClr val="black"/>
        </a:fontRef>
        <a:schemeClr val="lt1"/>
      </a:tcTxStyle>
      <a:tcStyle>
        <a:tcBdr/>
        <a:fill>
          <a:solidFill>
            <a:schemeClr val="accent4"/>
          </a:solidFill>
        </a:fill>
      </a:tcStyle>
    </a:firstCol>
    <a:lastRow>
      <a:tcTxStyle b="on">
        <a:fontRef idx="minor">
          <a:prstClr val="black"/>
        </a:fontRef>
        <a:schemeClr val="lt1"/>
      </a:tcTxStyle>
      <a:tcStyle>
        <a:tcBdr>
          <a:top>
            <a:ln w="38100" cmpd="sng">
              <a:solidFill>
                <a:schemeClr val="lt1"/>
              </a:solidFill>
            </a:ln>
          </a:top>
        </a:tcBdr>
        <a:fill>
          <a:solidFill>
            <a:schemeClr val="accent4"/>
          </a:solidFill>
        </a:fill>
      </a:tcStyle>
    </a:lastRow>
    <a:firstRow>
      <a:tcTxStyle b="on">
        <a:fontRef idx="minor">
          <a:prstClr val="black"/>
        </a:fontRef>
        <a:schemeClr val="lt1"/>
      </a:tcTxStyle>
      <a:tcStyle>
        <a:tcBdr>
          <a:bottom>
            <a:ln w="38100" cmpd="sng">
              <a:solidFill>
                <a:schemeClr val="lt1"/>
              </a:solidFill>
            </a:ln>
          </a:bottom>
        </a:tcBdr>
        <a:fill>
          <a:solidFill>
            <a:schemeClr val="accent4"/>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3" autoAdjust="0"/>
    <p:restoredTop sz="94633" autoAdjust="0"/>
  </p:normalViewPr>
  <p:slideViewPr>
    <p:cSldViewPr snapToGrid="0">
      <p:cViewPr varScale="1">
        <p:scale>
          <a:sx n="80" d="100"/>
          <a:sy n="80" d="100"/>
        </p:scale>
        <p:origin x="96" y="702"/>
      </p:cViewPr>
      <p:guideLst/>
    </p:cSldViewPr>
  </p:slideViewPr>
  <p:outlineViewPr>
    <p:cViewPr>
      <p:scale>
        <a:sx n="33" d="100"/>
        <a:sy n="33" d="100"/>
      </p:scale>
      <p:origin x="0" y="0"/>
    </p:cViewPr>
  </p:outlineViewPr>
  <p:notesTextViewPr>
    <p:cViewPr>
      <p:scale>
        <a:sx n="3" d="2"/>
        <a:sy n="3" d="2"/>
      </p:scale>
      <p:origin x="0" y="0"/>
    </p:cViewPr>
  </p:notesTextViewPr>
  <p:sorterViewPr>
    <p:cViewPr>
      <p:scale>
        <a:sx n="100" d="100"/>
        <a:sy n="100" d="100"/>
      </p:scale>
      <p:origin x="0" y="0"/>
    </p:cViewPr>
  </p:sorterViewPr>
  <p:gridSpacing cx="76200" cy="76200"/>
</p:viewPr>
</file>

<file path=ppt/_rels/presentation.xml.rels><?xml version="1.0" encoding="UTF-8" standalone="yes"?>
<Relationships xmlns="http://schemas.openxmlformats.org/package/2006/relationships"><Relationship Id="rId26" Type="http://schemas.openxmlformats.org/officeDocument/2006/relationships/slide" Target="slides/slide22.xml"/><Relationship Id="rId117" Type="http://schemas.openxmlformats.org/officeDocument/2006/relationships/slide" Target="slides/slide113.xml"/><Relationship Id="rId21" Type="http://schemas.openxmlformats.org/officeDocument/2006/relationships/slide" Target="slides/slide17.xml"/><Relationship Id="rId42" Type="http://schemas.openxmlformats.org/officeDocument/2006/relationships/slide" Target="slides/slide38.xml"/><Relationship Id="rId47" Type="http://schemas.openxmlformats.org/officeDocument/2006/relationships/slide" Target="slides/slide43.xml"/><Relationship Id="rId63" Type="http://schemas.openxmlformats.org/officeDocument/2006/relationships/slide" Target="slides/slide59.xml"/><Relationship Id="rId68" Type="http://schemas.openxmlformats.org/officeDocument/2006/relationships/slide" Target="slides/slide64.xml"/><Relationship Id="rId84" Type="http://schemas.openxmlformats.org/officeDocument/2006/relationships/slide" Target="slides/slide80.xml"/><Relationship Id="rId89" Type="http://schemas.openxmlformats.org/officeDocument/2006/relationships/slide" Target="slides/slide85.xml"/><Relationship Id="rId112" Type="http://schemas.openxmlformats.org/officeDocument/2006/relationships/slide" Target="slides/slide108.xml"/><Relationship Id="rId16" Type="http://schemas.openxmlformats.org/officeDocument/2006/relationships/slide" Target="slides/slide12.xml"/><Relationship Id="rId107" Type="http://schemas.openxmlformats.org/officeDocument/2006/relationships/slide" Target="slides/slide103.xml"/><Relationship Id="rId11" Type="http://schemas.openxmlformats.org/officeDocument/2006/relationships/slide" Target="slides/slide7.xml"/><Relationship Id="rId32" Type="http://schemas.openxmlformats.org/officeDocument/2006/relationships/slide" Target="slides/slide28.xml"/><Relationship Id="rId37" Type="http://schemas.openxmlformats.org/officeDocument/2006/relationships/slide" Target="slides/slide33.xml"/><Relationship Id="rId53" Type="http://schemas.openxmlformats.org/officeDocument/2006/relationships/slide" Target="slides/slide49.xml"/><Relationship Id="rId58" Type="http://schemas.openxmlformats.org/officeDocument/2006/relationships/slide" Target="slides/slide54.xml"/><Relationship Id="rId74" Type="http://schemas.openxmlformats.org/officeDocument/2006/relationships/slide" Target="slides/slide70.xml"/><Relationship Id="rId79" Type="http://schemas.openxmlformats.org/officeDocument/2006/relationships/slide" Target="slides/slide75.xml"/><Relationship Id="rId102" Type="http://schemas.openxmlformats.org/officeDocument/2006/relationships/slide" Target="slides/slide98.xml"/><Relationship Id="rId123" Type="http://schemas.openxmlformats.org/officeDocument/2006/relationships/tableStyles" Target="tableStyles.xml"/><Relationship Id="rId5" Type="http://schemas.openxmlformats.org/officeDocument/2006/relationships/slide" Target="slides/slide1.xml"/><Relationship Id="rId90" Type="http://schemas.openxmlformats.org/officeDocument/2006/relationships/slide" Target="slides/slide86.xml"/><Relationship Id="rId95" Type="http://schemas.openxmlformats.org/officeDocument/2006/relationships/slide" Target="slides/slide91.xml"/><Relationship Id="rId22" Type="http://schemas.openxmlformats.org/officeDocument/2006/relationships/slide" Target="slides/slide18.xml"/><Relationship Id="rId27" Type="http://schemas.openxmlformats.org/officeDocument/2006/relationships/slide" Target="slides/slide23.xml"/><Relationship Id="rId43" Type="http://schemas.openxmlformats.org/officeDocument/2006/relationships/slide" Target="slides/slide39.xml"/><Relationship Id="rId48" Type="http://schemas.openxmlformats.org/officeDocument/2006/relationships/slide" Target="slides/slide44.xml"/><Relationship Id="rId64" Type="http://schemas.openxmlformats.org/officeDocument/2006/relationships/slide" Target="slides/slide60.xml"/><Relationship Id="rId69" Type="http://schemas.openxmlformats.org/officeDocument/2006/relationships/slide" Target="slides/slide65.xml"/><Relationship Id="rId113" Type="http://schemas.openxmlformats.org/officeDocument/2006/relationships/slide" Target="slides/slide109.xml"/><Relationship Id="rId118" Type="http://schemas.openxmlformats.org/officeDocument/2006/relationships/notesMaster" Target="notesMasters/notesMaster1.xml"/><Relationship Id="rId80" Type="http://schemas.openxmlformats.org/officeDocument/2006/relationships/slide" Target="slides/slide76.xml"/><Relationship Id="rId85" Type="http://schemas.openxmlformats.org/officeDocument/2006/relationships/slide" Target="slides/slide81.xml"/><Relationship Id="rId12" Type="http://schemas.openxmlformats.org/officeDocument/2006/relationships/slide" Target="slides/slide8.xml"/><Relationship Id="rId17" Type="http://schemas.openxmlformats.org/officeDocument/2006/relationships/slide" Target="slides/slide13.xml"/><Relationship Id="rId33" Type="http://schemas.openxmlformats.org/officeDocument/2006/relationships/slide" Target="slides/slide29.xml"/><Relationship Id="rId38" Type="http://schemas.openxmlformats.org/officeDocument/2006/relationships/slide" Target="slides/slide34.xml"/><Relationship Id="rId59" Type="http://schemas.openxmlformats.org/officeDocument/2006/relationships/slide" Target="slides/slide55.xml"/><Relationship Id="rId103" Type="http://schemas.openxmlformats.org/officeDocument/2006/relationships/slide" Target="slides/slide99.xml"/><Relationship Id="rId108" Type="http://schemas.openxmlformats.org/officeDocument/2006/relationships/slide" Target="slides/slide104.xml"/><Relationship Id="rId54" Type="http://schemas.openxmlformats.org/officeDocument/2006/relationships/slide" Target="slides/slide50.xml"/><Relationship Id="rId70" Type="http://schemas.openxmlformats.org/officeDocument/2006/relationships/slide" Target="slides/slide66.xml"/><Relationship Id="rId75" Type="http://schemas.openxmlformats.org/officeDocument/2006/relationships/slide" Target="slides/slide71.xml"/><Relationship Id="rId91" Type="http://schemas.openxmlformats.org/officeDocument/2006/relationships/slide" Target="slides/slide87.xml"/><Relationship Id="rId96" Type="http://schemas.openxmlformats.org/officeDocument/2006/relationships/slide" Target="slides/slide92.xml"/><Relationship Id="rId1" Type="http://schemas.openxmlformats.org/officeDocument/2006/relationships/customXml" Target="../customXml/item1.xml"/><Relationship Id="rId6" Type="http://schemas.openxmlformats.org/officeDocument/2006/relationships/slide" Target="slides/slide2.xml"/><Relationship Id="rId23" Type="http://schemas.openxmlformats.org/officeDocument/2006/relationships/slide" Target="slides/slide19.xml"/><Relationship Id="rId28" Type="http://schemas.openxmlformats.org/officeDocument/2006/relationships/slide" Target="slides/slide24.xml"/><Relationship Id="rId49" Type="http://schemas.openxmlformats.org/officeDocument/2006/relationships/slide" Target="slides/slide45.xml"/><Relationship Id="rId114" Type="http://schemas.openxmlformats.org/officeDocument/2006/relationships/slide" Target="slides/slide110.xml"/><Relationship Id="rId119" Type="http://schemas.openxmlformats.org/officeDocument/2006/relationships/commentAuthors" Target="commentAuthors.xml"/><Relationship Id="rId44" Type="http://schemas.openxmlformats.org/officeDocument/2006/relationships/slide" Target="slides/slide40.xml"/><Relationship Id="rId60" Type="http://schemas.openxmlformats.org/officeDocument/2006/relationships/slide" Target="slides/slide56.xml"/><Relationship Id="rId65" Type="http://schemas.openxmlformats.org/officeDocument/2006/relationships/slide" Target="slides/slide61.xml"/><Relationship Id="rId81" Type="http://schemas.openxmlformats.org/officeDocument/2006/relationships/slide" Target="slides/slide77.xml"/><Relationship Id="rId86" Type="http://schemas.openxmlformats.org/officeDocument/2006/relationships/slide" Target="slides/slide82.xml"/><Relationship Id="rId4" Type="http://schemas.openxmlformats.org/officeDocument/2006/relationships/slideMaster" Target="slideMasters/slideMaster1.xml"/><Relationship Id="rId9" Type="http://schemas.openxmlformats.org/officeDocument/2006/relationships/slide" Target="slides/slide5.xml"/><Relationship Id="rId13" Type="http://schemas.openxmlformats.org/officeDocument/2006/relationships/slide" Target="slides/slide9.xml"/><Relationship Id="rId18" Type="http://schemas.openxmlformats.org/officeDocument/2006/relationships/slide" Target="slides/slide14.xml"/><Relationship Id="rId39" Type="http://schemas.openxmlformats.org/officeDocument/2006/relationships/slide" Target="slides/slide35.xml"/><Relationship Id="rId109" Type="http://schemas.openxmlformats.org/officeDocument/2006/relationships/slide" Target="slides/slide105.xml"/><Relationship Id="rId34" Type="http://schemas.openxmlformats.org/officeDocument/2006/relationships/slide" Target="slides/slide30.xml"/><Relationship Id="rId50" Type="http://schemas.openxmlformats.org/officeDocument/2006/relationships/slide" Target="slides/slide46.xml"/><Relationship Id="rId55" Type="http://schemas.openxmlformats.org/officeDocument/2006/relationships/slide" Target="slides/slide51.xml"/><Relationship Id="rId76" Type="http://schemas.openxmlformats.org/officeDocument/2006/relationships/slide" Target="slides/slide72.xml"/><Relationship Id="rId97" Type="http://schemas.openxmlformats.org/officeDocument/2006/relationships/slide" Target="slides/slide93.xml"/><Relationship Id="rId104" Type="http://schemas.openxmlformats.org/officeDocument/2006/relationships/slide" Target="slides/slide100.xml"/><Relationship Id="rId120" Type="http://schemas.openxmlformats.org/officeDocument/2006/relationships/presProps" Target="presProps.xml"/><Relationship Id="rId7" Type="http://schemas.openxmlformats.org/officeDocument/2006/relationships/slide" Target="slides/slide3.xml"/><Relationship Id="rId71" Type="http://schemas.openxmlformats.org/officeDocument/2006/relationships/slide" Target="slides/slide67.xml"/><Relationship Id="rId92" Type="http://schemas.openxmlformats.org/officeDocument/2006/relationships/slide" Target="slides/slide88.xml"/><Relationship Id="rId2" Type="http://schemas.openxmlformats.org/officeDocument/2006/relationships/customXml" Target="../customXml/item2.xml"/><Relationship Id="rId29" Type="http://schemas.openxmlformats.org/officeDocument/2006/relationships/slide" Target="slides/slide25.xml"/><Relationship Id="rId24" Type="http://schemas.openxmlformats.org/officeDocument/2006/relationships/slide" Target="slides/slide20.xml"/><Relationship Id="rId40" Type="http://schemas.openxmlformats.org/officeDocument/2006/relationships/slide" Target="slides/slide36.xml"/><Relationship Id="rId45" Type="http://schemas.openxmlformats.org/officeDocument/2006/relationships/slide" Target="slides/slide41.xml"/><Relationship Id="rId66" Type="http://schemas.openxmlformats.org/officeDocument/2006/relationships/slide" Target="slides/slide62.xml"/><Relationship Id="rId87" Type="http://schemas.openxmlformats.org/officeDocument/2006/relationships/slide" Target="slides/slide83.xml"/><Relationship Id="rId110" Type="http://schemas.openxmlformats.org/officeDocument/2006/relationships/slide" Target="slides/slide106.xml"/><Relationship Id="rId115" Type="http://schemas.openxmlformats.org/officeDocument/2006/relationships/slide" Target="slides/slide111.xml"/><Relationship Id="rId61" Type="http://schemas.openxmlformats.org/officeDocument/2006/relationships/slide" Target="slides/slide57.xml"/><Relationship Id="rId82" Type="http://schemas.openxmlformats.org/officeDocument/2006/relationships/slide" Target="slides/slide78.xml"/><Relationship Id="rId19" Type="http://schemas.openxmlformats.org/officeDocument/2006/relationships/slide" Target="slides/slide15.xml"/><Relationship Id="rId14" Type="http://schemas.openxmlformats.org/officeDocument/2006/relationships/slide" Target="slides/slide10.xml"/><Relationship Id="rId30" Type="http://schemas.openxmlformats.org/officeDocument/2006/relationships/slide" Target="slides/slide26.xml"/><Relationship Id="rId35" Type="http://schemas.openxmlformats.org/officeDocument/2006/relationships/slide" Target="slides/slide31.xml"/><Relationship Id="rId56" Type="http://schemas.openxmlformats.org/officeDocument/2006/relationships/slide" Target="slides/slide52.xml"/><Relationship Id="rId77" Type="http://schemas.openxmlformats.org/officeDocument/2006/relationships/slide" Target="slides/slide73.xml"/><Relationship Id="rId100" Type="http://schemas.openxmlformats.org/officeDocument/2006/relationships/slide" Target="slides/slide96.xml"/><Relationship Id="rId105" Type="http://schemas.openxmlformats.org/officeDocument/2006/relationships/slide" Target="slides/slide101.xml"/><Relationship Id="rId8" Type="http://schemas.openxmlformats.org/officeDocument/2006/relationships/slide" Target="slides/slide4.xml"/><Relationship Id="rId51" Type="http://schemas.openxmlformats.org/officeDocument/2006/relationships/slide" Target="slides/slide47.xml"/><Relationship Id="rId72" Type="http://schemas.openxmlformats.org/officeDocument/2006/relationships/slide" Target="slides/slide68.xml"/><Relationship Id="rId93" Type="http://schemas.openxmlformats.org/officeDocument/2006/relationships/slide" Target="slides/slide89.xml"/><Relationship Id="rId98" Type="http://schemas.openxmlformats.org/officeDocument/2006/relationships/slide" Target="slides/slide94.xml"/><Relationship Id="rId121" Type="http://schemas.openxmlformats.org/officeDocument/2006/relationships/viewProps" Target="viewProps.xml"/><Relationship Id="rId3" Type="http://schemas.openxmlformats.org/officeDocument/2006/relationships/customXml" Target="../customXml/item3.xml"/><Relationship Id="rId25" Type="http://schemas.openxmlformats.org/officeDocument/2006/relationships/slide" Target="slides/slide21.xml"/><Relationship Id="rId46" Type="http://schemas.openxmlformats.org/officeDocument/2006/relationships/slide" Target="slides/slide42.xml"/><Relationship Id="rId67" Type="http://schemas.openxmlformats.org/officeDocument/2006/relationships/slide" Target="slides/slide63.xml"/><Relationship Id="rId116" Type="http://schemas.openxmlformats.org/officeDocument/2006/relationships/slide" Target="slides/slide112.xml"/><Relationship Id="rId20" Type="http://schemas.openxmlformats.org/officeDocument/2006/relationships/slide" Target="slides/slide16.xml"/><Relationship Id="rId41" Type="http://schemas.openxmlformats.org/officeDocument/2006/relationships/slide" Target="slides/slide37.xml"/><Relationship Id="rId62" Type="http://schemas.openxmlformats.org/officeDocument/2006/relationships/slide" Target="slides/slide58.xml"/><Relationship Id="rId83" Type="http://schemas.openxmlformats.org/officeDocument/2006/relationships/slide" Target="slides/slide79.xml"/><Relationship Id="rId88" Type="http://schemas.openxmlformats.org/officeDocument/2006/relationships/slide" Target="slides/slide84.xml"/><Relationship Id="rId111" Type="http://schemas.openxmlformats.org/officeDocument/2006/relationships/slide" Target="slides/slide107.xml"/><Relationship Id="rId15" Type="http://schemas.openxmlformats.org/officeDocument/2006/relationships/slide" Target="slides/slide11.xml"/><Relationship Id="rId36" Type="http://schemas.openxmlformats.org/officeDocument/2006/relationships/slide" Target="slides/slide32.xml"/><Relationship Id="rId57" Type="http://schemas.openxmlformats.org/officeDocument/2006/relationships/slide" Target="slides/slide53.xml"/><Relationship Id="rId106" Type="http://schemas.openxmlformats.org/officeDocument/2006/relationships/slide" Target="slides/slide102.xml"/><Relationship Id="rId10" Type="http://schemas.openxmlformats.org/officeDocument/2006/relationships/slide" Target="slides/slide6.xml"/><Relationship Id="rId31" Type="http://schemas.openxmlformats.org/officeDocument/2006/relationships/slide" Target="slides/slide27.xml"/><Relationship Id="rId52" Type="http://schemas.openxmlformats.org/officeDocument/2006/relationships/slide" Target="slides/slide48.xml"/><Relationship Id="rId73" Type="http://schemas.openxmlformats.org/officeDocument/2006/relationships/slide" Target="slides/slide69.xml"/><Relationship Id="rId78" Type="http://schemas.openxmlformats.org/officeDocument/2006/relationships/slide" Target="slides/slide74.xml"/><Relationship Id="rId94" Type="http://schemas.openxmlformats.org/officeDocument/2006/relationships/slide" Target="slides/slide90.xml"/><Relationship Id="rId99" Type="http://schemas.openxmlformats.org/officeDocument/2006/relationships/slide" Target="slides/slide95.xml"/><Relationship Id="rId101" Type="http://schemas.openxmlformats.org/officeDocument/2006/relationships/slide" Target="slides/slide97.xml"/><Relationship Id="rId122" Type="http://schemas.openxmlformats.org/officeDocument/2006/relationships/theme" Target="theme/theme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Plassholder for topptekst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nb-NO"/>
          </a:p>
        </p:txBody>
      </p:sp>
      <p:sp>
        <p:nvSpPr>
          <p:cNvPr id="3" name="Plassholder for dato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AFEEBC5B-04F3-4C11-9453-AD70019F1296}" type="datetimeFigureOut">
              <a:rPr lang="nb-NO" smtClean="0"/>
              <a:t>24.03.2023</a:t>
            </a:fld>
            <a:endParaRPr lang="nb-NO"/>
          </a:p>
        </p:txBody>
      </p:sp>
      <p:sp>
        <p:nvSpPr>
          <p:cNvPr id="4" name="Plassholder for lysbilde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nb-NO"/>
          </a:p>
        </p:txBody>
      </p:sp>
      <p:sp>
        <p:nvSpPr>
          <p:cNvPr id="5" name="Plassholder for notat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nb-NO"/>
              <a:t>Rediger tekststiler i malen</a:t>
            </a:r>
          </a:p>
          <a:p>
            <a:pPr lvl="1"/>
            <a:r>
              <a:rPr lang="nb-NO"/>
              <a:t>Andre nivå</a:t>
            </a:r>
          </a:p>
          <a:p>
            <a:pPr lvl="2"/>
            <a:r>
              <a:rPr lang="nb-NO"/>
              <a:t>Tredje nivå</a:t>
            </a:r>
          </a:p>
          <a:p>
            <a:pPr lvl="3"/>
            <a:r>
              <a:rPr lang="nb-NO"/>
              <a:t>Fjerde nivå</a:t>
            </a:r>
          </a:p>
          <a:p>
            <a:pPr lvl="4"/>
            <a:r>
              <a:rPr lang="nb-NO"/>
              <a:t>Femte nivå</a:t>
            </a:r>
          </a:p>
        </p:txBody>
      </p:sp>
      <p:sp>
        <p:nvSpPr>
          <p:cNvPr id="6" name="Plassholder for bunntekst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nb-NO"/>
          </a:p>
        </p:txBody>
      </p:sp>
      <p:sp>
        <p:nvSpPr>
          <p:cNvPr id="7" name="Plassholder for lysbildenumm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E28AD8F3-0350-44BA-933B-98872F5805AB}" type="slidenum">
              <a:rPr lang="nb-NO" smtClean="0"/>
              <a:t>‹#›</a:t>
            </a:fld>
            <a:endParaRPr lang="nb-NO"/>
          </a:p>
        </p:txBody>
      </p:sp>
    </p:spTree>
    <p:extLst>
      <p:ext uri="{BB962C8B-B14F-4D97-AF65-F5344CB8AC3E}">
        <p14:creationId xmlns:p14="http://schemas.microsoft.com/office/powerpoint/2010/main" val="1762048884"/>
      </p:ext>
    </p:extLst>
  </p:cSld>
  <p:clrMap bg1="lt1" tx1="dk1" bg2="lt2" tx2="dk2" accent1="accent1" accent2="accent2" accent3="accent3" accent4="accent4" accent5="accent5" accent6="accent6" hlink="hlink" folHlink="folHlink"/>
  <p:notesStyle>
    <a:lvl1pPr marL="0" algn="l" defTabSz="914263" rtl="0" eaLnBrk="1" latinLnBrk="0" hangingPunct="1">
      <a:defRPr sz="1200" kern="1200">
        <a:solidFill>
          <a:schemeClr val="tx1"/>
        </a:solidFill>
        <a:latin typeface="+mn-lt"/>
        <a:ea typeface="+mn-ea"/>
        <a:cs typeface="+mn-cs"/>
      </a:defRPr>
    </a:lvl1pPr>
    <a:lvl2pPr marL="457132" algn="l" defTabSz="914263" rtl="0" eaLnBrk="1" latinLnBrk="0" hangingPunct="1">
      <a:defRPr sz="1200" kern="1200">
        <a:solidFill>
          <a:schemeClr val="tx1"/>
        </a:solidFill>
        <a:latin typeface="+mn-lt"/>
        <a:ea typeface="+mn-ea"/>
        <a:cs typeface="+mn-cs"/>
      </a:defRPr>
    </a:lvl2pPr>
    <a:lvl3pPr marL="914263" algn="l" defTabSz="914263" rtl="0" eaLnBrk="1" latinLnBrk="0" hangingPunct="1">
      <a:defRPr sz="1200" kern="1200">
        <a:solidFill>
          <a:schemeClr val="tx1"/>
        </a:solidFill>
        <a:latin typeface="+mn-lt"/>
        <a:ea typeface="+mn-ea"/>
        <a:cs typeface="+mn-cs"/>
      </a:defRPr>
    </a:lvl3pPr>
    <a:lvl4pPr marL="1371395" algn="l" defTabSz="914263" rtl="0" eaLnBrk="1" latinLnBrk="0" hangingPunct="1">
      <a:defRPr sz="1200" kern="1200">
        <a:solidFill>
          <a:schemeClr val="tx1"/>
        </a:solidFill>
        <a:latin typeface="+mn-lt"/>
        <a:ea typeface="+mn-ea"/>
        <a:cs typeface="+mn-cs"/>
      </a:defRPr>
    </a:lvl4pPr>
    <a:lvl5pPr marL="1828526" algn="l" defTabSz="914263" rtl="0" eaLnBrk="1" latinLnBrk="0" hangingPunct="1">
      <a:defRPr sz="1200" kern="1200">
        <a:solidFill>
          <a:schemeClr val="tx1"/>
        </a:solidFill>
        <a:latin typeface="+mn-lt"/>
        <a:ea typeface="+mn-ea"/>
        <a:cs typeface="+mn-cs"/>
      </a:defRPr>
    </a:lvl5pPr>
    <a:lvl6pPr marL="2285657" algn="l" defTabSz="914263" rtl="0" eaLnBrk="1" latinLnBrk="0" hangingPunct="1">
      <a:defRPr sz="1200" kern="1200">
        <a:solidFill>
          <a:schemeClr val="tx1"/>
        </a:solidFill>
        <a:latin typeface="+mn-lt"/>
        <a:ea typeface="+mn-ea"/>
        <a:cs typeface="+mn-cs"/>
      </a:defRPr>
    </a:lvl6pPr>
    <a:lvl7pPr marL="2742789" algn="l" defTabSz="914263" rtl="0" eaLnBrk="1" latinLnBrk="0" hangingPunct="1">
      <a:defRPr sz="1200" kern="1200">
        <a:solidFill>
          <a:schemeClr val="tx1"/>
        </a:solidFill>
        <a:latin typeface="+mn-lt"/>
        <a:ea typeface="+mn-ea"/>
        <a:cs typeface="+mn-cs"/>
      </a:defRPr>
    </a:lvl7pPr>
    <a:lvl8pPr marL="3199920" algn="l" defTabSz="914263" rtl="0" eaLnBrk="1" latinLnBrk="0" hangingPunct="1">
      <a:defRPr sz="1200" kern="1200">
        <a:solidFill>
          <a:schemeClr val="tx1"/>
        </a:solidFill>
        <a:latin typeface="+mn-lt"/>
        <a:ea typeface="+mn-ea"/>
        <a:cs typeface="+mn-cs"/>
      </a:defRPr>
    </a:lvl8pPr>
    <a:lvl9pPr marL="3657052" algn="l" defTabSz="914263"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59.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63.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6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74.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76.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8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113.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ssholder for lysbilde 1"/>
          <p:cNvSpPr>
            <a:spLocks noGrp="1" noRot="1" noChangeAspect="1"/>
          </p:cNvSpPr>
          <p:nvPr>
            <p:ph type="sldImg"/>
          </p:nvPr>
        </p:nvSpPr>
        <p:spPr/>
      </p:sp>
      <p:sp>
        <p:nvSpPr>
          <p:cNvPr id="3" name="Plassholder for notater 2"/>
          <p:cNvSpPr>
            <a:spLocks noGrp="1"/>
          </p:cNvSpPr>
          <p:nvPr>
            <p:ph type="body" idx="1"/>
          </p:nvPr>
        </p:nvSpPr>
        <p:spPr/>
        <p:txBody>
          <a:bodyPr/>
          <a:lstStyle/>
          <a:p>
            <a:endParaRPr lang="nb-NO"/>
          </a:p>
        </p:txBody>
      </p:sp>
      <p:sp>
        <p:nvSpPr>
          <p:cNvPr id="4" name="Plassholder for lysbildenummer 3"/>
          <p:cNvSpPr>
            <a:spLocks noGrp="1"/>
          </p:cNvSpPr>
          <p:nvPr>
            <p:ph type="sldNum" sz="quarter" idx="5"/>
          </p:nvPr>
        </p:nvSpPr>
        <p:spPr/>
        <p:txBody>
          <a:bodyPr/>
          <a:lstStyle/>
          <a:p>
            <a:fld id="{E28AD8F3-0350-44BA-933B-98872F5805AB}" type="slidenum">
              <a:rPr lang="nb-NO" smtClean="0"/>
              <a:t>1</a:t>
            </a:fld>
            <a:endParaRPr lang="nb-NO"/>
          </a:p>
        </p:txBody>
      </p:sp>
    </p:spTree>
    <p:extLst>
      <p:ext uri="{BB962C8B-B14F-4D97-AF65-F5344CB8AC3E}">
        <p14:creationId xmlns:p14="http://schemas.microsoft.com/office/powerpoint/2010/main" val="3214863904"/>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ssholder for lysbilde 1"/>
          <p:cNvSpPr>
            <a:spLocks noGrp="1" noRot="1" noChangeAspect="1"/>
          </p:cNvSpPr>
          <p:nvPr>
            <p:ph type="sldImg"/>
          </p:nvPr>
        </p:nvSpPr>
        <p:spPr/>
      </p:sp>
      <p:sp>
        <p:nvSpPr>
          <p:cNvPr id="3" name="Plassholder for notater 2"/>
          <p:cNvSpPr>
            <a:spLocks noGrp="1"/>
          </p:cNvSpPr>
          <p:nvPr>
            <p:ph type="body" idx="1"/>
          </p:nvPr>
        </p:nvSpPr>
        <p:spPr/>
        <p:txBody>
          <a:bodyPr/>
          <a:lstStyle/>
          <a:p>
            <a:endParaRPr lang="nb-NO" dirty="0"/>
          </a:p>
        </p:txBody>
      </p:sp>
      <p:sp>
        <p:nvSpPr>
          <p:cNvPr id="4" name="Plassholder for lysbildenummer 3"/>
          <p:cNvSpPr>
            <a:spLocks noGrp="1"/>
          </p:cNvSpPr>
          <p:nvPr>
            <p:ph type="sldNum" sz="quarter" idx="5"/>
          </p:nvPr>
        </p:nvSpPr>
        <p:spPr/>
        <p:txBody>
          <a:bodyPr/>
          <a:lstStyle/>
          <a:p>
            <a:fld id="{E28AD8F3-0350-44BA-933B-98872F5805AB}" type="slidenum">
              <a:rPr lang="nb-NO" smtClean="0"/>
              <a:t>3</a:t>
            </a:fld>
            <a:endParaRPr lang="nb-NO" dirty="0"/>
          </a:p>
        </p:txBody>
      </p:sp>
    </p:spTree>
    <p:extLst>
      <p:ext uri="{BB962C8B-B14F-4D97-AF65-F5344CB8AC3E}">
        <p14:creationId xmlns:p14="http://schemas.microsoft.com/office/powerpoint/2010/main" val="1697293636"/>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ssholder for lysbilde 1"/>
          <p:cNvSpPr>
            <a:spLocks noGrp="1" noRot="1" noChangeAspect="1"/>
          </p:cNvSpPr>
          <p:nvPr>
            <p:ph type="sldImg"/>
          </p:nvPr>
        </p:nvSpPr>
        <p:spPr/>
      </p:sp>
      <p:sp>
        <p:nvSpPr>
          <p:cNvPr id="3" name="Plassholder for notater 2"/>
          <p:cNvSpPr>
            <a:spLocks noGrp="1"/>
          </p:cNvSpPr>
          <p:nvPr>
            <p:ph type="body" idx="1"/>
          </p:nvPr>
        </p:nvSpPr>
        <p:spPr/>
        <p:txBody>
          <a:bodyPr/>
          <a:lstStyle/>
          <a:p>
            <a:endParaRPr lang="nb-NO" dirty="0"/>
          </a:p>
        </p:txBody>
      </p:sp>
      <p:sp>
        <p:nvSpPr>
          <p:cNvPr id="4" name="Plassholder for lysbildenummer 3"/>
          <p:cNvSpPr>
            <a:spLocks noGrp="1"/>
          </p:cNvSpPr>
          <p:nvPr>
            <p:ph type="sldNum" sz="quarter" idx="5"/>
          </p:nvPr>
        </p:nvSpPr>
        <p:spPr/>
        <p:txBody>
          <a:bodyPr/>
          <a:lstStyle/>
          <a:p>
            <a:fld id="{E28AD8F3-0350-44BA-933B-98872F5805AB}" type="slidenum">
              <a:rPr lang="nb-NO" smtClean="0"/>
              <a:t>4</a:t>
            </a:fld>
            <a:endParaRPr lang="nb-NO"/>
          </a:p>
        </p:txBody>
      </p:sp>
    </p:spTree>
    <p:extLst>
      <p:ext uri="{BB962C8B-B14F-4D97-AF65-F5344CB8AC3E}">
        <p14:creationId xmlns:p14="http://schemas.microsoft.com/office/powerpoint/2010/main" val="2865091912"/>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ssholder for lysbilde 1"/>
          <p:cNvSpPr>
            <a:spLocks noGrp="1" noRot="1" noChangeAspect="1"/>
          </p:cNvSpPr>
          <p:nvPr>
            <p:ph type="sldImg"/>
          </p:nvPr>
        </p:nvSpPr>
        <p:spPr/>
      </p:sp>
      <p:sp>
        <p:nvSpPr>
          <p:cNvPr id="3" name="Plassholder for notater 2"/>
          <p:cNvSpPr>
            <a:spLocks noGrp="1"/>
          </p:cNvSpPr>
          <p:nvPr>
            <p:ph type="body" idx="1"/>
          </p:nvPr>
        </p:nvSpPr>
        <p:spPr/>
        <p:txBody>
          <a:bodyPr/>
          <a:lstStyle/>
          <a:p>
            <a:endParaRPr lang="nb-NO" dirty="0"/>
          </a:p>
        </p:txBody>
      </p:sp>
      <p:sp>
        <p:nvSpPr>
          <p:cNvPr id="4" name="Plassholder for lysbildenummer 3"/>
          <p:cNvSpPr>
            <a:spLocks noGrp="1"/>
          </p:cNvSpPr>
          <p:nvPr>
            <p:ph type="sldNum" sz="quarter" idx="10"/>
          </p:nvPr>
        </p:nvSpPr>
        <p:spPr/>
        <p:txBody>
          <a:bodyPr/>
          <a:lstStyle/>
          <a:p>
            <a:fld id="{E28AD8F3-0350-44BA-933B-98872F5805AB}" type="slidenum">
              <a:rPr lang="nb-NO" smtClean="0"/>
              <a:t>13</a:t>
            </a:fld>
            <a:endParaRPr lang="nb-NO"/>
          </a:p>
        </p:txBody>
      </p:sp>
    </p:spTree>
    <p:extLst>
      <p:ext uri="{BB962C8B-B14F-4D97-AF65-F5344CB8AC3E}">
        <p14:creationId xmlns:p14="http://schemas.microsoft.com/office/powerpoint/2010/main" val="2667731310"/>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ssholder for lysbilde 1"/>
          <p:cNvSpPr>
            <a:spLocks noGrp="1" noRot="1" noChangeAspect="1"/>
          </p:cNvSpPr>
          <p:nvPr>
            <p:ph type="sldImg"/>
          </p:nvPr>
        </p:nvSpPr>
        <p:spPr/>
      </p:sp>
      <p:sp>
        <p:nvSpPr>
          <p:cNvPr id="3" name="Plassholder for notater 2"/>
          <p:cNvSpPr>
            <a:spLocks noGrp="1"/>
          </p:cNvSpPr>
          <p:nvPr>
            <p:ph type="body" idx="1"/>
          </p:nvPr>
        </p:nvSpPr>
        <p:spPr/>
        <p:txBody>
          <a:bodyPr/>
          <a:lstStyle/>
          <a:p>
            <a:endParaRPr lang="nb-NO" dirty="0"/>
          </a:p>
        </p:txBody>
      </p:sp>
      <p:sp>
        <p:nvSpPr>
          <p:cNvPr id="4" name="Plassholder for lysbildenummer 3"/>
          <p:cNvSpPr>
            <a:spLocks noGrp="1"/>
          </p:cNvSpPr>
          <p:nvPr>
            <p:ph type="sldNum" sz="quarter" idx="5"/>
          </p:nvPr>
        </p:nvSpPr>
        <p:spPr/>
        <p:txBody>
          <a:bodyPr/>
          <a:lstStyle/>
          <a:p>
            <a:fld id="{E28AD8F3-0350-44BA-933B-98872F5805AB}" type="slidenum">
              <a:rPr lang="nb-NO" smtClean="0"/>
              <a:t>20</a:t>
            </a:fld>
            <a:endParaRPr lang="nb-NO"/>
          </a:p>
        </p:txBody>
      </p:sp>
    </p:spTree>
    <p:extLst>
      <p:ext uri="{BB962C8B-B14F-4D97-AF65-F5344CB8AC3E}">
        <p14:creationId xmlns:p14="http://schemas.microsoft.com/office/powerpoint/2010/main" val="866140295"/>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ssholder for lysbilde 1"/>
          <p:cNvSpPr>
            <a:spLocks noGrp="1" noRot="1" noChangeAspect="1"/>
          </p:cNvSpPr>
          <p:nvPr>
            <p:ph type="sldImg"/>
          </p:nvPr>
        </p:nvSpPr>
        <p:spPr/>
      </p:sp>
      <p:sp>
        <p:nvSpPr>
          <p:cNvPr id="3" name="Plassholder for notater 2"/>
          <p:cNvSpPr>
            <a:spLocks noGrp="1"/>
          </p:cNvSpPr>
          <p:nvPr>
            <p:ph type="body" idx="1"/>
          </p:nvPr>
        </p:nvSpPr>
        <p:spPr/>
        <p:txBody>
          <a:bodyPr/>
          <a:lstStyle/>
          <a:p>
            <a:endParaRPr lang="nb-NO" dirty="0"/>
          </a:p>
        </p:txBody>
      </p:sp>
      <p:sp>
        <p:nvSpPr>
          <p:cNvPr id="4" name="Plassholder for lysbildenummer 3"/>
          <p:cNvSpPr>
            <a:spLocks noGrp="1"/>
          </p:cNvSpPr>
          <p:nvPr>
            <p:ph type="sldNum" sz="quarter" idx="5"/>
          </p:nvPr>
        </p:nvSpPr>
        <p:spPr/>
        <p:txBody>
          <a:bodyPr/>
          <a:lstStyle/>
          <a:p>
            <a:fld id="{E28AD8F3-0350-44BA-933B-98872F5805AB}" type="slidenum">
              <a:rPr lang="nb-NO" smtClean="0"/>
              <a:t>26</a:t>
            </a:fld>
            <a:endParaRPr lang="nb-NO"/>
          </a:p>
        </p:txBody>
      </p:sp>
    </p:spTree>
    <p:extLst>
      <p:ext uri="{BB962C8B-B14F-4D97-AF65-F5344CB8AC3E}">
        <p14:creationId xmlns:p14="http://schemas.microsoft.com/office/powerpoint/2010/main" val="2335902429"/>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ssholder for lysbilde 1"/>
          <p:cNvSpPr>
            <a:spLocks noGrp="1" noRot="1" noChangeAspect="1"/>
          </p:cNvSpPr>
          <p:nvPr>
            <p:ph type="sldImg"/>
          </p:nvPr>
        </p:nvSpPr>
        <p:spPr/>
      </p:sp>
      <p:sp>
        <p:nvSpPr>
          <p:cNvPr id="3" name="Plassholder for notater 2"/>
          <p:cNvSpPr>
            <a:spLocks noGrp="1"/>
          </p:cNvSpPr>
          <p:nvPr>
            <p:ph type="body" idx="1"/>
          </p:nvPr>
        </p:nvSpPr>
        <p:spPr/>
        <p:txBody>
          <a:bodyPr/>
          <a:lstStyle/>
          <a:p>
            <a:endParaRPr lang="nb-NO" dirty="0"/>
          </a:p>
        </p:txBody>
      </p:sp>
      <p:sp>
        <p:nvSpPr>
          <p:cNvPr id="4" name="Plassholder for lysbildenummer 3"/>
          <p:cNvSpPr>
            <a:spLocks noGrp="1"/>
          </p:cNvSpPr>
          <p:nvPr>
            <p:ph type="sldNum" sz="quarter" idx="5"/>
          </p:nvPr>
        </p:nvSpPr>
        <p:spPr/>
        <p:txBody>
          <a:bodyPr/>
          <a:lstStyle/>
          <a:p>
            <a:fld id="{E28AD8F3-0350-44BA-933B-98872F5805AB}" type="slidenum">
              <a:rPr lang="nb-NO" smtClean="0"/>
              <a:t>27</a:t>
            </a:fld>
            <a:endParaRPr lang="nb-NO"/>
          </a:p>
        </p:txBody>
      </p:sp>
    </p:spTree>
    <p:extLst>
      <p:ext uri="{BB962C8B-B14F-4D97-AF65-F5344CB8AC3E}">
        <p14:creationId xmlns:p14="http://schemas.microsoft.com/office/powerpoint/2010/main" val="4000582879"/>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ssholder for lysbilde 1"/>
          <p:cNvSpPr>
            <a:spLocks noGrp="1" noRot="1" noChangeAspect="1"/>
          </p:cNvSpPr>
          <p:nvPr>
            <p:ph type="sldImg"/>
          </p:nvPr>
        </p:nvSpPr>
        <p:spPr/>
      </p:sp>
      <p:sp>
        <p:nvSpPr>
          <p:cNvPr id="3" name="Plassholder for notater 2"/>
          <p:cNvSpPr>
            <a:spLocks noGrp="1"/>
          </p:cNvSpPr>
          <p:nvPr>
            <p:ph type="body" idx="1"/>
          </p:nvPr>
        </p:nvSpPr>
        <p:spPr/>
        <p:txBody>
          <a:bodyPr/>
          <a:lstStyle/>
          <a:p>
            <a:endParaRPr lang="nb-NO" dirty="0"/>
          </a:p>
        </p:txBody>
      </p:sp>
      <p:sp>
        <p:nvSpPr>
          <p:cNvPr id="4" name="Plassholder for lysbildenummer 3"/>
          <p:cNvSpPr>
            <a:spLocks noGrp="1"/>
          </p:cNvSpPr>
          <p:nvPr>
            <p:ph type="sldNum" sz="quarter" idx="5"/>
          </p:nvPr>
        </p:nvSpPr>
        <p:spPr/>
        <p:txBody>
          <a:bodyPr/>
          <a:lstStyle/>
          <a:p>
            <a:fld id="{E28AD8F3-0350-44BA-933B-98872F5805AB}" type="slidenum">
              <a:rPr lang="nb-NO" smtClean="0"/>
              <a:t>28</a:t>
            </a:fld>
            <a:endParaRPr lang="nb-NO"/>
          </a:p>
        </p:txBody>
      </p:sp>
    </p:spTree>
    <p:extLst>
      <p:ext uri="{BB962C8B-B14F-4D97-AF65-F5344CB8AC3E}">
        <p14:creationId xmlns:p14="http://schemas.microsoft.com/office/powerpoint/2010/main" val="143685112"/>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ssholder for lysbilde 1"/>
          <p:cNvSpPr>
            <a:spLocks noGrp="1" noRot="1" noChangeAspect="1"/>
          </p:cNvSpPr>
          <p:nvPr>
            <p:ph type="sldImg"/>
          </p:nvPr>
        </p:nvSpPr>
        <p:spPr/>
      </p:sp>
      <p:sp>
        <p:nvSpPr>
          <p:cNvPr id="3" name="Plassholder for notater 2"/>
          <p:cNvSpPr>
            <a:spLocks noGrp="1"/>
          </p:cNvSpPr>
          <p:nvPr>
            <p:ph type="body" idx="1"/>
          </p:nvPr>
        </p:nvSpPr>
        <p:spPr/>
        <p:txBody>
          <a:bodyPr/>
          <a:lstStyle/>
          <a:p>
            <a:endParaRPr lang="nb-NO" dirty="0"/>
          </a:p>
        </p:txBody>
      </p:sp>
      <p:sp>
        <p:nvSpPr>
          <p:cNvPr id="4" name="Plassholder for lysbildenummer 3"/>
          <p:cNvSpPr>
            <a:spLocks noGrp="1"/>
          </p:cNvSpPr>
          <p:nvPr>
            <p:ph type="sldNum" sz="quarter" idx="5"/>
          </p:nvPr>
        </p:nvSpPr>
        <p:spPr/>
        <p:txBody>
          <a:bodyPr/>
          <a:lstStyle/>
          <a:p>
            <a:fld id="{E28AD8F3-0350-44BA-933B-98872F5805AB}" type="slidenum">
              <a:rPr lang="nb-NO" smtClean="0"/>
              <a:t>29</a:t>
            </a:fld>
            <a:endParaRPr lang="nb-NO"/>
          </a:p>
        </p:txBody>
      </p:sp>
    </p:spTree>
    <p:extLst>
      <p:ext uri="{BB962C8B-B14F-4D97-AF65-F5344CB8AC3E}">
        <p14:creationId xmlns:p14="http://schemas.microsoft.com/office/powerpoint/2010/main" val="1492785324"/>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ssholder for lysbilde 1"/>
          <p:cNvSpPr>
            <a:spLocks noGrp="1" noRot="1" noChangeAspect="1"/>
          </p:cNvSpPr>
          <p:nvPr>
            <p:ph type="sldImg"/>
          </p:nvPr>
        </p:nvSpPr>
        <p:spPr/>
      </p:sp>
      <p:sp>
        <p:nvSpPr>
          <p:cNvPr id="3" name="Plassholder for notater 2"/>
          <p:cNvSpPr>
            <a:spLocks noGrp="1"/>
          </p:cNvSpPr>
          <p:nvPr>
            <p:ph type="body" idx="1"/>
          </p:nvPr>
        </p:nvSpPr>
        <p:spPr/>
        <p:txBody>
          <a:bodyPr/>
          <a:lstStyle/>
          <a:p>
            <a:endParaRPr lang="nb-NO" dirty="0"/>
          </a:p>
        </p:txBody>
      </p:sp>
      <p:sp>
        <p:nvSpPr>
          <p:cNvPr id="4" name="Plassholder for lysbildenummer 3"/>
          <p:cNvSpPr>
            <a:spLocks noGrp="1"/>
          </p:cNvSpPr>
          <p:nvPr>
            <p:ph type="sldNum" sz="quarter" idx="5"/>
          </p:nvPr>
        </p:nvSpPr>
        <p:spPr/>
        <p:txBody>
          <a:bodyPr/>
          <a:lstStyle/>
          <a:p>
            <a:fld id="{E28AD8F3-0350-44BA-933B-98872F5805AB}" type="slidenum">
              <a:rPr lang="nb-NO" smtClean="0"/>
              <a:t>30</a:t>
            </a:fld>
            <a:endParaRPr lang="nb-NO"/>
          </a:p>
        </p:txBody>
      </p:sp>
    </p:spTree>
    <p:extLst>
      <p:ext uri="{BB962C8B-B14F-4D97-AF65-F5344CB8AC3E}">
        <p14:creationId xmlns:p14="http://schemas.microsoft.com/office/powerpoint/2010/main" val="3357860444"/>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ssholder for lysbilde 1"/>
          <p:cNvSpPr>
            <a:spLocks noGrp="1" noRot="1" noChangeAspect="1"/>
          </p:cNvSpPr>
          <p:nvPr>
            <p:ph type="sldImg"/>
          </p:nvPr>
        </p:nvSpPr>
        <p:spPr/>
      </p:sp>
      <p:sp>
        <p:nvSpPr>
          <p:cNvPr id="3" name="Plassholder for notater 2"/>
          <p:cNvSpPr>
            <a:spLocks noGrp="1"/>
          </p:cNvSpPr>
          <p:nvPr>
            <p:ph type="body" idx="1"/>
          </p:nvPr>
        </p:nvSpPr>
        <p:spPr/>
        <p:txBody>
          <a:bodyPr/>
          <a:lstStyle/>
          <a:p>
            <a:endParaRPr lang="nb-NO" dirty="0"/>
          </a:p>
        </p:txBody>
      </p:sp>
      <p:sp>
        <p:nvSpPr>
          <p:cNvPr id="4" name="Plassholder for lysbildenummer 3"/>
          <p:cNvSpPr>
            <a:spLocks noGrp="1"/>
          </p:cNvSpPr>
          <p:nvPr>
            <p:ph type="sldNum" sz="quarter" idx="5"/>
          </p:nvPr>
        </p:nvSpPr>
        <p:spPr/>
        <p:txBody>
          <a:bodyPr/>
          <a:lstStyle/>
          <a:p>
            <a:fld id="{E28AD8F3-0350-44BA-933B-98872F5805AB}" type="slidenum">
              <a:rPr lang="nb-NO" smtClean="0"/>
              <a:t>31</a:t>
            </a:fld>
            <a:endParaRPr lang="nb-NO"/>
          </a:p>
        </p:txBody>
      </p:sp>
    </p:spTree>
    <p:extLst>
      <p:ext uri="{BB962C8B-B14F-4D97-AF65-F5344CB8AC3E}">
        <p14:creationId xmlns:p14="http://schemas.microsoft.com/office/powerpoint/2010/main" val="2966644949"/>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ssholder for lysbilde 1"/>
          <p:cNvSpPr>
            <a:spLocks noGrp="1" noRot="1" noChangeAspect="1"/>
          </p:cNvSpPr>
          <p:nvPr>
            <p:ph type="sldImg"/>
          </p:nvPr>
        </p:nvSpPr>
        <p:spPr/>
      </p:sp>
      <p:sp>
        <p:nvSpPr>
          <p:cNvPr id="3" name="Plassholder for notater 2"/>
          <p:cNvSpPr>
            <a:spLocks noGrp="1"/>
          </p:cNvSpPr>
          <p:nvPr>
            <p:ph type="body" idx="1"/>
          </p:nvPr>
        </p:nvSpPr>
        <p:spPr/>
        <p:txBody>
          <a:bodyPr/>
          <a:lstStyle/>
          <a:p>
            <a:endParaRPr lang="nb-NO" dirty="0"/>
          </a:p>
        </p:txBody>
      </p:sp>
      <p:sp>
        <p:nvSpPr>
          <p:cNvPr id="4" name="Plassholder for lysbildenummer 3"/>
          <p:cNvSpPr>
            <a:spLocks noGrp="1"/>
          </p:cNvSpPr>
          <p:nvPr>
            <p:ph type="sldNum" sz="quarter" idx="5"/>
          </p:nvPr>
        </p:nvSpPr>
        <p:spPr/>
        <p:txBody>
          <a:bodyPr/>
          <a:lstStyle/>
          <a:p>
            <a:fld id="{E28AD8F3-0350-44BA-933B-98872F5805AB}" type="slidenum">
              <a:rPr lang="nb-NO" smtClean="0"/>
              <a:t>32</a:t>
            </a:fld>
            <a:endParaRPr lang="nb-NO"/>
          </a:p>
        </p:txBody>
      </p:sp>
    </p:spTree>
    <p:extLst>
      <p:ext uri="{BB962C8B-B14F-4D97-AF65-F5344CB8AC3E}">
        <p14:creationId xmlns:p14="http://schemas.microsoft.com/office/powerpoint/2010/main" val="1859903345"/>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ssholder for lysbilde 1"/>
          <p:cNvSpPr>
            <a:spLocks noGrp="1" noRot="1" noChangeAspect="1"/>
          </p:cNvSpPr>
          <p:nvPr>
            <p:ph type="sldImg"/>
          </p:nvPr>
        </p:nvSpPr>
        <p:spPr/>
      </p:sp>
      <p:sp>
        <p:nvSpPr>
          <p:cNvPr id="3" name="Plassholder for notater 2"/>
          <p:cNvSpPr>
            <a:spLocks noGrp="1"/>
          </p:cNvSpPr>
          <p:nvPr>
            <p:ph type="body" idx="1"/>
          </p:nvPr>
        </p:nvSpPr>
        <p:spPr/>
        <p:txBody>
          <a:bodyPr/>
          <a:lstStyle/>
          <a:p>
            <a:endParaRPr lang="nb-NO" dirty="0"/>
          </a:p>
        </p:txBody>
      </p:sp>
      <p:sp>
        <p:nvSpPr>
          <p:cNvPr id="4" name="Plassholder for lysbildenummer 3"/>
          <p:cNvSpPr>
            <a:spLocks noGrp="1"/>
          </p:cNvSpPr>
          <p:nvPr>
            <p:ph type="sldNum" sz="quarter" idx="5"/>
          </p:nvPr>
        </p:nvSpPr>
        <p:spPr/>
        <p:txBody>
          <a:bodyPr/>
          <a:lstStyle/>
          <a:p>
            <a:fld id="{E28AD8F3-0350-44BA-933B-98872F5805AB}" type="slidenum">
              <a:rPr lang="nb-NO" smtClean="0"/>
              <a:t>33</a:t>
            </a:fld>
            <a:endParaRPr lang="nb-NO"/>
          </a:p>
        </p:txBody>
      </p:sp>
    </p:spTree>
    <p:extLst>
      <p:ext uri="{BB962C8B-B14F-4D97-AF65-F5344CB8AC3E}">
        <p14:creationId xmlns:p14="http://schemas.microsoft.com/office/powerpoint/2010/main" val="1748711924"/>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ssholder for lysbilde 1"/>
          <p:cNvSpPr>
            <a:spLocks noGrp="1" noRot="1" noChangeAspect="1"/>
          </p:cNvSpPr>
          <p:nvPr>
            <p:ph type="sldImg"/>
          </p:nvPr>
        </p:nvSpPr>
        <p:spPr/>
      </p:sp>
      <p:sp>
        <p:nvSpPr>
          <p:cNvPr id="3" name="Plassholder for notater 2"/>
          <p:cNvSpPr>
            <a:spLocks noGrp="1"/>
          </p:cNvSpPr>
          <p:nvPr>
            <p:ph type="body" idx="1"/>
          </p:nvPr>
        </p:nvSpPr>
        <p:spPr/>
        <p:txBody>
          <a:bodyPr/>
          <a:lstStyle/>
          <a:p>
            <a:endParaRPr lang="nb-NO" dirty="0"/>
          </a:p>
        </p:txBody>
      </p:sp>
      <p:sp>
        <p:nvSpPr>
          <p:cNvPr id="4" name="Plassholder for lysbildenummer 3"/>
          <p:cNvSpPr>
            <a:spLocks noGrp="1"/>
          </p:cNvSpPr>
          <p:nvPr>
            <p:ph type="sldNum" sz="quarter" idx="5"/>
          </p:nvPr>
        </p:nvSpPr>
        <p:spPr/>
        <p:txBody>
          <a:bodyPr/>
          <a:lstStyle/>
          <a:p>
            <a:fld id="{E28AD8F3-0350-44BA-933B-98872F5805AB}" type="slidenum">
              <a:rPr lang="nb-NO" smtClean="0"/>
              <a:t>34</a:t>
            </a:fld>
            <a:endParaRPr lang="nb-NO"/>
          </a:p>
        </p:txBody>
      </p:sp>
    </p:spTree>
    <p:extLst>
      <p:ext uri="{BB962C8B-B14F-4D97-AF65-F5344CB8AC3E}">
        <p14:creationId xmlns:p14="http://schemas.microsoft.com/office/powerpoint/2010/main" val="3860684032"/>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ssholder for lysbilde 1"/>
          <p:cNvSpPr>
            <a:spLocks noGrp="1" noRot="1" noChangeAspect="1"/>
          </p:cNvSpPr>
          <p:nvPr>
            <p:ph type="sldImg"/>
          </p:nvPr>
        </p:nvSpPr>
        <p:spPr/>
      </p:sp>
      <p:sp>
        <p:nvSpPr>
          <p:cNvPr id="3" name="Plassholder for notater 2"/>
          <p:cNvSpPr>
            <a:spLocks noGrp="1"/>
          </p:cNvSpPr>
          <p:nvPr>
            <p:ph type="body" idx="1"/>
          </p:nvPr>
        </p:nvSpPr>
        <p:spPr/>
        <p:txBody>
          <a:bodyPr/>
          <a:lstStyle/>
          <a:p>
            <a:endParaRPr lang="nb-NO" dirty="0"/>
          </a:p>
        </p:txBody>
      </p:sp>
      <p:sp>
        <p:nvSpPr>
          <p:cNvPr id="4" name="Plassholder for lysbildenummer 3"/>
          <p:cNvSpPr>
            <a:spLocks noGrp="1"/>
          </p:cNvSpPr>
          <p:nvPr>
            <p:ph type="sldNum" sz="quarter" idx="5"/>
          </p:nvPr>
        </p:nvSpPr>
        <p:spPr/>
        <p:txBody>
          <a:bodyPr/>
          <a:lstStyle/>
          <a:p>
            <a:fld id="{E28AD8F3-0350-44BA-933B-98872F5805AB}" type="slidenum">
              <a:rPr lang="nb-NO" smtClean="0"/>
              <a:t>42</a:t>
            </a:fld>
            <a:endParaRPr lang="nb-NO"/>
          </a:p>
        </p:txBody>
      </p:sp>
    </p:spTree>
    <p:extLst>
      <p:ext uri="{BB962C8B-B14F-4D97-AF65-F5344CB8AC3E}">
        <p14:creationId xmlns:p14="http://schemas.microsoft.com/office/powerpoint/2010/main" val="3395609664"/>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ssholder for lysbilde 1"/>
          <p:cNvSpPr>
            <a:spLocks noGrp="1" noRot="1" noChangeAspect="1"/>
          </p:cNvSpPr>
          <p:nvPr>
            <p:ph type="sldImg"/>
          </p:nvPr>
        </p:nvSpPr>
        <p:spPr/>
      </p:sp>
      <p:sp>
        <p:nvSpPr>
          <p:cNvPr id="3" name="Plassholder for notater 2"/>
          <p:cNvSpPr>
            <a:spLocks noGrp="1"/>
          </p:cNvSpPr>
          <p:nvPr>
            <p:ph type="body" idx="1"/>
          </p:nvPr>
        </p:nvSpPr>
        <p:spPr/>
        <p:txBody>
          <a:bodyPr/>
          <a:lstStyle/>
          <a:p>
            <a:endParaRPr lang="nb-NO"/>
          </a:p>
        </p:txBody>
      </p:sp>
      <p:sp>
        <p:nvSpPr>
          <p:cNvPr id="4" name="Plassholder for lysbildenummer 3"/>
          <p:cNvSpPr>
            <a:spLocks noGrp="1"/>
          </p:cNvSpPr>
          <p:nvPr>
            <p:ph type="sldNum" sz="quarter" idx="5"/>
          </p:nvPr>
        </p:nvSpPr>
        <p:spPr/>
        <p:txBody>
          <a:bodyPr/>
          <a:lstStyle/>
          <a:p>
            <a:fld id="{E28AD8F3-0350-44BA-933B-98872F5805AB}" type="slidenum">
              <a:rPr lang="nb-NO" smtClean="0"/>
              <a:t>59</a:t>
            </a:fld>
            <a:endParaRPr lang="nb-NO"/>
          </a:p>
        </p:txBody>
      </p:sp>
    </p:spTree>
    <p:extLst>
      <p:ext uri="{BB962C8B-B14F-4D97-AF65-F5344CB8AC3E}">
        <p14:creationId xmlns:p14="http://schemas.microsoft.com/office/powerpoint/2010/main" val="2204292900"/>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ssholder for lysbilde 1"/>
          <p:cNvSpPr>
            <a:spLocks noGrp="1" noRot="1" noChangeAspect="1"/>
          </p:cNvSpPr>
          <p:nvPr>
            <p:ph type="sldImg"/>
          </p:nvPr>
        </p:nvSpPr>
        <p:spPr/>
      </p:sp>
      <p:sp>
        <p:nvSpPr>
          <p:cNvPr id="3" name="Plassholder for notater 2"/>
          <p:cNvSpPr>
            <a:spLocks noGrp="1"/>
          </p:cNvSpPr>
          <p:nvPr>
            <p:ph type="body" idx="1"/>
          </p:nvPr>
        </p:nvSpPr>
        <p:spPr/>
        <p:txBody>
          <a:bodyPr/>
          <a:lstStyle/>
          <a:p>
            <a:endParaRPr lang="nb-NO"/>
          </a:p>
        </p:txBody>
      </p:sp>
      <p:sp>
        <p:nvSpPr>
          <p:cNvPr id="4" name="Plassholder for lysbildenummer 3"/>
          <p:cNvSpPr>
            <a:spLocks noGrp="1"/>
          </p:cNvSpPr>
          <p:nvPr>
            <p:ph type="sldNum" sz="quarter" idx="5"/>
          </p:nvPr>
        </p:nvSpPr>
        <p:spPr/>
        <p:txBody>
          <a:bodyPr/>
          <a:lstStyle/>
          <a:p>
            <a:fld id="{E28AD8F3-0350-44BA-933B-98872F5805AB}" type="slidenum">
              <a:rPr lang="nb-NO" smtClean="0"/>
              <a:t>63</a:t>
            </a:fld>
            <a:endParaRPr lang="nb-NO"/>
          </a:p>
        </p:txBody>
      </p:sp>
    </p:spTree>
    <p:extLst>
      <p:ext uri="{BB962C8B-B14F-4D97-AF65-F5344CB8AC3E}">
        <p14:creationId xmlns:p14="http://schemas.microsoft.com/office/powerpoint/2010/main" val="1518627116"/>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ssholder for lysbilde 1"/>
          <p:cNvSpPr>
            <a:spLocks noGrp="1" noRot="1" noChangeAspect="1"/>
          </p:cNvSpPr>
          <p:nvPr>
            <p:ph type="sldImg"/>
          </p:nvPr>
        </p:nvSpPr>
        <p:spPr/>
      </p:sp>
      <p:sp>
        <p:nvSpPr>
          <p:cNvPr id="3" name="Plassholder for notater 2"/>
          <p:cNvSpPr>
            <a:spLocks noGrp="1"/>
          </p:cNvSpPr>
          <p:nvPr>
            <p:ph type="body" idx="1"/>
          </p:nvPr>
        </p:nvSpPr>
        <p:spPr/>
        <p:txBody>
          <a:bodyPr/>
          <a:lstStyle/>
          <a:p>
            <a:endParaRPr lang="nb-NO" dirty="0"/>
          </a:p>
        </p:txBody>
      </p:sp>
      <p:sp>
        <p:nvSpPr>
          <p:cNvPr id="4" name="Plassholder for lysbildenummer 3"/>
          <p:cNvSpPr>
            <a:spLocks noGrp="1"/>
          </p:cNvSpPr>
          <p:nvPr>
            <p:ph type="sldNum" sz="quarter" idx="5"/>
          </p:nvPr>
        </p:nvSpPr>
        <p:spPr/>
        <p:txBody>
          <a:bodyPr/>
          <a:lstStyle/>
          <a:p>
            <a:fld id="{E28AD8F3-0350-44BA-933B-98872F5805AB}" type="slidenum">
              <a:rPr lang="nb-NO" smtClean="0"/>
              <a:t>68</a:t>
            </a:fld>
            <a:endParaRPr lang="nb-NO"/>
          </a:p>
        </p:txBody>
      </p:sp>
    </p:spTree>
    <p:extLst>
      <p:ext uri="{BB962C8B-B14F-4D97-AF65-F5344CB8AC3E}">
        <p14:creationId xmlns:p14="http://schemas.microsoft.com/office/powerpoint/2010/main" val="2240047774"/>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ssholder for lysbilde 1"/>
          <p:cNvSpPr>
            <a:spLocks noGrp="1" noRot="1" noChangeAspect="1"/>
          </p:cNvSpPr>
          <p:nvPr>
            <p:ph type="sldImg"/>
          </p:nvPr>
        </p:nvSpPr>
        <p:spPr/>
      </p:sp>
      <p:sp>
        <p:nvSpPr>
          <p:cNvPr id="3" name="Plassholder for notater 2"/>
          <p:cNvSpPr>
            <a:spLocks noGrp="1"/>
          </p:cNvSpPr>
          <p:nvPr>
            <p:ph type="body" idx="1"/>
          </p:nvPr>
        </p:nvSpPr>
        <p:spPr/>
        <p:txBody>
          <a:bodyPr/>
          <a:lstStyle/>
          <a:p>
            <a:endParaRPr lang="nb-NO" dirty="0"/>
          </a:p>
        </p:txBody>
      </p:sp>
      <p:sp>
        <p:nvSpPr>
          <p:cNvPr id="4" name="Plassholder for lysbildenummer 3"/>
          <p:cNvSpPr>
            <a:spLocks noGrp="1"/>
          </p:cNvSpPr>
          <p:nvPr>
            <p:ph type="sldNum" sz="quarter" idx="5"/>
          </p:nvPr>
        </p:nvSpPr>
        <p:spPr/>
        <p:txBody>
          <a:bodyPr/>
          <a:lstStyle/>
          <a:p>
            <a:fld id="{E28AD8F3-0350-44BA-933B-98872F5805AB}" type="slidenum">
              <a:rPr lang="nb-NO" smtClean="0"/>
              <a:t>74</a:t>
            </a:fld>
            <a:endParaRPr lang="nb-NO"/>
          </a:p>
        </p:txBody>
      </p:sp>
    </p:spTree>
    <p:extLst>
      <p:ext uri="{BB962C8B-B14F-4D97-AF65-F5344CB8AC3E}">
        <p14:creationId xmlns:p14="http://schemas.microsoft.com/office/powerpoint/2010/main" val="153560526"/>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ssholder for lysbilde 1"/>
          <p:cNvSpPr>
            <a:spLocks noGrp="1" noRot="1" noChangeAspect="1"/>
          </p:cNvSpPr>
          <p:nvPr>
            <p:ph type="sldImg"/>
          </p:nvPr>
        </p:nvSpPr>
        <p:spPr/>
      </p:sp>
      <p:sp>
        <p:nvSpPr>
          <p:cNvPr id="3" name="Plassholder for notater 2"/>
          <p:cNvSpPr>
            <a:spLocks noGrp="1"/>
          </p:cNvSpPr>
          <p:nvPr>
            <p:ph type="body" idx="1"/>
          </p:nvPr>
        </p:nvSpPr>
        <p:spPr/>
        <p:txBody>
          <a:bodyPr/>
          <a:lstStyle/>
          <a:p>
            <a:endParaRPr lang="nb-NO" dirty="0"/>
          </a:p>
        </p:txBody>
      </p:sp>
      <p:sp>
        <p:nvSpPr>
          <p:cNvPr id="4" name="Plassholder for lysbildenummer 3"/>
          <p:cNvSpPr>
            <a:spLocks noGrp="1"/>
          </p:cNvSpPr>
          <p:nvPr>
            <p:ph type="sldNum" sz="quarter" idx="5"/>
          </p:nvPr>
        </p:nvSpPr>
        <p:spPr/>
        <p:txBody>
          <a:bodyPr/>
          <a:lstStyle/>
          <a:p>
            <a:fld id="{E28AD8F3-0350-44BA-933B-98872F5805AB}" type="slidenum">
              <a:rPr lang="nb-NO" smtClean="0"/>
              <a:t>76</a:t>
            </a:fld>
            <a:endParaRPr lang="nb-NO"/>
          </a:p>
        </p:txBody>
      </p:sp>
    </p:spTree>
    <p:extLst>
      <p:ext uri="{BB962C8B-B14F-4D97-AF65-F5344CB8AC3E}">
        <p14:creationId xmlns:p14="http://schemas.microsoft.com/office/powerpoint/2010/main" val="2240047774"/>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ssholder for lysbilde 1"/>
          <p:cNvSpPr>
            <a:spLocks noGrp="1" noRot="1" noChangeAspect="1"/>
          </p:cNvSpPr>
          <p:nvPr>
            <p:ph type="sldImg"/>
          </p:nvPr>
        </p:nvSpPr>
        <p:spPr/>
      </p:sp>
      <p:sp>
        <p:nvSpPr>
          <p:cNvPr id="3" name="Plassholder for notater 2"/>
          <p:cNvSpPr>
            <a:spLocks noGrp="1"/>
          </p:cNvSpPr>
          <p:nvPr>
            <p:ph type="body" idx="1"/>
          </p:nvPr>
        </p:nvSpPr>
        <p:spPr/>
        <p:txBody>
          <a:bodyPr/>
          <a:lstStyle/>
          <a:p>
            <a:endParaRPr lang="nb-NO" dirty="0"/>
          </a:p>
        </p:txBody>
      </p:sp>
      <p:sp>
        <p:nvSpPr>
          <p:cNvPr id="4" name="Plassholder for lysbildenummer 3"/>
          <p:cNvSpPr>
            <a:spLocks noGrp="1"/>
          </p:cNvSpPr>
          <p:nvPr>
            <p:ph type="sldNum" sz="quarter" idx="5"/>
          </p:nvPr>
        </p:nvSpPr>
        <p:spPr/>
        <p:txBody>
          <a:bodyPr/>
          <a:lstStyle/>
          <a:p>
            <a:fld id="{E28AD8F3-0350-44BA-933B-98872F5805AB}" type="slidenum">
              <a:rPr lang="nb-NO" smtClean="0"/>
              <a:t>81</a:t>
            </a:fld>
            <a:endParaRPr lang="nb-NO"/>
          </a:p>
        </p:txBody>
      </p:sp>
    </p:spTree>
    <p:extLst>
      <p:ext uri="{BB962C8B-B14F-4D97-AF65-F5344CB8AC3E}">
        <p14:creationId xmlns:p14="http://schemas.microsoft.com/office/powerpoint/2010/main" val="2328471340"/>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ssholder for lysbilde 1"/>
          <p:cNvSpPr>
            <a:spLocks noGrp="1" noRot="1" noChangeAspect="1"/>
          </p:cNvSpPr>
          <p:nvPr>
            <p:ph type="sldImg"/>
          </p:nvPr>
        </p:nvSpPr>
        <p:spPr/>
      </p:sp>
      <p:sp>
        <p:nvSpPr>
          <p:cNvPr id="3" name="Plassholder for notater 2"/>
          <p:cNvSpPr>
            <a:spLocks noGrp="1"/>
          </p:cNvSpPr>
          <p:nvPr>
            <p:ph type="body" idx="1"/>
          </p:nvPr>
        </p:nvSpPr>
        <p:spPr/>
        <p:txBody>
          <a:bodyPr/>
          <a:lstStyle/>
          <a:p>
            <a:endParaRPr lang="nb-NO" dirty="0"/>
          </a:p>
        </p:txBody>
      </p:sp>
      <p:sp>
        <p:nvSpPr>
          <p:cNvPr id="4" name="Plassholder for lysbildenummer 3"/>
          <p:cNvSpPr>
            <a:spLocks noGrp="1"/>
          </p:cNvSpPr>
          <p:nvPr>
            <p:ph type="sldNum" sz="quarter" idx="5"/>
          </p:nvPr>
        </p:nvSpPr>
        <p:spPr/>
        <p:txBody>
          <a:bodyPr/>
          <a:lstStyle/>
          <a:p>
            <a:fld id="{E28AD8F3-0350-44BA-933B-98872F5805AB}" type="slidenum">
              <a:rPr lang="nb-NO" smtClean="0"/>
              <a:t>113</a:t>
            </a:fld>
            <a:endParaRPr lang="nb-NO"/>
          </a:p>
        </p:txBody>
      </p:sp>
    </p:spTree>
    <p:extLst>
      <p:ext uri="{BB962C8B-B14F-4D97-AF65-F5344CB8AC3E}">
        <p14:creationId xmlns:p14="http://schemas.microsoft.com/office/powerpoint/2010/main" val="3136285573"/>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preserve="1" userDrawn="1">
  <p:cSld name="Tittellysbilde">
    <p:spTree>
      <p:nvGrpSpPr>
        <p:cNvPr id="1" name=""/>
        <p:cNvGrpSpPr/>
        <p:nvPr/>
      </p:nvGrpSpPr>
      <p:grpSpPr>
        <a:xfrm>
          <a:off x="0" y="0"/>
          <a:ext cx="0" cy="0"/>
          <a:chOff x="0" y="0"/>
          <a:chExt cx="0" cy="0"/>
        </a:xfrm>
      </p:grpSpPr>
      <p:sp>
        <p:nvSpPr>
          <p:cNvPr id="7" name="Rektangel 6">
            <a:extLst>
              <a:ext uri="{FF2B5EF4-FFF2-40B4-BE49-F238E27FC236}">
                <a16:creationId xmlns:a16="http://schemas.microsoft.com/office/drawing/2014/main" id="{EF7AA2AA-23A2-4A08-86D6-425D6BC9B729}"/>
              </a:ext>
            </a:extLst>
          </p:cNvPr>
          <p:cNvSpPr/>
          <p:nvPr userDrawn="1"/>
        </p:nvSpPr>
        <p:spPr>
          <a:xfrm>
            <a:off x="291674" y="291670"/>
            <a:ext cx="11611163" cy="1411540"/>
          </a:xfrm>
          <a:prstGeom prst="rect">
            <a:avLst/>
          </a:prstGeom>
          <a:solidFill>
            <a:srgbClr val="E9E6D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sz="450"/>
          </a:p>
        </p:txBody>
      </p:sp>
      <p:pic>
        <p:nvPicPr>
          <p:cNvPr id="9" name="Bilde 8">
            <a:extLst>
              <a:ext uri="{FF2B5EF4-FFF2-40B4-BE49-F238E27FC236}">
                <a16:creationId xmlns:a16="http://schemas.microsoft.com/office/drawing/2014/main" id="{F8400FF1-AAA5-469B-A4A3-F45FA4C85334}"/>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9594760" y="0"/>
            <a:ext cx="2597240" cy="1450257"/>
          </a:xfrm>
          <a:prstGeom prst="rect">
            <a:avLst/>
          </a:prstGeom>
        </p:spPr>
      </p:pic>
      <p:sp>
        <p:nvSpPr>
          <p:cNvPr id="11" name="Rektangel 10">
            <a:extLst>
              <a:ext uri="{FF2B5EF4-FFF2-40B4-BE49-F238E27FC236}">
                <a16:creationId xmlns:a16="http://schemas.microsoft.com/office/drawing/2014/main" id="{643BC7A7-5C0C-4CBB-898C-EA6C636520E8}"/>
              </a:ext>
            </a:extLst>
          </p:cNvPr>
          <p:cNvSpPr/>
          <p:nvPr userDrawn="1"/>
        </p:nvSpPr>
        <p:spPr>
          <a:xfrm>
            <a:off x="291674" y="1886854"/>
            <a:ext cx="11611163" cy="4681127"/>
          </a:xfrm>
          <a:prstGeom prst="rect">
            <a:avLst/>
          </a:prstGeom>
          <a:solidFill>
            <a:srgbClr val="363F6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sz="450"/>
          </a:p>
        </p:txBody>
      </p:sp>
      <p:sp>
        <p:nvSpPr>
          <p:cNvPr id="2" name="Plassholder for tekst 1">
            <a:extLst>
              <a:ext uri="{FF2B5EF4-FFF2-40B4-BE49-F238E27FC236}">
                <a16:creationId xmlns:a16="http://schemas.microsoft.com/office/drawing/2014/main" id="{9CBEFC26-1592-4935-998C-8DC22E61E250}"/>
              </a:ext>
            </a:extLst>
          </p:cNvPr>
          <p:cNvSpPr>
            <a:spLocks noGrp="1"/>
          </p:cNvSpPr>
          <p:nvPr>
            <p:ph type="body" sz="quarter" idx="13" hasCustomPrompt="1"/>
          </p:nvPr>
        </p:nvSpPr>
        <p:spPr>
          <a:xfrm>
            <a:off x="1787633" y="4223636"/>
            <a:ext cx="1575130" cy="215444"/>
          </a:xfrm>
          <a:prstGeom prst="rect">
            <a:avLst/>
          </a:prstGeom>
        </p:spPr>
        <p:txBody>
          <a:bodyPr lIns="0" tIns="0" rIns="0" bIns="0">
            <a:spAutoFit/>
          </a:bodyPr>
          <a:lstStyle>
            <a:lvl1pPr marL="0" indent="0">
              <a:buNone/>
              <a:defRPr sz="1250">
                <a:solidFill>
                  <a:schemeClr val="accent4"/>
                </a:solidFill>
              </a:defRPr>
            </a:lvl1pPr>
          </a:lstStyle>
          <a:p>
            <a:pPr lvl="0"/>
            <a:r>
              <a:rPr lang="nb-NO"/>
              <a:t>06.12.2017</a:t>
            </a:r>
          </a:p>
        </p:txBody>
      </p:sp>
      <p:sp>
        <p:nvSpPr>
          <p:cNvPr id="15" name="Plassholder for tekst 12">
            <a:extLst>
              <a:ext uri="{FF2B5EF4-FFF2-40B4-BE49-F238E27FC236}">
                <a16:creationId xmlns:a16="http://schemas.microsoft.com/office/drawing/2014/main" id="{F0E40FAC-DF77-434E-86EF-C54ECA3869D8}"/>
              </a:ext>
            </a:extLst>
          </p:cNvPr>
          <p:cNvSpPr>
            <a:spLocks noGrp="1"/>
          </p:cNvSpPr>
          <p:nvPr>
            <p:ph type="body" sz="quarter" idx="14"/>
          </p:nvPr>
        </p:nvSpPr>
        <p:spPr>
          <a:xfrm>
            <a:off x="1787632" y="2909318"/>
            <a:ext cx="7807127" cy="800312"/>
          </a:xfrm>
        </p:spPr>
        <p:txBody>
          <a:bodyPr lIns="0" tIns="0" rIns="0" bIns="0" anchor="b" anchorCtr="0">
            <a:spAutoFit/>
          </a:bodyPr>
          <a:lstStyle>
            <a:lvl1pPr marL="0" indent="0">
              <a:lnSpc>
                <a:spcPct val="100000"/>
              </a:lnSpc>
              <a:spcBef>
                <a:spcPts val="0"/>
              </a:spcBef>
              <a:spcAft>
                <a:spcPts val="0"/>
              </a:spcAft>
              <a:buNone/>
              <a:defRPr sz="5201">
                <a:solidFill>
                  <a:schemeClr val="accent1"/>
                </a:solidFill>
              </a:defRPr>
            </a:lvl1pPr>
          </a:lstStyle>
          <a:p>
            <a:pPr lvl="0"/>
            <a:r>
              <a:rPr lang="nb-NO"/>
              <a:t>Klikk for å redigere tekststiler i malen</a:t>
            </a:r>
          </a:p>
        </p:txBody>
      </p:sp>
      <p:sp>
        <p:nvSpPr>
          <p:cNvPr id="17" name="Plassholder for tekst 15">
            <a:extLst>
              <a:ext uri="{FF2B5EF4-FFF2-40B4-BE49-F238E27FC236}">
                <a16:creationId xmlns:a16="http://schemas.microsoft.com/office/drawing/2014/main" id="{6F12FC5E-4545-42F2-9348-0E18A3CB2D96}"/>
              </a:ext>
            </a:extLst>
          </p:cNvPr>
          <p:cNvSpPr>
            <a:spLocks noGrp="1"/>
          </p:cNvSpPr>
          <p:nvPr>
            <p:ph type="body" sz="quarter" idx="15"/>
          </p:nvPr>
        </p:nvSpPr>
        <p:spPr>
          <a:xfrm>
            <a:off x="1787633" y="3772328"/>
            <a:ext cx="7807127" cy="415547"/>
          </a:xfrm>
        </p:spPr>
        <p:txBody>
          <a:bodyPr lIns="0" tIns="0" rIns="0" bIns="0">
            <a:spAutoFit/>
          </a:bodyPr>
          <a:lstStyle>
            <a:lvl1pPr marL="0" indent="0">
              <a:lnSpc>
                <a:spcPct val="100000"/>
              </a:lnSpc>
              <a:spcBef>
                <a:spcPts val="0"/>
              </a:spcBef>
              <a:spcAft>
                <a:spcPts val="0"/>
              </a:spcAft>
              <a:buNone/>
              <a:defRPr sz="2701">
                <a:solidFill>
                  <a:schemeClr val="accent4"/>
                </a:solidFill>
              </a:defRPr>
            </a:lvl1pPr>
          </a:lstStyle>
          <a:p>
            <a:pPr lvl="0"/>
            <a:r>
              <a:rPr lang="nb-NO"/>
              <a:t>Klikk for å redigere tekststiler i malen</a:t>
            </a:r>
          </a:p>
        </p:txBody>
      </p:sp>
    </p:spTree>
    <p:extLst>
      <p:ext uri="{BB962C8B-B14F-4D97-AF65-F5344CB8AC3E}">
        <p14:creationId xmlns:p14="http://schemas.microsoft.com/office/powerpoint/2010/main" val="2044032288"/>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showMasterSp="0" preserve="1" userDrawn="1">
  <p:cSld name="Skilleside blågrå">
    <p:spTree>
      <p:nvGrpSpPr>
        <p:cNvPr id="1" name=""/>
        <p:cNvGrpSpPr/>
        <p:nvPr/>
      </p:nvGrpSpPr>
      <p:grpSpPr>
        <a:xfrm>
          <a:off x="0" y="0"/>
          <a:ext cx="0" cy="0"/>
          <a:chOff x="0" y="0"/>
          <a:chExt cx="0" cy="0"/>
        </a:xfrm>
      </p:grpSpPr>
      <p:sp>
        <p:nvSpPr>
          <p:cNvPr id="8" name="Rektangel 7">
            <a:extLst>
              <a:ext uri="{FF2B5EF4-FFF2-40B4-BE49-F238E27FC236}">
                <a16:creationId xmlns:a16="http://schemas.microsoft.com/office/drawing/2014/main" id="{F8A745DB-83D6-4C7A-98A5-A53C5B594DAC}"/>
              </a:ext>
            </a:extLst>
          </p:cNvPr>
          <p:cNvSpPr/>
          <p:nvPr userDrawn="1"/>
        </p:nvSpPr>
        <p:spPr>
          <a:xfrm>
            <a:off x="289163" y="1886854"/>
            <a:ext cx="11611163" cy="4681127"/>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sz="450"/>
          </a:p>
        </p:txBody>
      </p:sp>
      <p:sp>
        <p:nvSpPr>
          <p:cNvPr id="7" name="Rektangel 6">
            <a:extLst>
              <a:ext uri="{FF2B5EF4-FFF2-40B4-BE49-F238E27FC236}">
                <a16:creationId xmlns:a16="http://schemas.microsoft.com/office/drawing/2014/main" id="{EF7AA2AA-23A2-4A08-86D6-425D6BC9B729}"/>
              </a:ext>
            </a:extLst>
          </p:cNvPr>
          <p:cNvSpPr/>
          <p:nvPr userDrawn="1"/>
        </p:nvSpPr>
        <p:spPr>
          <a:xfrm>
            <a:off x="291674" y="291670"/>
            <a:ext cx="11611163" cy="1411540"/>
          </a:xfrm>
          <a:prstGeom prst="rect">
            <a:avLst/>
          </a:prstGeom>
          <a:solidFill>
            <a:srgbClr val="E9E6D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sz="450"/>
          </a:p>
        </p:txBody>
      </p:sp>
      <p:pic>
        <p:nvPicPr>
          <p:cNvPr id="3" name="Bilde 2">
            <a:extLst>
              <a:ext uri="{FF2B5EF4-FFF2-40B4-BE49-F238E27FC236}">
                <a16:creationId xmlns:a16="http://schemas.microsoft.com/office/drawing/2014/main" id="{5C21E21D-9B4F-4363-8DF9-85DEF0D5030D}"/>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9714410" y="0"/>
            <a:ext cx="2477590" cy="1348899"/>
          </a:xfrm>
          <a:prstGeom prst="rect">
            <a:avLst/>
          </a:prstGeom>
        </p:spPr>
      </p:pic>
      <p:sp>
        <p:nvSpPr>
          <p:cNvPr id="9" name="Plassholder for tekst 12">
            <a:extLst>
              <a:ext uri="{FF2B5EF4-FFF2-40B4-BE49-F238E27FC236}">
                <a16:creationId xmlns:a16="http://schemas.microsoft.com/office/drawing/2014/main" id="{C935626B-B2F0-4C1D-B10F-C71FBA0ED987}"/>
              </a:ext>
            </a:extLst>
          </p:cNvPr>
          <p:cNvSpPr>
            <a:spLocks noGrp="1"/>
          </p:cNvSpPr>
          <p:nvPr>
            <p:ph type="body" sz="quarter" idx="13"/>
          </p:nvPr>
        </p:nvSpPr>
        <p:spPr>
          <a:xfrm>
            <a:off x="1787632" y="2909318"/>
            <a:ext cx="7807127" cy="800312"/>
          </a:xfrm>
        </p:spPr>
        <p:txBody>
          <a:bodyPr lIns="0" tIns="0" rIns="0" bIns="0" anchor="b" anchorCtr="0">
            <a:spAutoFit/>
          </a:bodyPr>
          <a:lstStyle>
            <a:lvl1pPr marL="0" indent="0">
              <a:lnSpc>
                <a:spcPct val="100000"/>
              </a:lnSpc>
              <a:spcBef>
                <a:spcPts val="0"/>
              </a:spcBef>
              <a:spcAft>
                <a:spcPts val="0"/>
              </a:spcAft>
              <a:buNone/>
              <a:defRPr sz="5201">
                <a:solidFill>
                  <a:schemeClr val="bg1"/>
                </a:solidFill>
              </a:defRPr>
            </a:lvl1pPr>
          </a:lstStyle>
          <a:p>
            <a:pPr lvl="0"/>
            <a:r>
              <a:rPr lang="nb-NO"/>
              <a:t>Klikk for å redigere tekststiler i malen</a:t>
            </a:r>
          </a:p>
        </p:txBody>
      </p:sp>
      <p:sp>
        <p:nvSpPr>
          <p:cNvPr id="10" name="Plassholder for tekst 15">
            <a:extLst>
              <a:ext uri="{FF2B5EF4-FFF2-40B4-BE49-F238E27FC236}">
                <a16:creationId xmlns:a16="http://schemas.microsoft.com/office/drawing/2014/main" id="{21AA3D13-F0CA-4E21-B27D-43A764962A55}"/>
              </a:ext>
            </a:extLst>
          </p:cNvPr>
          <p:cNvSpPr>
            <a:spLocks noGrp="1"/>
          </p:cNvSpPr>
          <p:nvPr>
            <p:ph type="body" sz="quarter" idx="14"/>
          </p:nvPr>
        </p:nvSpPr>
        <p:spPr>
          <a:xfrm>
            <a:off x="1787633" y="3772328"/>
            <a:ext cx="7807127" cy="415547"/>
          </a:xfrm>
        </p:spPr>
        <p:txBody>
          <a:bodyPr lIns="0" tIns="0" rIns="0" bIns="0">
            <a:spAutoFit/>
          </a:bodyPr>
          <a:lstStyle>
            <a:lvl1pPr marL="0" indent="0">
              <a:lnSpc>
                <a:spcPct val="100000"/>
              </a:lnSpc>
              <a:spcBef>
                <a:spcPts val="0"/>
              </a:spcBef>
              <a:spcAft>
                <a:spcPts val="0"/>
              </a:spcAft>
              <a:buNone/>
              <a:defRPr sz="2701">
                <a:solidFill>
                  <a:schemeClr val="bg1"/>
                </a:solidFill>
              </a:defRPr>
            </a:lvl1pPr>
          </a:lstStyle>
          <a:p>
            <a:pPr lvl="0"/>
            <a:r>
              <a:rPr lang="nb-NO"/>
              <a:t>Klikk for å redigere tekststiler i malen</a:t>
            </a:r>
          </a:p>
        </p:txBody>
      </p:sp>
    </p:spTree>
    <p:extLst>
      <p:ext uri="{BB962C8B-B14F-4D97-AF65-F5344CB8AC3E}">
        <p14:creationId xmlns:p14="http://schemas.microsoft.com/office/powerpoint/2010/main" val="3692579889"/>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preserve="1" userDrawn="1">
  <p:cSld name="Skilleside plommefarget">
    <p:spTree>
      <p:nvGrpSpPr>
        <p:cNvPr id="1" name=""/>
        <p:cNvGrpSpPr/>
        <p:nvPr/>
      </p:nvGrpSpPr>
      <p:grpSpPr>
        <a:xfrm>
          <a:off x="0" y="0"/>
          <a:ext cx="0" cy="0"/>
          <a:chOff x="0" y="0"/>
          <a:chExt cx="0" cy="0"/>
        </a:xfrm>
      </p:grpSpPr>
      <p:sp>
        <p:nvSpPr>
          <p:cNvPr id="7" name="Rektangel 6">
            <a:extLst>
              <a:ext uri="{FF2B5EF4-FFF2-40B4-BE49-F238E27FC236}">
                <a16:creationId xmlns:a16="http://schemas.microsoft.com/office/drawing/2014/main" id="{EF7AA2AA-23A2-4A08-86D6-425D6BC9B729}"/>
              </a:ext>
            </a:extLst>
          </p:cNvPr>
          <p:cNvSpPr/>
          <p:nvPr userDrawn="1"/>
        </p:nvSpPr>
        <p:spPr>
          <a:xfrm>
            <a:off x="291674" y="291670"/>
            <a:ext cx="11611163" cy="1411540"/>
          </a:xfrm>
          <a:prstGeom prst="rect">
            <a:avLst/>
          </a:prstGeom>
          <a:solidFill>
            <a:srgbClr val="E9E6D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sz="450"/>
          </a:p>
        </p:txBody>
      </p:sp>
      <p:sp>
        <p:nvSpPr>
          <p:cNvPr id="11" name="Rektangel 10">
            <a:extLst>
              <a:ext uri="{FF2B5EF4-FFF2-40B4-BE49-F238E27FC236}">
                <a16:creationId xmlns:a16="http://schemas.microsoft.com/office/drawing/2014/main" id="{643BC7A7-5C0C-4CBB-898C-EA6C636520E8}"/>
              </a:ext>
            </a:extLst>
          </p:cNvPr>
          <p:cNvSpPr/>
          <p:nvPr userDrawn="1"/>
        </p:nvSpPr>
        <p:spPr>
          <a:xfrm>
            <a:off x="291674" y="1886854"/>
            <a:ext cx="11611163" cy="4681127"/>
          </a:xfrm>
          <a:prstGeom prst="rect">
            <a:avLst/>
          </a:prstGeom>
          <a:solidFill>
            <a:schemeClr val="accent5"/>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sz="450"/>
          </a:p>
        </p:txBody>
      </p:sp>
      <p:pic>
        <p:nvPicPr>
          <p:cNvPr id="3" name="Bilde 2">
            <a:extLst>
              <a:ext uri="{FF2B5EF4-FFF2-40B4-BE49-F238E27FC236}">
                <a16:creationId xmlns:a16="http://schemas.microsoft.com/office/drawing/2014/main" id="{5C21E21D-9B4F-4363-8DF9-85DEF0D5030D}"/>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9714410" y="0"/>
            <a:ext cx="2477590" cy="1348899"/>
          </a:xfrm>
          <a:prstGeom prst="rect">
            <a:avLst/>
          </a:prstGeom>
        </p:spPr>
      </p:pic>
      <p:sp>
        <p:nvSpPr>
          <p:cNvPr id="15" name="Plassholder for tekst 12">
            <a:extLst>
              <a:ext uri="{FF2B5EF4-FFF2-40B4-BE49-F238E27FC236}">
                <a16:creationId xmlns:a16="http://schemas.microsoft.com/office/drawing/2014/main" id="{7336BBC4-5B27-4896-803A-C8F8ABA542EB}"/>
              </a:ext>
            </a:extLst>
          </p:cNvPr>
          <p:cNvSpPr>
            <a:spLocks noGrp="1"/>
          </p:cNvSpPr>
          <p:nvPr>
            <p:ph type="body" sz="quarter" idx="13"/>
          </p:nvPr>
        </p:nvSpPr>
        <p:spPr>
          <a:xfrm>
            <a:off x="1787632" y="2909318"/>
            <a:ext cx="7807127" cy="800312"/>
          </a:xfrm>
        </p:spPr>
        <p:txBody>
          <a:bodyPr lIns="0" tIns="0" rIns="0" bIns="0" anchor="b" anchorCtr="0">
            <a:spAutoFit/>
          </a:bodyPr>
          <a:lstStyle>
            <a:lvl1pPr marL="0" indent="0">
              <a:lnSpc>
                <a:spcPct val="100000"/>
              </a:lnSpc>
              <a:spcBef>
                <a:spcPts val="0"/>
              </a:spcBef>
              <a:spcAft>
                <a:spcPts val="0"/>
              </a:spcAft>
              <a:buNone/>
              <a:defRPr sz="5201">
                <a:solidFill>
                  <a:schemeClr val="bg1"/>
                </a:solidFill>
              </a:defRPr>
            </a:lvl1pPr>
          </a:lstStyle>
          <a:p>
            <a:pPr lvl="0"/>
            <a:r>
              <a:rPr lang="nb-NO"/>
              <a:t>Klikk for å redigere tekststiler i malen</a:t>
            </a:r>
          </a:p>
        </p:txBody>
      </p:sp>
      <p:sp>
        <p:nvSpPr>
          <p:cNvPr id="17" name="Plassholder for tekst 15">
            <a:extLst>
              <a:ext uri="{FF2B5EF4-FFF2-40B4-BE49-F238E27FC236}">
                <a16:creationId xmlns:a16="http://schemas.microsoft.com/office/drawing/2014/main" id="{242C4BBA-EF72-4A3D-A43C-4E125BE206E1}"/>
              </a:ext>
            </a:extLst>
          </p:cNvPr>
          <p:cNvSpPr>
            <a:spLocks noGrp="1"/>
          </p:cNvSpPr>
          <p:nvPr>
            <p:ph type="body" sz="quarter" idx="14"/>
          </p:nvPr>
        </p:nvSpPr>
        <p:spPr>
          <a:xfrm>
            <a:off x="1787633" y="3772328"/>
            <a:ext cx="7807127" cy="415547"/>
          </a:xfrm>
        </p:spPr>
        <p:txBody>
          <a:bodyPr lIns="0" tIns="0" rIns="0" bIns="0">
            <a:spAutoFit/>
          </a:bodyPr>
          <a:lstStyle>
            <a:lvl1pPr marL="0" indent="0">
              <a:lnSpc>
                <a:spcPct val="100000"/>
              </a:lnSpc>
              <a:spcBef>
                <a:spcPts val="0"/>
              </a:spcBef>
              <a:spcAft>
                <a:spcPts val="0"/>
              </a:spcAft>
              <a:buNone/>
              <a:defRPr sz="2701">
                <a:solidFill>
                  <a:schemeClr val="bg1"/>
                </a:solidFill>
              </a:defRPr>
            </a:lvl1pPr>
          </a:lstStyle>
          <a:p>
            <a:pPr lvl="0"/>
            <a:r>
              <a:rPr lang="nb-NO"/>
              <a:t>Klikk for å redigere tekststiler i malen</a:t>
            </a:r>
          </a:p>
        </p:txBody>
      </p:sp>
    </p:spTree>
    <p:extLst>
      <p:ext uri="{BB962C8B-B14F-4D97-AF65-F5344CB8AC3E}">
        <p14:creationId xmlns:p14="http://schemas.microsoft.com/office/powerpoint/2010/main" val="385177837"/>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showMasterSp="0" preserve="1" userDrawn="1">
  <p:cSld name="Skilleside indigo">
    <p:spTree>
      <p:nvGrpSpPr>
        <p:cNvPr id="1" name=""/>
        <p:cNvGrpSpPr/>
        <p:nvPr/>
      </p:nvGrpSpPr>
      <p:grpSpPr>
        <a:xfrm>
          <a:off x="0" y="0"/>
          <a:ext cx="0" cy="0"/>
          <a:chOff x="0" y="0"/>
          <a:chExt cx="0" cy="0"/>
        </a:xfrm>
      </p:grpSpPr>
      <p:sp>
        <p:nvSpPr>
          <p:cNvPr id="7" name="Rektangel 6">
            <a:extLst>
              <a:ext uri="{FF2B5EF4-FFF2-40B4-BE49-F238E27FC236}">
                <a16:creationId xmlns:a16="http://schemas.microsoft.com/office/drawing/2014/main" id="{EF7AA2AA-23A2-4A08-86D6-425D6BC9B729}"/>
              </a:ext>
            </a:extLst>
          </p:cNvPr>
          <p:cNvSpPr/>
          <p:nvPr userDrawn="1"/>
        </p:nvSpPr>
        <p:spPr>
          <a:xfrm>
            <a:off x="291674" y="291670"/>
            <a:ext cx="11611163" cy="1411540"/>
          </a:xfrm>
          <a:prstGeom prst="rect">
            <a:avLst/>
          </a:prstGeom>
          <a:solidFill>
            <a:srgbClr val="E9E6D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sz="450"/>
          </a:p>
        </p:txBody>
      </p:sp>
      <p:sp>
        <p:nvSpPr>
          <p:cNvPr id="11" name="Rektangel 10">
            <a:extLst>
              <a:ext uri="{FF2B5EF4-FFF2-40B4-BE49-F238E27FC236}">
                <a16:creationId xmlns:a16="http://schemas.microsoft.com/office/drawing/2014/main" id="{643BC7A7-5C0C-4CBB-898C-EA6C636520E8}"/>
              </a:ext>
            </a:extLst>
          </p:cNvPr>
          <p:cNvSpPr/>
          <p:nvPr userDrawn="1"/>
        </p:nvSpPr>
        <p:spPr>
          <a:xfrm>
            <a:off x="291674" y="1886854"/>
            <a:ext cx="11611163" cy="4681127"/>
          </a:xfrm>
          <a:prstGeom prst="rect">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sz="450"/>
          </a:p>
        </p:txBody>
      </p:sp>
      <p:pic>
        <p:nvPicPr>
          <p:cNvPr id="3" name="Bilde 2">
            <a:extLst>
              <a:ext uri="{FF2B5EF4-FFF2-40B4-BE49-F238E27FC236}">
                <a16:creationId xmlns:a16="http://schemas.microsoft.com/office/drawing/2014/main" id="{5C21E21D-9B4F-4363-8DF9-85DEF0D5030D}"/>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9714410" y="0"/>
            <a:ext cx="2477590" cy="1348899"/>
          </a:xfrm>
          <a:prstGeom prst="rect">
            <a:avLst/>
          </a:prstGeom>
        </p:spPr>
      </p:pic>
      <p:sp>
        <p:nvSpPr>
          <p:cNvPr id="8" name="Plassholder for tekst 12">
            <a:extLst>
              <a:ext uri="{FF2B5EF4-FFF2-40B4-BE49-F238E27FC236}">
                <a16:creationId xmlns:a16="http://schemas.microsoft.com/office/drawing/2014/main" id="{E4D28808-863E-4D4E-BA97-DCBC5096F9C6}"/>
              </a:ext>
            </a:extLst>
          </p:cNvPr>
          <p:cNvSpPr>
            <a:spLocks noGrp="1"/>
          </p:cNvSpPr>
          <p:nvPr>
            <p:ph type="body" sz="quarter" idx="13"/>
          </p:nvPr>
        </p:nvSpPr>
        <p:spPr>
          <a:xfrm>
            <a:off x="1787632" y="2909318"/>
            <a:ext cx="7807127" cy="800312"/>
          </a:xfrm>
        </p:spPr>
        <p:txBody>
          <a:bodyPr lIns="0" tIns="0" rIns="0" bIns="0" anchor="b" anchorCtr="0">
            <a:spAutoFit/>
          </a:bodyPr>
          <a:lstStyle>
            <a:lvl1pPr marL="0" indent="0">
              <a:lnSpc>
                <a:spcPct val="100000"/>
              </a:lnSpc>
              <a:spcBef>
                <a:spcPts val="0"/>
              </a:spcBef>
              <a:spcAft>
                <a:spcPts val="0"/>
              </a:spcAft>
              <a:buNone/>
              <a:defRPr sz="5201">
                <a:solidFill>
                  <a:schemeClr val="bg1"/>
                </a:solidFill>
              </a:defRPr>
            </a:lvl1pPr>
          </a:lstStyle>
          <a:p>
            <a:pPr lvl="0"/>
            <a:r>
              <a:rPr lang="nb-NO"/>
              <a:t>Klikk for å redigere tekststiler i malen</a:t>
            </a:r>
          </a:p>
        </p:txBody>
      </p:sp>
      <p:sp>
        <p:nvSpPr>
          <p:cNvPr id="9" name="Plassholder for tekst 15">
            <a:extLst>
              <a:ext uri="{FF2B5EF4-FFF2-40B4-BE49-F238E27FC236}">
                <a16:creationId xmlns:a16="http://schemas.microsoft.com/office/drawing/2014/main" id="{3EDF36FE-51A5-42D8-AFF5-F1BA231C0CF8}"/>
              </a:ext>
            </a:extLst>
          </p:cNvPr>
          <p:cNvSpPr>
            <a:spLocks noGrp="1"/>
          </p:cNvSpPr>
          <p:nvPr>
            <p:ph type="body" sz="quarter" idx="14"/>
          </p:nvPr>
        </p:nvSpPr>
        <p:spPr>
          <a:xfrm>
            <a:off x="1787633" y="3772328"/>
            <a:ext cx="7807127" cy="415547"/>
          </a:xfrm>
        </p:spPr>
        <p:txBody>
          <a:bodyPr lIns="0" tIns="0" rIns="0" bIns="0">
            <a:spAutoFit/>
          </a:bodyPr>
          <a:lstStyle>
            <a:lvl1pPr marL="0" indent="0">
              <a:lnSpc>
                <a:spcPct val="100000"/>
              </a:lnSpc>
              <a:spcBef>
                <a:spcPts val="0"/>
              </a:spcBef>
              <a:spcAft>
                <a:spcPts val="0"/>
              </a:spcAft>
              <a:buNone/>
              <a:defRPr sz="2701">
                <a:solidFill>
                  <a:schemeClr val="bg1"/>
                </a:solidFill>
              </a:defRPr>
            </a:lvl1pPr>
          </a:lstStyle>
          <a:p>
            <a:pPr lvl="0"/>
            <a:r>
              <a:rPr lang="nb-NO"/>
              <a:t>Klikk for å redigere tekststiler i malen</a:t>
            </a:r>
          </a:p>
        </p:txBody>
      </p:sp>
    </p:spTree>
    <p:extLst>
      <p:ext uri="{BB962C8B-B14F-4D97-AF65-F5344CB8AC3E}">
        <p14:creationId xmlns:p14="http://schemas.microsoft.com/office/powerpoint/2010/main" val="112858208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showMasterSp="0" preserve="1" userDrawn="1">
  <p:cSld name="Skilleside lysrosa">
    <p:spTree>
      <p:nvGrpSpPr>
        <p:cNvPr id="1" name=""/>
        <p:cNvGrpSpPr/>
        <p:nvPr/>
      </p:nvGrpSpPr>
      <p:grpSpPr>
        <a:xfrm>
          <a:off x="0" y="0"/>
          <a:ext cx="0" cy="0"/>
          <a:chOff x="0" y="0"/>
          <a:chExt cx="0" cy="0"/>
        </a:xfrm>
      </p:grpSpPr>
      <p:sp>
        <p:nvSpPr>
          <p:cNvPr id="7" name="Rektangel 6">
            <a:extLst>
              <a:ext uri="{FF2B5EF4-FFF2-40B4-BE49-F238E27FC236}">
                <a16:creationId xmlns:a16="http://schemas.microsoft.com/office/drawing/2014/main" id="{EF7AA2AA-23A2-4A08-86D6-425D6BC9B729}"/>
              </a:ext>
            </a:extLst>
          </p:cNvPr>
          <p:cNvSpPr/>
          <p:nvPr userDrawn="1"/>
        </p:nvSpPr>
        <p:spPr>
          <a:xfrm>
            <a:off x="291674" y="291670"/>
            <a:ext cx="11611163" cy="1411540"/>
          </a:xfrm>
          <a:prstGeom prst="rect">
            <a:avLst/>
          </a:prstGeom>
          <a:solidFill>
            <a:srgbClr val="E9E6D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sz="450"/>
          </a:p>
        </p:txBody>
      </p:sp>
      <p:sp>
        <p:nvSpPr>
          <p:cNvPr id="11" name="Rektangel 10">
            <a:extLst>
              <a:ext uri="{FF2B5EF4-FFF2-40B4-BE49-F238E27FC236}">
                <a16:creationId xmlns:a16="http://schemas.microsoft.com/office/drawing/2014/main" id="{643BC7A7-5C0C-4CBB-898C-EA6C636520E8}"/>
              </a:ext>
            </a:extLst>
          </p:cNvPr>
          <p:cNvSpPr/>
          <p:nvPr userDrawn="1"/>
        </p:nvSpPr>
        <p:spPr>
          <a:xfrm>
            <a:off x="291674" y="1886854"/>
            <a:ext cx="11611163" cy="4681127"/>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sz="450"/>
          </a:p>
        </p:txBody>
      </p:sp>
      <p:pic>
        <p:nvPicPr>
          <p:cNvPr id="3" name="Bilde 2">
            <a:extLst>
              <a:ext uri="{FF2B5EF4-FFF2-40B4-BE49-F238E27FC236}">
                <a16:creationId xmlns:a16="http://schemas.microsoft.com/office/drawing/2014/main" id="{5C21E21D-9B4F-4363-8DF9-85DEF0D5030D}"/>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9714410" y="0"/>
            <a:ext cx="2477590" cy="1348899"/>
          </a:xfrm>
          <a:prstGeom prst="rect">
            <a:avLst/>
          </a:prstGeom>
        </p:spPr>
      </p:pic>
      <p:sp>
        <p:nvSpPr>
          <p:cNvPr id="8" name="Plassholder for tekst 12">
            <a:extLst>
              <a:ext uri="{FF2B5EF4-FFF2-40B4-BE49-F238E27FC236}">
                <a16:creationId xmlns:a16="http://schemas.microsoft.com/office/drawing/2014/main" id="{AEBBE4AD-AB7F-4AB4-A22C-A354D2D75506}"/>
              </a:ext>
            </a:extLst>
          </p:cNvPr>
          <p:cNvSpPr>
            <a:spLocks noGrp="1"/>
          </p:cNvSpPr>
          <p:nvPr>
            <p:ph type="body" sz="quarter" idx="13"/>
          </p:nvPr>
        </p:nvSpPr>
        <p:spPr>
          <a:xfrm>
            <a:off x="1787632" y="2909318"/>
            <a:ext cx="7807127" cy="800312"/>
          </a:xfrm>
        </p:spPr>
        <p:txBody>
          <a:bodyPr lIns="0" tIns="0" rIns="0" bIns="0" anchor="b" anchorCtr="0">
            <a:spAutoFit/>
          </a:bodyPr>
          <a:lstStyle>
            <a:lvl1pPr marL="0" indent="0">
              <a:lnSpc>
                <a:spcPct val="100000"/>
              </a:lnSpc>
              <a:spcBef>
                <a:spcPts val="0"/>
              </a:spcBef>
              <a:spcAft>
                <a:spcPts val="0"/>
              </a:spcAft>
              <a:buNone/>
              <a:defRPr sz="5201">
                <a:solidFill>
                  <a:schemeClr val="bg1"/>
                </a:solidFill>
              </a:defRPr>
            </a:lvl1pPr>
          </a:lstStyle>
          <a:p>
            <a:pPr lvl="0"/>
            <a:r>
              <a:rPr lang="nb-NO"/>
              <a:t>Klikk for å redigere tekststiler i malen</a:t>
            </a:r>
          </a:p>
        </p:txBody>
      </p:sp>
      <p:sp>
        <p:nvSpPr>
          <p:cNvPr id="9" name="Plassholder for tekst 15">
            <a:extLst>
              <a:ext uri="{FF2B5EF4-FFF2-40B4-BE49-F238E27FC236}">
                <a16:creationId xmlns:a16="http://schemas.microsoft.com/office/drawing/2014/main" id="{F25938EB-4234-419C-9618-D4E54F96830A}"/>
              </a:ext>
            </a:extLst>
          </p:cNvPr>
          <p:cNvSpPr>
            <a:spLocks noGrp="1"/>
          </p:cNvSpPr>
          <p:nvPr>
            <p:ph type="body" sz="quarter" idx="14"/>
          </p:nvPr>
        </p:nvSpPr>
        <p:spPr>
          <a:xfrm>
            <a:off x="1787633" y="3772328"/>
            <a:ext cx="7807127" cy="415547"/>
          </a:xfrm>
        </p:spPr>
        <p:txBody>
          <a:bodyPr lIns="0" tIns="0" rIns="0" bIns="0">
            <a:spAutoFit/>
          </a:bodyPr>
          <a:lstStyle>
            <a:lvl1pPr marL="0" indent="0">
              <a:lnSpc>
                <a:spcPct val="100000"/>
              </a:lnSpc>
              <a:spcBef>
                <a:spcPts val="0"/>
              </a:spcBef>
              <a:spcAft>
                <a:spcPts val="0"/>
              </a:spcAft>
              <a:buNone/>
              <a:defRPr sz="2701">
                <a:solidFill>
                  <a:schemeClr val="bg1"/>
                </a:solidFill>
              </a:defRPr>
            </a:lvl1pPr>
          </a:lstStyle>
          <a:p>
            <a:pPr lvl="0"/>
            <a:r>
              <a:rPr lang="nb-NO"/>
              <a:t>Klikk for å redigere tekststiler i malen</a:t>
            </a:r>
          </a:p>
        </p:txBody>
      </p:sp>
    </p:spTree>
    <p:extLst>
      <p:ext uri="{BB962C8B-B14F-4D97-AF65-F5344CB8AC3E}">
        <p14:creationId xmlns:p14="http://schemas.microsoft.com/office/powerpoint/2010/main" val="965753005"/>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showMasterSp="0" preserve="1" userDrawn="1">
  <p:cSld name="Skilleside rosa">
    <p:spTree>
      <p:nvGrpSpPr>
        <p:cNvPr id="1" name=""/>
        <p:cNvGrpSpPr/>
        <p:nvPr/>
      </p:nvGrpSpPr>
      <p:grpSpPr>
        <a:xfrm>
          <a:off x="0" y="0"/>
          <a:ext cx="0" cy="0"/>
          <a:chOff x="0" y="0"/>
          <a:chExt cx="0" cy="0"/>
        </a:xfrm>
      </p:grpSpPr>
      <p:sp>
        <p:nvSpPr>
          <p:cNvPr id="7" name="Rektangel 6">
            <a:extLst>
              <a:ext uri="{FF2B5EF4-FFF2-40B4-BE49-F238E27FC236}">
                <a16:creationId xmlns:a16="http://schemas.microsoft.com/office/drawing/2014/main" id="{EF7AA2AA-23A2-4A08-86D6-425D6BC9B729}"/>
              </a:ext>
            </a:extLst>
          </p:cNvPr>
          <p:cNvSpPr/>
          <p:nvPr userDrawn="1"/>
        </p:nvSpPr>
        <p:spPr>
          <a:xfrm>
            <a:off x="291674" y="291670"/>
            <a:ext cx="11611163" cy="1411540"/>
          </a:xfrm>
          <a:prstGeom prst="rect">
            <a:avLst/>
          </a:prstGeom>
          <a:solidFill>
            <a:srgbClr val="E9E6D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sz="450"/>
          </a:p>
        </p:txBody>
      </p:sp>
      <p:sp>
        <p:nvSpPr>
          <p:cNvPr id="11" name="Rektangel 10">
            <a:extLst>
              <a:ext uri="{FF2B5EF4-FFF2-40B4-BE49-F238E27FC236}">
                <a16:creationId xmlns:a16="http://schemas.microsoft.com/office/drawing/2014/main" id="{643BC7A7-5C0C-4CBB-898C-EA6C636520E8}"/>
              </a:ext>
            </a:extLst>
          </p:cNvPr>
          <p:cNvSpPr/>
          <p:nvPr userDrawn="1"/>
        </p:nvSpPr>
        <p:spPr>
          <a:xfrm>
            <a:off x="291674" y="1886854"/>
            <a:ext cx="11611163" cy="4681127"/>
          </a:xfrm>
          <a:prstGeom prst="rect">
            <a:avLst/>
          </a:pr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sz="450"/>
          </a:p>
        </p:txBody>
      </p:sp>
      <p:pic>
        <p:nvPicPr>
          <p:cNvPr id="3" name="Bilde 2">
            <a:extLst>
              <a:ext uri="{FF2B5EF4-FFF2-40B4-BE49-F238E27FC236}">
                <a16:creationId xmlns:a16="http://schemas.microsoft.com/office/drawing/2014/main" id="{5C21E21D-9B4F-4363-8DF9-85DEF0D5030D}"/>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9714410" y="0"/>
            <a:ext cx="2477590" cy="1348899"/>
          </a:xfrm>
          <a:prstGeom prst="rect">
            <a:avLst/>
          </a:prstGeom>
        </p:spPr>
      </p:pic>
      <p:sp>
        <p:nvSpPr>
          <p:cNvPr id="8" name="Plassholder for tekst 12">
            <a:extLst>
              <a:ext uri="{FF2B5EF4-FFF2-40B4-BE49-F238E27FC236}">
                <a16:creationId xmlns:a16="http://schemas.microsoft.com/office/drawing/2014/main" id="{A2BDBFD9-16A2-48B2-B6FA-D1CFE7584D32}"/>
              </a:ext>
            </a:extLst>
          </p:cNvPr>
          <p:cNvSpPr>
            <a:spLocks noGrp="1"/>
          </p:cNvSpPr>
          <p:nvPr>
            <p:ph type="body" sz="quarter" idx="13"/>
          </p:nvPr>
        </p:nvSpPr>
        <p:spPr>
          <a:xfrm>
            <a:off x="1787632" y="2909318"/>
            <a:ext cx="7807127" cy="800312"/>
          </a:xfrm>
        </p:spPr>
        <p:txBody>
          <a:bodyPr lIns="0" tIns="0" rIns="0" bIns="0" anchor="b" anchorCtr="0">
            <a:spAutoFit/>
          </a:bodyPr>
          <a:lstStyle>
            <a:lvl1pPr marL="0" indent="0">
              <a:lnSpc>
                <a:spcPct val="100000"/>
              </a:lnSpc>
              <a:spcBef>
                <a:spcPts val="0"/>
              </a:spcBef>
              <a:spcAft>
                <a:spcPts val="0"/>
              </a:spcAft>
              <a:buNone/>
              <a:defRPr sz="5201">
                <a:solidFill>
                  <a:schemeClr val="bg1"/>
                </a:solidFill>
              </a:defRPr>
            </a:lvl1pPr>
          </a:lstStyle>
          <a:p>
            <a:pPr lvl="0"/>
            <a:r>
              <a:rPr lang="nb-NO"/>
              <a:t>Klikk for å redigere tekststiler i malen</a:t>
            </a:r>
          </a:p>
        </p:txBody>
      </p:sp>
      <p:sp>
        <p:nvSpPr>
          <p:cNvPr id="9" name="Plassholder for tekst 15">
            <a:extLst>
              <a:ext uri="{FF2B5EF4-FFF2-40B4-BE49-F238E27FC236}">
                <a16:creationId xmlns:a16="http://schemas.microsoft.com/office/drawing/2014/main" id="{20587365-12BA-4302-94BB-74C8FB61AB2A}"/>
              </a:ext>
            </a:extLst>
          </p:cNvPr>
          <p:cNvSpPr>
            <a:spLocks noGrp="1"/>
          </p:cNvSpPr>
          <p:nvPr>
            <p:ph type="body" sz="quarter" idx="14"/>
          </p:nvPr>
        </p:nvSpPr>
        <p:spPr>
          <a:xfrm>
            <a:off x="1787633" y="3772328"/>
            <a:ext cx="7807127" cy="415547"/>
          </a:xfrm>
        </p:spPr>
        <p:txBody>
          <a:bodyPr lIns="0" tIns="0" rIns="0" bIns="0">
            <a:spAutoFit/>
          </a:bodyPr>
          <a:lstStyle>
            <a:lvl1pPr marL="0" indent="0">
              <a:lnSpc>
                <a:spcPct val="100000"/>
              </a:lnSpc>
              <a:spcBef>
                <a:spcPts val="0"/>
              </a:spcBef>
              <a:spcAft>
                <a:spcPts val="0"/>
              </a:spcAft>
              <a:buNone/>
              <a:defRPr sz="2701">
                <a:solidFill>
                  <a:schemeClr val="bg1"/>
                </a:solidFill>
              </a:defRPr>
            </a:lvl1pPr>
          </a:lstStyle>
          <a:p>
            <a:pPr lvl="0"/>
            <a:r>
              <a:rPr lang="nb-NO"/>
              <a:t>Klikk for å redigere tekststiler i malen</a:t>
            </a:r>
          </a:p>
        </p:txBody>
      </p:sp>
    </p:spTree>
    <p:extLst>
      <p:ext uri="{BB962C8B-B14F-4D97-AF65-F5344CB8AC3E}">
        <p14:creationId xmlns:p14="http://schemas.microsoft.com/office/powerpoint/2010/main" val="1458037183"/>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preserve="1" userDrawn="1">
  <p:cSld name="Tittel og innhold lys brun bakgrunn">
    <p:spTree>
      <p:nvGrpSpPr>
        <p:cNvPr id="1" name=""/>
        <p:cNvGrpSpPr/>
        <p:nvPr/>
      </p:nvGrpSpPr>
      <p:grpSpPr>
        <a:xfrm>
          <a:off x="0" y="0"/>
          <a:ext cx="0" cy="0"/>
          <a:chOff x="0" y="0"/>
          <a:chExt cx="0" cy="0"/>
        </a:xfrm>
      </p:grpSpPr>
      <p:sp>
        <p:nvSpPr>
          <p:cNvPr id="12" name="Rektangel 11">
            <a:extLst>
              <a:ext uri="{FF2B5EF4-FFF2-40B4-BE49-F238E27FC236}">
                <a16:creationId xmlns:a16="http://schemas.microsoft.com/office/drawing/2014/main" id="{A01CC69B-9FD8-427A-82DE-123472262D0A}"/>
              </a:ext>
            </a:extLst>
          </p:cNvPr>
          <p:cNvSpPr/>
          <p:nvPr userDrawn="1"/>
        </p:nvSpPr>
        <p:spPr>
          <a:xfrm>
            <a:off x="291674" y="291670"/>
            <a:ext cx="11611163" cy="6276311"/>
          </a:xfrm>
          <a:prstGeom prst="rect">
            <a:avLst/>
          </a:prstGeom>
          <a:solidFill>
            <a:srgbClr val="EFECE8"/>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sz="450"/>
          </a:p>
        </p:txBody>
      </p:sp>
      <p:sp>
        <p:nvSpPr>
          <p:cNvPr id="2" name="Title 1"/>
          <p:cNvSpPr>
            <a:spLocks noGrp="1"/>
          </p:cNvSpPr>
          <p:nvPr>
            <p:ph type="title"/>
          </p:nvPr>
        </p:nvSpPr>
        <p:spPr>
          <a:xfrm>
            <a:off x="1015459" y="718428"/>
            <a:ext cx="10515600" cy="644097"/>
          </a:xfrm>
        </p:spPr>
        <p:txBody>
          <a:bodyPr>
            <a:spAutoFit/>
          </a:bodyPr>
          <a:lstStyle>
            <a:lvl1pPr>
              <a:defRPr/>
            </a:lvl1pPr>
          </a:lstStyle>
          <a:p>
            <a:r>
              <a:rPr lang="nb-NO"/>
              <a:t>Klikk for å redigere tittelstil</a:t>
            </a:r>
            <a:endParaRPr lang="en-US"/>
          </a:p>
        </p:txBody>
      </p:sp>
      <p:sp>
        <p:nvSpPr>
          <p:cNvPr id="8" name="Plassholder for tekst 7">
            <a:extLst>
              <a:ext uri="{FF2B5EF4-FFF2-40B4-BE49-F238E27FC236}">
                <a16:creationId xmlns:a16="http://schemas.microsoft.com/office/drawing/2014/main" id="{CD5B7968-9160-4F95-9A28-7FEC1B18BF11}"/>
              </a:ext>
            </a:extLst>
          </p:cNvPr>
          <p:cNvSpPr>
            <a:spLocks noGrp="1"/>
          </p:cNvSpPr>
          <p:nvPr>
            <p:ph type="body" sz="quarter" idx="11"/>
          </p:nvPr>
        </p:nvSpPr>
        <p:spPr>
          <a:xfrm>
            <a:off x="1015339" y="1363702"/>
            <a:ext cx="10515600" cy="423242"/>
          </a:xfrm>
        </p:spPr>
        <p:txBody>
          <a:bodyPr wrap="square">
            <a:spAutoFit/>
          </a:bodyPr>
          <a:lstStyle>
            <a:lvl1pPr marL="0" indent="0">
              <a:lnSpc>
                <a:spcPct val="100000"/>
              </a:lnSpc>
              <a:spcAft>
                <a:spcPts val="0"/>
              </a:spcAft>
              <a:buNone/>
              <a:defRPr sz="2751">
                <a:solidFill>
                  <a:schemeClr val="accent4"/>
                </a:solidFill>
              </a:defRPr>
            </a:lvl1pPr>
            <a:lvl2pPr marL="360072" indent="0">
              <a:buNone/>
              <a:defRPr/>
            </a:lvl2pPr>
          </a:lstStyle>
          <a:p>
            <a:pPr lvl="0"/>
            <a:r>
              <a:rPr lang="nb-NO"/>
              <a:t>Klikk for å redigere tekststiler i malen</a:t>
            </a:r>
          </a:p>
        </p:txBody>
      </p:sp>
      <p:sp>
        <p:nvSpPr>
          <p:cNvPr id="9" name="Plassholder for tekst 3">
            <a:extLst>
              <a:ext uri="{FF2B5EF4-FFF2-40B4-BE49-F238E27FC236}">
                <a16:creationId xmlns:a16="http://schemas.microsoft.com/office/drawing/2014/main" id="{988337F4-0EAE-4190-9837-17391DC08EA1}"/>
              </a:ext>
            </a:extLst>
          </p:cNvPr>
          <p:cNvSpPr>
            <a:spLocks noGrp="1"/>
          </p:cNvSpPr>
          <p:nvPr>
            <p:ph type="body" sz="quarter" idx="13"/>
          </p:nvPr>
        </p:nvSpPr>
        <p:spPr>
          <a:xfrm>
            <a:off x="1015459" y="2177396"/>
            <a:ext cx="10515600" cy="3641147"/>
          </a:xfrm>
        </p:spPr>
        <p:txBody>
          <a:bodyPr/>
          <a:lstStyle/>
          <a:p>
            <a:pPr lvl="0"/>
            <a:r>
              <a:rPr lang="nb-NO"/>
              <a:t>Klikk for å redigere tekststiler i malen</a:t>
            </a:r>
          </a:p>
          <a:p>
            <a:pPr lvl="1"/>
            <a:r>
              <a:rPr lang="nb-NO"/>
              <a:t>Andre nivå</a:t>
            </a:r>
          </a:p>
          <a:p>
            <a:pPr lvl="2"/>
            <a:r>
              <a:rPr lang="nb-NO"/>
              <a:t>Tredje nivå</a:t>
            </a:r>
          </a:p>
          <a:p>
            <a:pPr lvl="3"/>
            <a:r>
              <a:rPr lang="nb-NO"/>
              <a:t>Fjerde nivå</a:t>
            </a:r>
          </a:p>
          <a:p>
            <a:pPr lvl="4"/>
            <a:r>
              <a:rPr lang="nb-NO"/>
              <a:t>Femte nivå</a:t>
            </a:r>
          </a:p>
        </p:txBody>
      </p:sp>
    </p:spTree>
    <p:extLst>
      <p:ext uri="{BB962C8B-B14F-4D97-AF65-F5344CB8AC3E}">
        <p14:creationId xmlns:p14="http://schemas.microsoft.com/office/powerpoint/2010/main" val="1432827122"/>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preserve="1" userDrawn="1">
  <p:cSld name="Tittel og innhold">
    <p:spTree>
      <p:nvGrpSpPr>
        <p:cNvPr id="1" name=""/>
        <p:cNvGrpSpPr/>
        <p:nvPr/>
      </p:nvGrpSpPr>
      <p:grpSpPr>
        <a:xfrm>
          <a:off x="0" y="0"/>
          <a:ext cx="0" cy="0"/>
          <a:chOff x="0" y="0"/>
          <a:chExt cx="0" cy="0"/>
        </a:xfrm>
      </p:grpSpPr>
      <p:sp>
        <p:nvSpPr>
          <p:cNvPr id="9" name="Title 1">
            <a:extLst>
              <a:ext uri="{FF2B5EF4-FFF2-40B4-BE49-F238E27FC236}">
                <a16:creationId xmlns:a16="http://schemas.microsoft.com/office/drawing/2014/main" id="{66109BC7-6B2B-455F-AAF6-F2D02D73C756}"/>
              </a:ext>
            </a:extLst>
          </p:cNvPr>
          <p:cNvSpPr>
            <a:spLocks noGrp="1"/>
          </p:cNvSpPr>
          <p:nvPr>
            <p:ph type="title"/>
          </p:nvPr>
        </p:nvSpPr>
        <p:spPr>
          <a:xfrm>
            <a:off x="1015459" y="718428"/>
            <a:ext cx="10515600" cy="644097"/>
          </a:xfrm>
        </p:spPr>
        <p:txBody>
          <a:bodyPr>
            <a:spAutoFit/>
          </a:bodyPr>
          <a:lstStyle>
            <a:lvl1pPr>
              <a:defRPr/>
            </a:lvl1pPr>
          </a:lstStyle>
          <a:p>
            <a:r>
              <a:rPr lang="nb-NO"/>
              <a:t>Klikk for å redigere tittelstil</a:t>
            </a:r>
            <a:endParaRPr lang="en-US"/>
          </a:p>
        </p:txBody>
      </p:sp>
      <p:sp>
        <p:nvSpPr>
          <p:cNvPr id="10" name="Plassholder for tekst 7">
            <a:extLst>
              <a:ext uri="{FF2B5EF4-FFF2-40B4-BE49-F238E27FC236}">
                <a16:creationId xmlns:a16="http://schemas.microsoft.com/office/drawing/2014/main" id="{75588BA0-191B-489B-AFF1-4ED326CF141D}"/>
              </a:ext>
            </a:extLst>
          </p:cNvPr>
          <p:cNvSpPr>
            <a:spLocks noGrp="1"/>
          </p:cNvSpPr>
          <p:nvPr>
            <p:ph type="body" sz="quarter" idx="11"/>
          </p:nvPr>
        </p:nvSpPr>
        <p:spPr>
          <a:xfrm>
            <a:off x="1015339" y="1363702"/>
            <a:ext cx="10515600" cy="423242"/>
          </a:xfrm>
        </p:spPr>
        <p:txBody>
          <a:bodyPr wrap="square">
            <a:spAutoFit/>
          </a:bodyPr>
          <a:lstStyle>
            <a:lvl1pPr marL="0" indent="0">
              <a:lnSpc>
                <a:spcPct val="100000"/>
              </a:lnSpc>
              <a:spcAft>
                <a:spcPts val="0"/>
              </a:spcAft>
              <a:buNone/>
              <a:defRPr sz="2751">
                <a:solidFill>
                  <a:schemeClr val="accent4"/>
                </a:solidFill>
              </a:defRPr>
            </a:lvl1pPr>
            <a:lvl2pPr marL="360072" indent="0">
              <a:buNone/>
              <a:defRPr/>
            </a:lvl2pPr>
          </a:lstStyle>
          <a:p>
            <a:pPr lvl="0"/>
            <a:r>
              <a:rPr lang="nb-NO"/>
              <a:t>Klikk for å redigere tekststiler i malen</a:t>
            </a:r>
          </a:p>
        </p:txBody>
      </p:sp>
      <p:sp>
        <p:nvSpPr>
          <p:cNvPr id="5" name="Plassholder for tekst 3">
            <a:extLst>
              <a:ext uri="{FF2B5EF4-FFF2-40B4-BE49-F238E27FC236}">
                <a16:creationId xmlns:a16="http://schemas.microsoft.com/office/drawing/2014/main" id="{7249BEA4-D06E-4C20-83BD-17A917A012CC}"/>
              </a:ext>
            </a:extLst>
          </p:cNvPr>
          <p:cNvSpPr>
            <a:spLocks noGrp="1"/>
          </p:cNvSpPr>
          <p:nvPr>
            <p:ph type="body" sz="quarter" idx="13"/>
          </p:nvPr>
        </p:nvSpPr>
        <p:spPr>
          <a:xfrm>
            <a:off x="1015459" y="2177396"/>
            <a:ext cx="10515600" cy="3641147"/>
          </a:xfrm>
        </p:spPr>
        <p:txBody>
          <a:bodyPr/>
          <a:lstStyle/>
          <a:p>
            <a:pPr lvl="0"/>
            <a:r>
              <a:rPr lang="nb-NO"/>
              <a:t>Klikk for å redigere tekststiler i malen</a:t>
            </a:r>
          </a:p>
          <a:p>
            <a:pPr lvl="1"/>
            <a:r>
              <a:rPr lang="nb-NO"/>
              <a:t>Andre nivå</a:t>
            </a:r>
          </a:p>
          <a:p>
            <a:pPr lvl="2"/>
            <a:r>
              <a:rPr lang="nb-NO"/>
              <a:t>Tredje nivå</a:t>
            </a:r>
          </a:p>
          <a:p>
            <a:pPr lvl="3"/>
            <a:r>
              <a:rPr lang="nb-NO"/>
              <a:t>Fjerde nivå</a:t>
            </a:r>
          </a:p>
          <a:p>
            <a:pPr lvl="4"/>
            <a:r>
              <a:rPr lang="nb-NO"/>
              <a:t>Femte nivå</a:t>
            </a:r>
          </a:p>
        </p:txBody>
      </p:sp>
    </p:spTree>
    <p:extLst>
      <p:ext uri="{BB962C8B-B14F-4D97-AF65-F5344CB8AC3E}">
        <p14:creationId xmlns:p14="http://schemas.microsoft.com/office/powerpoint/2010/main" val="212627018"/>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preserve="1" userDrawn="1">
  <p:cSld name="Tittel og bilde">
    <p:spTree>
      <p:nvGrpSpPr>
        <p:cNvPr id="1" name=""/>
        <p:cNvGrpSpPr/>
        <p:nvPr/>
      </p:nvGrpSpPr>
      <p:grpSpPr>
        <a:xfrm>
          <a:off x="0" y="0"/>
          <a:ext cx="0" cy="0"/>
          <a:chOff x="0" y="0"/>
          <a:chExt cx="0" cy="0"/>
        </a:xfrm>
      </p:grpSpPr>
      <p:sp>
        <p:nvSpPr>
          <p:cNvPr id="3" name="Picture Placeholder 2"/>
          <p:cNvSpPr>
            <a:spLocks noGrp="1"/>
          </p:cNvSpPr>
          <p:nvPr>
            <p:ph type="pic" idx="1"/>
          </p:nvPr>
        </p:nvSpPr>
        <p:spPr>
          <a:xfrm>
            <a:off x="1015459" y="1505162"/>
            <a:ext cx="10160523" cy="4554527"/>
          </a:xfrm>
          <a:solidFill>
            <a:schemeClr val="bg1">
              <a:lumMod val="65000"/>
            </a:schemeClr>
          </a:solidFill>
        </p:spPr>
        <p:txBody>
          <a:bodyPr anchor="t"/>
          <a:lstStyle>
            <a:lvl1pPr marL="0" indent="0" algn="ctr">
              <a:buNone/>
              <a:defRPr sz="3200"/>
            </a:lvl1pPr>
            <a:lvl2pPr marL="457223" indent="0">
              <a:buNone/>
              <a:defRPr sz="2800"/>
            </a:lvl2pPr>
            <a:lvl3pPr marL="914446" indent="0">
              <a:buNone/>
              <a:defRPr sz="2400"/>
            </a:lvl3pPr>
            <a:lvl4pPr marL="1371669" indent="0">
              <a:buNone/>
              <a:defRPr sz="2000"/>
            </a:lvl4pPr>
            <a:lvl5pPr marL="1828891" indent="0">
              <a:buNone/>
              <a:defRPr sz="2000"/>
            </a:lvl5pPr>
            <a:lvl6pPr marL="2286114" indent="0">
              <a:buNone/>
              <a:defRPr sz="2000"/>
            </a:lvl6pPr>
            <a:lvl7pPr marL="2743337" indent="0">
              <a:buNone/>
              <a:defRPr sz="2000"/>
            </a:lvl7pPr>
            <a:lvl8pPr marL="3200560" indent="0">
              <a:buNone/>
              <a:defRPr sz="2000"/>
            </a:lvl8pPr>
            <a:lvl9pPr marL="3657783" indent="0">
              <a:buNone/>
              <a:defRPr sz="2000"/>
            </a:lvl9pPr>
          </a:lstStyle>
          <a:p>
            <a:r>
              <a:rPr lang="nb-NO"/>
              <a:t>Klikk på ikonet for å legge til et bilde</a:t>
            </a:r>
            <a:endParaRPr lang="en-US"/>
          </a:p>
        </p:txBody>
      </p:sp>
      <p:sp>
        <p:nvSpPr>
          <p:cNvPr id="7" name="Title 1">
            <a:extLst>
              <a:ext uri="{FF2B5EF4-FFF2-40B4-BE49-F238E27FC236}">
                <a16:creationId xmlns:a16="http://schemas.microsoft.com/office/drawing/2014/main" id="{AD4FCC46-56CB-4D81-8A0F-DB762CFE828D}"/>
              </a:ext>
            </a:extLst>
          </p:cNvPr>
          <p:cNvSpPr>
            <a:spLocks noGrp="1"/>
          </p:cNvSpPr>
          <p:nvPr>
            <p:ph type="title"/>
          </p:nvPr>
        </p:nvSpPr>
        <p:spPr>
          <a:xfrm>
            <a:off x="1015459" y="718428"/>
            <a:ext cx="10515600" cy="644097"/>
          </a:xfrm>
        </p:spPr>
        <p:txBody>
          <a:bodyPr>
            <a:spAutoFit/>
          </a:bodyPr>
          <a:lstStyle>
            <a:lvl1pPr>
              <a:defRPr/>
            </a:lvl1pPr>
          </a:lstStyle>
          <a:p>
            <a:r>
              <a:rPr lang="nb-NO"/>
              <a:t>Klikk for å redigere tittelstil</a:t>
            </a:r>
            <a:endParaRPr lang="en-US"/>
          </a:p>
        </p:txBody>
      </p:sp>
    </p:spTree>
    <p:extLst>
      <p:ext uri="{BB962C8B-B14F-4D97-AF65-F5344CB8AC3E}">
        <p14:creationId xmlns:p14="http://schemas.microsoft.com/office/powerpoint/2010/main" val="3005231193"/>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userDrawn="1">
  <p:cSld name="Tittel, undertittel og bilde">
    <p:spTree>
      <p:nvGrpSpPr>
        <p:cNvPr id="1" name=""/>
        <p:cNvGrpSpPr/>
        <p:nvPr/>
      </p:nvGrpSpPr>
      <p:grpSpPr>
        <a:xfrm>
          <a:off x="0" y="0"/>
          <a:ext cx="0" cy="0"/>
          <a:chOff x="0" y="0"/>
          <a:chExt cx="0" cy="0"/>
        </a:xfrm>
      </p:grpSpPr>
      <p:sp>
        <p:nvSpPr>
          <p:cNvPr id="3" name="Picture Placeholder 2"/>
          <p:cNvSpPr>
            <a:spLocks noGrp="1"/>
          </p:cNvSpPr>
          <p:nvPr>
            <p:ph type="pic" idx="1"/>
          </p:nvPr>
        </p:nvSpPr>
        <p:spPr>
          <a:xfrm>
            <a:off x="1015459" y="1886854"/>
            <a:ext cx="10160523" cy="4172835"/>
          </a:xfrm>
          <a:solidFill>
            <a:schemeClr val="bg1">
              <a:lumMod val="65000"/>
            </a:schemeClr>
          </a:solidFill>
        </p:spPr>
        <p:txBody>
          <a:bodyPr anchor="t"/>
          <a:lstStyle>
            <a:lvl1pPr marL="0" indent="0" algn="ctr">
              <a:buNone/>
              <a:defRPr sz="3200"/>
            </a:lvl1pPr>
            <a:lvl2pPr marL="457223" indent="0">
              <a:buNone/>
              <a:defRPr sz="2800"/>
            </a:lvl2pPr>
            <a:lvl3pPr marL="914446" indent="0">
              <a:buNone/>
              <a:defRPr sz="2400"/>
            </a:lvl3pPr>
            <a:lvl4pPr marL="1371669" indent="0">
              <a:buNone/>
              <a:defRPr sz="2000"/>
            </a:lvl4pPr>
            <a:lvl5pPr marL="1828891" indent="0">
              <a:buNone/>
              <a:defRPr sz="2000"/>
            </a:lvl5pPr>
            <a:lvl6pPr marL="2286114" indent="0">
              <a:buNone/>
              <a:defRPr sz="2000"/>
            </a:lvl6pPr>
            <a:lvl7pPr marL="2743337" indent="0">
              <a:buNone/>
              <a:defRPr sz="2000"/>
            </a:lvl7pPr>
            <a:lvl8pPr marL="3200560" indent="0">
              <a:buNone/>
              <a:defRPr sz="2000"/>
            </a:lvl8pPr>
            <a:lvl9pPr marL="3657783" indent="0">
              <a:buNone/>
              <a:defRPr sz="2000"/>
            </a:lvl9pPr>
          </a:lstStyle>
          <a:p>
            <a:r>
              <a:rPr lang="nb-NO"/>
              <a:t>Klikk på ikonet for å legge til et bilde</a:t>
            </a:r>
            <a:endParaRPr lang="en-US"/>
          </a:p>
        </p:txBody>
      </p:sp>
      <p:sp>
        <p:nvSpPr>
          <p:cNvPr id="10" name="Title 1">
            <a:extLst>
              <a:ext uri="{FF2B5EF4-FFF2-40B4-BE49-F238E27FC236}">
                <a16:creationId xmlns:a16="http://schemas.microsoft.com/office/drawing/2014/main" id="{54A6810E-3AC0-4C81-B564-5E5630596CA8}"/>
              </a:ext>
            </a:extLst>
          </p:cNvPr>
          <p:cNvSpPr>
            <a:spLocks noGrp="1"/>
          </p:cNvSpPr>
          <p:nvPr>
            <p:ph type="title"/>
          </p:nvPr>
        </p:nvSpPr>
        <p:spPr>
          <a:xfrm>
            <a:off x="1015459" y="718428"/>
            <a:ext cx="10515600" cy="644097"/>
          </a:xfrm>
        </p:spPr>
        <p:txBody>
          <a:bodyPr>
            <a:spAutoFit/>
          </a:bodyPr>
          <a:lstStyle>
            <a:lvl1pPr>
              <a:defRPr/>
            </a:lvl1pPr>
          </a:lstStyle>
          <a:p>
            <a:r>
              <a:rPr lang="nb-NO"/>
              <a:t>Klikk for å redigere tittelstil</a:t>
            </a:r>
            <a:endParaRPr lang="en-US"/>
          </a:p>
        </p:txBody>
      </p:sp>
      <p:sp>
        <p:nvSpPr>
          <p:cNvPr id="11" name="Plassholder for tekst 7">
            <a:extLst>
              <a:ext uri="{FF2B5EF4-FFF2-40B4-BE49-F238E27FC236}">
                <a16:creationId xmlns:a16="http://schemas.microsoft.com/office/drawing/2014/main" id="{85B3523D-5A38-41D3-815A-5CB4E3F24C7A}"/>
              </a:ext>
            </a:extLst>
          </p:cNvPr>
          <p:cNvSpPr>
            <a:spLocks noGrp="1"/>
          </p:cNvSpPr>
          <p:nvPr>
            <p:ph type="body" sz="quarter" idx="11"/>
          </p:nvPr>
        </p:nvSpPr>
        <p:spPr>
          <a:xfrm>
            <a:off x="1015339" y="1363702"/>
            <a:ext cx="10515600" cy="423242"/>
          </a:xfrm>
        </p:spPr>
        <p:txBody>
          <a:bodyPr wrap="square">
            <a:spAutoFit/>
          </a:bodyPr>
          <a:lstStyle>
            <a:lvl1pPr marL="0" indent="0">
              <a:lnSpc>
                <a:spcPct val="100000"/>
              </a:lnSpc>
              <a:spcAft>
                <a:spcPts val="0"/>
              </a:spcAft>
              <a:buNone/>
              <a:defRPr sz="2751">
                <a:solidFill>
                  <a:schemeClr val="accent4"/>
                </a:solidFill>
              </a:defRPr>
            </a:lvl1pPr>
            <a:lvl2pPr marL="360072" indent="0">
              <a:buNone/>
              <a:defRPr/>
            </a:lvl2pPr>
          </a:lstStyle>
          <a:p>
            <a:pPr lvl="0"/>
            <a:r>
              <a:rPr lang="nb-NO"/>
              <a:t>Klikk for å redigere tekststiler i malen</a:t>
            </a:r>
          </a:p>
        </p:txBody>
      </p:sp>
    </p:spTree>
    <p:extLst>
      <p:ext uri="{BB962C8B-B14F-4D97-AF65-F5344CB8AC3E}">
        <p14:creationId xmlns:p14="http://schemas.microsoft.com/office/powerpoint/2010/main" val="2342291036"/>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userDrawn="1">
  <p:cSld name="Tekst og sidestilt lite bilde">
    <p:spTree>
      <p:nvGrpSpPr>
        <p:cNvPr id="1" name=""/>
        <p:cNvGrpSpPr/>
        <p:nvPr/>
      </p:nvGrpSpPr>
      <p:grpSpPr>
        <a:xfrm>
          <a:off x="0" y="0"/>
          <a:ext cx="0" cy="0"/>
          <a:chOff x="0" y="0"/>
          <a:chExt cx="0" cy="0"/>
        </a:xfrm>
      </p:grpSpPr>
      <p:sp>
        <p:nvSpPr>
          <p:cNvPr id="3" name="Picture Placeholder 2"/>
          <p:cNvSpPr>
            <a:spLocks noGrp="1"/>
          </p:cNvSpPr>
          <p:nvPr>
            <p:ph type="pic" idx="1"/>
          </p:nvPr>
        </p:nvSpPr>
        <p:spPr>
          <a:xfrm>
            <a:off x="6173775" y="2304555"/>
            <a:ext cx="5012505" cy="3753904"/>
          </a:xfrm>
          <a:solidFill>
            <a:schemeClr val="bg1">
              <a:lumMod val="65000"/>
            </a:schemeClr>
          </a:solidFill>
        </p:spPr>
        <p:txBody>
          <a:bodyPr anchor="t"/>
          <a:lstStyle>
            <a:lvl1pPr marL="0" indent="0" algn="ctr">
              <a:buNone/>
              <a:defRPr sz="3200"/>
            </a:lvl1pPr>
            <a:lvl2pPr marL="457223" indent="0">
              <a:buNone/>
              <a:defRPr sz="2800"/>
            </a:lvl2pPr>
            <a:lvl3pPr marL="914446" indent="0">
              <a:buNone/>
              <a:defRPr sz="2400"/>
            </a:lvl3pPr>
            <a:lvl4pPr marL="1371669" indent="0">
              <a:buNone/>
              <a:defRPr sz="2000"/>
            </a:lvl4pPr>
            <a:lvl5pPr marL="1828891" indent="0">
              <a:buNone/>
              <a:defRPr sz="2000"/>
            </a:lvl5pPr>
            <a:lvl6pPr marL="2286114" indent="0">
              <a:buNone/>
              <a:defRPr sz="2000"/>
            </a:lvl6pPr>
            <a:lvl7pPr marL="2743337" indent="0">
              <a:buNone/>
              <a:defRPr sz="2000"/>
            </a:lvl7pPr>
            <a:lvl8pPr marL="3200560" indent="0">
              <a:buNone/>
              <a:defRPr sz="2000"/>
            </a:lvl8pPr>
            <a:lvl9pPr marL="3657783" indent="0">
              <a:buNone/>
              <a:defRPr sz="2000"/>
            </a:lvl9pPr>
          </a:lstStyle>
          <a:p>
            <a:r>
              <a:rPr lang="nb-NO"/>
              <a:t>Klikk på ikonet for å legge til et bilde</a:t>
            </a:r>
            <a:endParaRPr lang="en-US"/>
          </a:p>
        </p:txBody>
      </p:sp>
      <p:sp>
        <p:nvSpPr>
          <p:cNvPr id="11" name="Title 1">
            <a:extLst>
              <a:ext uri="{FF2B5EF4-FFF2-40B4-BE49-F238E27FC236}">
                <a16:creationId xmlns:a16="http://schemas.microsoft.com/office/drawing/2014/main" id="{DAD0B88A-A80B-4411-B14E-F769A08E69E8}"/>
              </a:ext>
            </a:extLst>
          </p:cNvPr>
          <p:cNvSpPr>
            <a:spLocks noGrp="1"/>
          </p:cNvSpPr>
          <p:nvPr>
            <p:ph type="title"/>
          </p:nvPr>
        </p:nvSpPr>
        <p:spPr>
          <a:xfrm>
            <a:off x="1015459" y="718428"/>
            <a:ext cx="10515600" cy="644097"/>
          </a:xfrm>
        </p:spPr>
        <p:txBody>
          <a:bodyPr>
            <a:spAutoFit/>
          </a:bodyPr>
          <a:lstStyle>
            <a:lvl1pPr>
              <a:defRPr/>
            </a:lvl1pPr>
          </a:lstStyle>
          <a:p>
            <a:r>
              <a:rPr lang="nb-NO"/>
              <a:t>Klikk for å redigere tittelstil</a:t>
            </a:r>
            <a:endParaRPr lang="en-US"/>
          </a:p>
        </p:txBody>
      </p:sp>
      <p:sp>
        <p:nvSpPr>
          <p:cNvPr id="12" name="Plassholder for tekst 7">
            <a:extLst>
              <a:ext uri="{FF2B5EF4-FFF2-40B4-BE49-F238E27FC236}">
                <a16:creationId xmlns:a16="http://schemas.microsoft.com/office/drawing/2014/main" id="{FE2A336A-8174-48F0-ADC9-4E8D8938C6F0}"/>
              </a:ext>
            </a:extLst>
          </p:cNvPr>
          <p:cNvSpPr>
            <a:spLocks noGrp="1"/>
          </p:cNvSpPr>
          <p:nvPr>
            <p:ph type="body" sz="quarter" idx="11"/>
          </p:nvPr>
        </p:nvSpPr>
        <p:spPr>
          <a:xfrm>
            <a:off x="1015339" y="1363702"/>
            <a:ext cx="10515600" cy="423242"/>
          </a:xfrm>
        </p:spPr>
        <p:txBody>
          <a:bodyPr wrap="square">
            <a:spAutoFit/>
          </a:bodyPr>
          <a:lstStyle>
            <a:lvl1pPr marL="0" indent="0">
              <a:lnSpc>
                <a:spcPct val="100000"/>
              </a:lnSpc>
              <a:spcAft>
                <a:spcPts val="0"/>
              </a:spcAft>
              <a:buNone/>
              <a:defRPr sz="2751">
                <a:solidFill>
                  <a:schemeClr val="accent4"/>
                </a:solidFill>
              </a:defRPr>
            </a:lvl1pPr>
            <a:lvl2pPr marL="360072" indent="0">
              <a:buNone/>
              <a:defRPr/>
            </a:lvl2pPr>
          </a:lstStyle>
          <a:p>
            <a:pPr lvl="0"/>
            <a:r>
              <a:rPr lang="nb-NO"/>
              <a:t>Klikk for å redigere tekststiler i malen</a:t>
            </a:r>
          </a:p>
        </p:txBody>
      </p:sp>
      <p:sp>
        <p:nvSpPr>
          <p:cNvPr id="8" name="Plassholder for tekst 3">
            <a:extLst>
              <a:ext uri="{FF2B5EF4-FFF2-40B4-BE49-F238E27FC236}">
                <a16:creationId xmlns:a16="http://schemas.microsoft.com/office/drawing/2014/main" id="{F9DE84A6-17C0-4C02-A8D5-E719114951C9}"/>
              </a:ext>
            </a:extLst>
          </p:cNvPr>
          <p:cNvSpPr>
            <a:spLocks noGrp="1"/>
          </p:cNvSpPr>
          <p:nvPr>
            <p:ph type="body" sz="quarter" idx="13"/>
          </p:nvPr>
        </p:nvSpPr>
        <p:spPr>
          <a:xfrm>
            <a:off x="1015459" y="2177396"/>
            <a:ext cx="4652654" cy="3641147"/>
          </a:xfrm>
        </p:spPr>
        <p:txBody>
          <a:bodyPr/>
          <a:lstStyle/>
          <a:p>
            <a:pPr lvl="0"/>
            <a:r>
              <a:rPr lang="nb-NO"/>
              <a:t>Klikk for å redigere tekststiler i malen</a:t>
            </a:r>
          </a:p>
          <a:p>
            <a:pPr lvl="1"/>
            <a:r>
              <a:rPr lang="nb-NO"/>
              <a:t>Andre nivå</a:t>
            </a:r>
          </a:p>
          <a:p>
            <a:pPr lvl="2"/>
            <a:r>
              <a:rPr lang="nb-NO"/>
              <a:t>Tredje nivå</a:t>
            </a:r>
          </a:p>
          <a:p>
            <a:pPr lvl="3"/>
            <a:r>
              <a:rPr lang="nb-NO"/>
              <a:t>Fjerde nivå</a:t>
            </a:r>
          </a:p>
          <a:p>
            <a:pPr lvl="4"/>
            <a:r>
              <a:rPr lang="nb-NO"/>
              <a:t>Femte nivå</a:t>
            </a:r>
          </a:p>
        </p:txBody>
      </p:sp>
    </p:spTree>
    <p:extLst>
      <p:ext uri="{BB962C8B-B14F-4D97-AF65-F5344CB8AC3E}">
        <p14:creationId xmlns:p14="http://schemas.microsoft.com/office/powerpoint/2010/main" val="2852325361"/>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userDrawn="1">
  <p:cSld name="Tekst og stort sidestilt bilde">
    <p:spTree>
      <p:nvGrpSpPr>
        <p:cNvPr id="1" name=""/>
        <p:cNvGrpSpPr/>
        <p:nvPr/>
      </p:nvGrpSpPr>
      <p:grpSpPr>
        <a:xfrm>
          <a:off x="0" y="0"/>
          <a:ext cx="0" cy="0"/>
          <a:chOff x="0" y="0"/>
          <a:chExt cx="0" cy="0"/>
        </a:xfrm>
      </p:grpSpPr>
      <p:sp>
        <p:nvSpPr>
          <p:cNvPr id="3" name="Picture Placeholder 2"/>
          <p:cNvSpPr>
            <a:spLocks noGrp="1"/>
          </p:cNvSpPr>
          <p:nvPr>
            <p:ph type="pic" idx="1"/>
          </p:nvPr>
        </p:nvSpPr>
        <p:spPr>
          <a:xfrm>
            <a:off x="6173776" y="705770"/>
            <a:ext cx="5005277" cy="5352688"/>
          </a:xfrm>
          <a:solidFill>
            <a:schemeClr val="bg1">
              <a:lumMod val="65000"/>
            </a:schemeClr>
          </a:solidFill>
        </p:spPr>
        <p:txBody>
          <a:bodyPr anchor="t"/>
          <a:lstStyle>
            <a:lvl1pPr marL="0" indent="0" algn="ctr">
              <a:buNone/>
              <a:defRPr sz="3200"/>
            </a:lvl1pPr>
            <a:lvl2pPr marL="457223" indent="0">
              <a:buNone/>
              <a:defRPr sz="2800"/>
            </a:lvl2pPr>
            <a:lvl3pPr marL="914446" indent="0">
              <a:buNone/>
              <a:defRPr sz="2400"/>
            </a:lvl3pPr>
            <a:lvl4pPr marL="1371669" indent="0">
              <a:buNone/>
              <a:defRPr sz="2000"/>
            </a:lvl4pPr>
            <a:lvl5pPr marL="1828891" indent="0">
              <a:buNone/>
              <a:defRPr sz="2000"/>
            </a:lvl5pPr>
            <a:lvl6pPr marL="2286114" indent="0">
              <a:buNone/>
              <a:defRPr sz="2000"/>
            </a:lvl6pPr>
            <a:lvl7pPr marL="2743337" indent="0">
              <a:buNone/>
              <a:defRPr sz="2000"/>
            </a:lvl7pPr>
            <a:lvl8pPr marL="3200560" indent="0">
              <a:buNone/>
              <a:defRPr sz="2000"/>
            </a:lvl8pPr>
            <a:lvl9pPr marL="3657783" indent="0">
              <a:buNone/>
              <a:defRPr sz="2000"/>
            </a:lvl9pPr>
          </a:lstStyle>
          <a:p>
            <a:r>
              <a:rPr lang="nb-NO"/>
              <a:t>Klikk på ikonet for å legge til et bilde</a:t>
            </a:r>
          </a:p>
        </p:txBody>
      </p:sp>
      <p:sp>
        <p:nvSpPr>
          <p:cNvPr id="12" name="Title 1">
            <a:extLst>
              <a:ext uri="{FF2B5EF4-FFF2-40B4-BE49-F238E27FC236}">
                <a16:creationId xmlns:a16="http://schemas.microsoft.com/office/drawing/2014/main" id="{48D14CBF-06D0-410A-A384-2F0263FF93DB}"/>
              </a:ext>
            </a:extLst>
          </p:cNvPr>
          <p:cNvSpPr>
            <a:spLocks noGrp="1"/>
          </p:cNvSpPr>
          <p:nvPr>
            <p:ph type="title"/>
          </p:nvPr>
        </p:nvSpPr>
        <p:spPr>
          <a:xfrm>
            <a:off x="1015459" y="718428"/>
            <a:ext cx="4652654" cy="1288194"/>
          </a:xfrm>
        </p:spPr>
        <p:txBody>
          <a:bodyPr wrap="square">
            <a:normAutofit/>
          </a:bodyPr>
          <a:lstStyle>
            <a:lvl1pPr>
              <a:defRPr/>
            </a:lvl1pPr>
          </a:lstStyle>
          <a:p>
            <a:r>
              <a:rPr lang="nb-NO"/>
              <a:t>Klikk for å redigere tittelstil</a:t>
            </a:r>
            <a:endParaRPr lang="en-US"/>
          </a:p>
        </p:txBody>
      </p:sp>
      <p:sp>
        <p:nvSpPr>
          <p:cNvPr id="13" name="Plassholder for tekst 7">
            <a:extLst>
              <a:ext uri="{FF2B5EF4-FFF2-40B4-BE49-F238E27FC236}">
                <a16:creationId xmlns:a16="http://schemas.microsoft.com/office/drawing/2014/main" id="{7CB85700-175E-4EDD-B51A-0A26EC224D24}"/>
              </a:ext>
            </a:extLst>
          </p:cNvPr>
          <p:cNvSpPr>
            <a:spLocks noGrp="1"/>
          </p:cNvSpPr>
          <p:nvPr>
            <p:ph type="body" sz="quarter" idx="11"/>
          </p:nvPr>
        </p:nvSpPr>
        <p:spPr>
          <a:xfrm>
            <a:off x="1015339" y="2016562"/>
            <a:ext cx="4652654" cy="423242"/>
          </a:xfrm>
        </p:spPr>
        <p:txBody>
          <a:bodyPr wrap="square">
            <a:spAutoFit/>
          </a:bodyPr>
          <a:lstStyle>
            <a:lvl1pPr marL="0" indent="0">
              <a:lnSpc>
                <a:spcPct val="100000"/>
              </a:lnSpc>
              <a:spcAft>
                <a:spcPts val="0"/>
              </a:spcAft>
              <a:buNone/>
              <a:defRPr sz="2751">
                <a:solidFill>
                  <a:schemeClr val="accent4"/>
                </a:solidFill>
              </a:defRPr>
            </a:lvl1pPr>
            <a:lvl2pPr marL="360072" indent="0">
              <a:buNone/>
              <a:defRPr/>
            </a:lvl2pPr>
          </a:lstStyle>
          <a:p>
            <a:pPr lvl="0"/>
            <a:r>
              <a:rPr lang="nb-NO"/>
              <a:t>Klikk for å redigere tekststiler i malen</a:t>
            </a:r>
          </a:p>
        </p:txBody>
      </p:sp>
      <p:sp>
        <p:nvSpPr>
          <p:cNvPr id="9" name="Plassholder for tekst 3">
            <a:extLst>
              <a:ext uri="{FF2B5EF4-FFF2-40B4-BE49-F238E27FC236}">
                <a16:creationId xmlns:a16="http://schemas.microsoft.com/office/drawing/2014/main" id="{99581385-AFD9-41D4-8184-E39DB5EDF20D}"/>
              </a:ext>
            </a:extLst>
          </p:cNvPr>
          <p:cNvSpPr>
            <a:spLocks noGrp="1"/>
          </p:cNvSpPr>
          <p:nvPr>
            <p:ph type="body" sz="quarter" idx="13"/>
          </p:nvPr>
        </p:nvSpPr>
        <p:spPr>
          <a:xfrm>
            <a:off x="1015459" y="3000723"/>
            <a:ext cx="4652654" cy="2817820"/>
          </a:xfrm>
        </p:spPr>
        <p:txBody>
          <a:bodyPr/>
          <a:lstStyle/>
          <a:p>
            <a:pPr lvl="0"/>
            <a:r>
              <a:rPr lang="nb-NO"/>
              <a:t>Klikk for å redigere tekststiler i malen</a:t>
            </a:r>
          </a:p>
          <a:p>
            <a:pPr lvl="1"/>
            <a:r>
              <a:rPr lang="nb-NO"/>
              <a:t>Andre nivå</a:t>
            </a:r>
          </a:p>
          <a:p>
            <a:pPr lvl="2"/>
            <a:r>
              <a:rPr lang="nb-NO"/>
              <a:t>Tredje nivå</a:t>
            </a:r>
          </a:p>
          <a:p>
            <a:pPr lvl="3"/>
            <a:r>
              <a:rPr lang="nb-NO"/>
              <a:t>Fjerde nivå</a:t>
            </a:r>
          </a:p>
          <a:p>
            <a:pPr lvl="4"/>
            <a:r>
              <a:rPr lang="nb-NO"/>
              <a:t>Femte nivå</a:t>
            </a:r>
          </a:p>
        </p:txBody>
      </p:sp>
    </p:spTree>
    <p:extLst>
      <p:ext uri="{BB962C8B-B14F-4D97-AF65-F5344CB8AC3E}">
        <p14:creationId xmlns:p14="http://schemas.microsoft.com/office/powerpoint/2010/main" val="4067580546"/>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userDrawn="1">
  <p:cSld name="To bilder">
    <p:spTree>
      <p:nvGrpSpPr>
        <p:cNvPr id="1" name=""/>
        <p:cNvGrpSpPr/>
        <p:nvPr/>
      </p:nvGrpSpPr>
      <p:grpSpPr>
        <a:xfrm>
          <a:off x="0" y="0"/>
          <a:ext cx="0" cy="0"/>
          <a:chOff x="0" y="0"/>
          <a:chExt cx="0" cy="0"/>
        </a:xfrm>
      </p:grpSpPr>
      <p:sp>
        <p:nvSpPr>
          <p:cNvPr id="3" name="Picture Placeholder 2"/>
          <p:cNvSpPr>
            <a:spLocks noGrp="1"/>
          </p:cNvSpPr>
          <p:nvPr>
            <p:ph type="pic" idx="1"/>
          </p:nvPr>
        </p:nvSpPr>
        <p:spPr>
          <a:xfrm>
            <a:off x="6173776" y="705770"/>
            <a:ext cx="5005277" cy="5352688"/>
          </a:xfrm>
          <a:solidFill>
            <a:schemeClr val="bg1">
              <a:lumMod val="65000"/>
            </a:schemeClr>
          </a:solidFill>
        </p:spPr>
        <p:txBody>
          <a:bodyPr anchor="t"/>
          <a:lstStyle>
            <a:lvl1pPr marL="0" indent="0" algn="ctr">
              <a:buNone/>
              <a:defRPr sz="3200"/>
            </a:lvl1pPr>
            <a:lvl2pPr marL="457223" indent="0">
              <a:buNone/>
              <a:defRPr sz="2800"/>
            </a:lvl2pPr>
            <a:lvl3pPr marL="914446" indent="0">
              <a:buNone/>
              <a:defRPr sz="2400"/>
            </a:lvl3pPr>
            <a:lvl4pPr marL="1371669" indent="0">
              <a:buNone/>
              <a:defRPr sz="2000"/>
            </a:lvl4pPr>
            <a:lvl5pPr marL="1828891" indent="0">
              <a:buNone/>
              <a:defRPr sz="2000"/>
            </a:lvl5pPr>
            <a:lvl6pPr marL="2286114" indent="0">
              <a:buNone/>
              <a:defRPr sz="2000"/>
            </a:lvl6pPr>
            <a:lvl7pPr marL="2743337" indent="0">
              <a:buNone/>
              <a:defRPr sz="2000"/>
            </a:lvl7pPr>
            <a:lvl8pPr marL="3200560" indent="0">
              <a:buNone/>
              <a:defRPr sz="2000"/>
            </a:lvl8pPr>
            <a:lvl9pPr marL="3657783" indent="0">
              <a:buNone/>
              <a:defRPr sz="2000"/>
            </a:lvl9pPr>
          </a:lstStyle>
          <a:p>
            <a:r>
              <a:rPr lang="nb-NO"/>
              <a:t>Klikk på ikonet for å legge til et bilde</a:t>
            </a:r>
          </a:p>
        </p:txBody>
      </p:sp>
      <p:sp>
        <p:nvSpPr>
          <p:cNvPr id="9" name="Picture Placeholder 2">
            <a:extLst>
              <a:ext uri="{FF2B5EF4-FFF2-40B4-BE49-F238E27FC236}">
                <a16:creationId xmlns:a16="http://schemas.microsoft.com/office/drawing/2014/main" id="{38E98DD2-BC0F-4148-82DD-F0C2C23793B6}"/>
              </a:ext>
            </a:extLst>
          </p:cNvPr>
          <p:cNvSpPr>
            <a:spLocks noGrp="1"/>
          </p:cNvSpPr>
          <p:nvPr>
            <p:ph type="pic" idx="11"/>
          </p:nvPr>
        </p:nvSpPr>
        <p:spPr>
          <a:xfrm>
            <a:off x="1015460" y="705770"/>
            <a:ext cx="5005277" cy="5352688"/>
          </a:xfrm>
          <a:solidFill>
            <a:schemeClr val="bg1">
              <a:lumMod val="65000"/>
            </a:schemeClr>
          </a:solidFill>
        </p:spPr>
        <p:txBody>
          <a:bodyPr anchor="t"/>
          <a:lstStyle>
            <a:lvl1pPr marL="0" indent="0" algn="ctr">
              <a:buNone/>
              <a:defRPr sz="3200"/>
            </a:lvl1pPr>
            <a:lvl2pPr marL="457223" indent="0">
              <a:buNone/>
              <a:defRPr sz="2800"/>
            </a:lvl2pPr>
            <a:lvl3pPr marL="914446" indent="0">
              <a:buNone/>
              <a:defRPr sz="2400"/>
            </a:lvl3pPr>
            <a:lvl4pPr marL="1371669" indent="0">
              <a:buNone/>
              <a:defRPr sz="2000"/>
            </a:lvl4pPr>
            <a:lvl5pPr marL="1828891" indent="0">
              <a:buNone/>
              <a:defRPr sz="2000"/>
            </a:lvl5pPr>
            <a:lvl6pPr marL="2286114" indent="0">
              <a:buNone/>
              <a:defRPr sz="2000"/>
            </a:lvl6pPr>
            <a:lvl7pPr marL="2743337" indent="0">
              <a:buNone/>
              <a:defRPr sz="2000"/>
            </a:lvl7pPr>
            <a:lvl8pPr marL="3200560" indent="0">
              <a:buNone/>
              <a:defRPr sz="2000"/>
            </a:lvl8pPr>
            <a:lvl9pPr marL="3657783" indent="0">
              <a:buNone/>
              <a:defRPr sz="2000"/>
            </a:lvl9pPr>
          </a:lstStyle>
          <a:p>
            <a:r>
              <a:rPr lang="nb-NO"/>
              <a:t>Klikk på ikonet for å legge til et bilde</a:t>
            </a:r>
          </a:p>
        </p:txBody>
      </p:sp>
    </p:spTree>
    <p:extLst>
      <p:ext uri="{BB962C8B-B14F-4D97-AF65-F5344CB8AC3E}">
        <p14:creationId xmlns:p14="http://schemas.microsoft.com/office/powerpoint/2010/main" val="429461851"/>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showMasterSp="0" preserve="1" userDrawn="1">
  <p:cSld name="Helbilde">
    <p:spTree>
      <p:nvGrpSpPr>
        <p:cNvPr id="1" name=""/>
        <p:cNvGrpSpPr/>
        <p:nvPr/>
      </p:nvGrpSpPr>
      <p:grpSpPr>
        <a:xfrm>
          <a:off x="0" y="0"/>
          <a:ext cx="0" cy="0"/>
          <a:chOff x="0" y="0"/>
          <a:chExt cx="0" cy="0"/>
        </a:xfrm>
      </p:grpSpPr>
      <p:sp>
        <p:nvSpPr>
          <p:cNvPr id="9" name="Picture Placeholder 2">
            <a:extLst>
              <a:ext uri="{FF2B5EF4-FFF2-40B4-BE49-F238E27FC236}">
                <a16:creationId xmlns:a16="http://schemas.microsoft.com/office/drawing/2014/main" id="{38E98DD2-BC0F-4148-82DD-F0C2C23793B6}"/>
              </a:ext>
            </a:extLst>
          </p:cNvPr>
          <p:cNvSpPr>
            <a:spLocks noGrp="1"/>
          </p:cNvSpPr>
          <p:nvPr>
            <p:ph type="pic" idx="11"/>
          </p:nvPr>
        </p:nvSpPr>
        <p:spPr>
          <a:xfrm>
            <a:off x="0" y="0"/>
            <a:ext cx="12192000" cy="6858000"/>
          </a:xfrm>
          <a:solidFill>
            <a:schemeClr val="bg1">
              <a:lumMod val="65000"/>
            </a:schemeClr>
          </a:solidFill>
        </p:spPr>
        <p:txBody>
          <a:bodyPr anchor="t"/>
          <a:lstStyle>
            <a:lvl1pPr marL="0" indent="0" algn="ctr">
              <a:buNone/>
              <a:defRPr sz="3200"/>
            </a:lvl1pPr>
            <a:lvl2pPr marL="457223" indent="0">
              <a:buNone/>
              <a:defRPr sz="2800"/>
            </a:lvl2pPr>
            <a:lvl3pPr marL="914446" indent="0">
              <a:buNone/>
              <a:defRPr sz="2400"/>
            </a:lvl3pPr>
            <a:lvl4pPr marL="1371669" indent="0">
              <a:buNone/>
              <a:defRPr sz="2000"/>
            </a:lvl4pPr>
            <a:lvl5pPr marL="1828891" indent="0">
              <a:buNone/>
              <a:defRPr sz="2000"/>
            </a:lvl5pPr>
            <a:lvl6pPr marL="2286114" indent="0">
              <a:buNone/>
              <a:defRPr sz="2000"/>
            </a:lvl6pPr>
            <a:lvl7pPr marL="2743337" indent="0">
              <a:buNone/>
              <a:defRPr sz="2000"/>
            </a:lvl7pPr>
            <a:lvl8pPr marL="3200560" indent="0">
              <a:buNone/>
              <a:defRPr sz="2000"/>
            </a:lvl8pPr>
            <a:lvl9pPr marL="3657783" indent="0">
              <a:buNone/>
              <a:defRPr sz="2000"/>
            </a:lvl9pPr>
          </a:lstStyle>
          <a:p>
            <a:r>
              <a:rPr lang="nb-NO"/>
              <a:t>Klikk på ikonet for å legge til et bilde</a:t>
            </a:r>
          </a:p>
        </p:txBody>
      </p:sp>
    </p:spTree>
    <p:extLst>
      <p:ext uri="{BB962C8B-B14F-4D97-AF65-F5344CB8AC3E}">
        <p14:creationId xmlns:p14="http://schemas.microsoft.com/office/powerpoint/2010/main" val="2318130562"/>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userDrawn="1">
  <p:cSld name="To innholdsdeler">
    <p:spTree>
      <p:nvGrpSpPr>
        <p:cNvPr id="1" name=""/>
        <p:cNvGrpSpPr/>
        <p:nvPr/>
      </p:nvGrpSpPr>
      <p:grpSpPr>
        <a:xfrm>
          <a:off x="0" y="0"/>
          <a:ext cx="0" cy="0"/>
          <a:chOff x="0" y="0"/>
          <a:chExt cx="0" cy="0"/>
        </a:xfrm>
      </p:grpSpPr>
      <p:sp>
        <p:nvSpPr>
          <p:cNvPr id="6" name="Title 1">
            <a:extLst>
              <a:ext uri="{FF2B5EF4-FFF2-40B4-BE49-F238E27FC236}">
                <a16:creationId xmlns:a16="http://schemas.microsoft.com/office/drawing/2014/main" id="{6A16EDB9-171D-4C15-B8C6-14B0D3C5F807}"/>
              </a:ext>
            </a:extLst>
          </p:cNvPr>
          <p:cNvSpPr>
            <a:spLocks noGrp="1"/>
          </p:cNvSpPr>
          <p:nvPr>
            <p:ph type="title"/>
          </p:nvPr>
        </p:nvSpPr>
        <p:spPr>
          <a:xfrm>
            <a:off x="1015459" y="718428"/>
            <a:ext cx="10515600" cy="644097"/>
          </a:xfrm>
        </p:spPr>
        <p:txBody>
          <a:bodyPr>
            <a:spAutoFit/>
          </a:bodyPr>
          <a:lstStyle>
            <a:lvl1pPr>
              <a:defRPr/>
            </a:lvl1pPr>
          </a:lstStyle>
          <a:p>
            <a:r>
              <a:rPr lang="nb-NO"/>
              <a:t>Klikk for å redigere tittelstil</a:t>
            </a:r>
            <a:endParaRPr lang="en-US"/>
          </a:p>
        </p:txBody>
      </p:sp>
      <p:sp>
        <p:nvSpPr>
          <p:cNvPr id="8" name="Plassholder for innhold 6">
            <a:extLst>
              <a:ext uri="{FF2B5EF4-FFF2-40B4-BE49-F238E27FC236}">
                <a16:creationId xmlns:a16="http://schemas.microsoft.com/office/drawing/2014/main" id="{FFDE66EE-3198-45B5-9D05-5E301D4F6ADB}"/>
              </a:ext>
            </a:extLst>
          </p:cNvPr>
          <p:cNvSpPr>
            <a:spLocks noGrp="1"/>
          </p:cNvSpPr>
          <p:nvPr>
            <p:ph sz="quarter" idx="14"/>
          </p:nvPr>
        </p:nvSpPr>
        <p:spPr>
          <a:xfrm>
            <a:off x="1015457" y="1825625"/>
            <a:ext cx="4896969" cy="3992917"/>
          </a:xfrm>
        </p:spPr>
        <p:txBody>
          <a:bodyPr/>
          <a:lstStyle/>
          <a:p>
            <a:pPr lvl="0"/>
            <a:r>
              <a:rPr lang="nb-NO"/>
              <a:t>Klikk for å redigere tekststiler i malen</a:t>
            </a:r>
          </a:p>
          <a:p>
            <a:pPr lvl="1"/>
            <a:r>
              <a:rPr lang="nb-NO"/>
              <a:t>Andre nivå</a:t>
            </a:r>
          </a:p>
          <a:p>
            <a:pPr lvl="2"/>
            <a:r>
              <a:rPr lang="nb-NO"/>
              <a:t>Tredje nivå</a:t>
            </a:r>
          </a:p>
          <a:p>
            <a:pPr lvl="3"/>
            <a:r>
              <a:rPr lang="nb-NO"/>
              <a:t>Fjerde nivå</a:t>
            </a:r>
          </a:p>
          <a:p>
            <a:pPr lvl="4"/>
            <a:r>
              <a:rPr lang="nb-NO"/>
              <a:t>Femte nivå</a:t>
            </a:r>
          </a:p>
        </p:txBody>
      </p:sp>
      <p:sp>
        <p:nvSpPr>
          <p:cNvPr id="9" name="Plassholder for innhold 6">
            <a:extLst>
              <a:ext uri="{FF2B5EF4-FFF2-40B4-BE49-F238E27FC236}">
                <a16:creationId xmlns:a16="http://schemas.microsoft.com/office/drawing/2014/main" id="{16F96EB8-7127-4811-90DA-3D1F6F798B21}"/>
              </a:ext>
            </a:extLst>
          </p:cNvPr>
          <p:cNvSpPr>
            <a:spLocks noGrp="1"/>
          </p:cNvSpPr>
          <p:nvPr>
            <p:ph sz="quarter" idx="15"/>
          </p:nvPr>
        </p:nvSpPr>
        <p:spPr>
          <a:xfrm>
            <a:off x="6634090" y="1825625"/>
            <a:ext cx="4896969" cy="3992917"/>
          </a:xfrm>
        </p:spPr>
        <p:txBody>
          <a:bodyPr/>
          <a:lstStyle/>
          <a:p>
            <a:pPr lvl="0"/>
            <a:r>
              <a:rPr lang="nb-NO"/>
              <a:t>Klikk for å redigere tekststiler i malen</a:t>
            </a:r>
          </a:p>
          <a:p>
            <a:pPr lvl="1"/>
            <a:r>
              <a:rPr lang="nb-NO"/>
              <a:t>Andre nivå</a:t>
            </a:r>
          </a:p>
          <a:p>
            <a:pPr lvl="2"/>
            <a:r>
              <a:rPr lang="nb-NO"/>
              <a:t>Tredje nivå</a:t>
            </a:r>
          </a:p>
          <a:p>
            <a:pPr lvl="3"/>
            <a:r>
              <a:rPr lang="nb-NO"/>
              <a:t>Fjerde nivå</a:t>
            </a:r>
          </a:p>
          <a:p>
            <a:pPr lvl="4"/>
            <a:r>
              <a:rPr lang="nb-NO"/>
              <a:t>Femte nivå</a:t>
            </a:r>
          </a:p>
        </p:txBody>
      </p:sp>
    </p:spTree>
    <p:extLst>
      <p:ext uri="{BB962C8B-B14F-4D97-AF65-F5344CB8AC3E}">
        <p14:creationId xmlns:p14="http://schemas.microsoft.com/office/powerpoint/2010/main" val="1550101348"/>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preserve="1" userDrawn="1">
  <p:cSld name="Sammenligning">
    <p:spTree>
      <p:nvGrpSpPr>
        <p:cNvPr id="1" name=""/>
        <p:cNvGrpSpPr/>
        <p:nvPr/>
      </p:nvGrpSpPr>
      <p:grpSpPr>
        <a:xfrm>
          <a:off x="0" y="0"/>
          <a:ext cx="0" cy="0"/>
          <a:chOff x="0" y="0"/>
          <a:chExt cx="0" cy="0"/>
        </a:xfrm>
      </p:grpSpPr>
      <p:sp>
        <p:nvSpPr>
          <p:cNvPr id="8" name="Title 1">
            <a:extLst>
              <a:ext uri="{FF2B5EF4-FFF2-40B4-BE49-F238E27FC236}">
                <a16:creationId xmlns:a16="http://schemas.microsoft.com/office/drawing/2014/main" id="{1B12D631-7A0B-4B39-A29E-CDA51B281925}"/>
              </a:ext>
            </a:extLst>
          </p:cNvPr>
          <p:cNvSpPr>
            <a:spLocks noGrp="1"/>
          </p:cNvSpPr>
          <p:nvPr>
            <p:ph type="title"/>
          </p:nvPr>
        </p:nvSpPr>
        <p:spPr>
          <a:xfrm>
            <a:off x="1015459" y="718428"/>
            <a:ext cx="10515600" cy="644097"/>
          </a:xfrm>
        </p:spPr>
        <p:txBody>
          <a:bodyPr>
            <a:spAutoFit/>
          </a:bodyPr>
          <a:lstStyle>
            <a:lvl1pPr>
              <a:defRPr/>
            </a:lvl1pPr>
          </a:lstStyle>
          <a:p>
            <a:r>
              <a:rPr lang="nb-NO"/>
              <a:t>Klikk for å redigere tittelstil</a:t>
            </a:r>
            <a:endParaRPr lang="en-US"/>
          </a:p>
        </p:txBody>
      </p:sp>
      <p:sp>
        <p:nvSpPr>
          <p:cNvPr id="9" name="Plassholder for tekst 7">
            <a:extLst>
              <a:ext uri="{FF2B5EF4-FFF2-40B4-BE49-F238E27FC236}">
                <a16:creationId xmlns:a16="http://schemas.microsoft.com/office/drawing/2014/main" id="{85D593EB-16A8-4421-9A8F-46863917504B}"/>
              </a:ext>
            </a:extLst>
          </p:cNvPr>
          <p:cNvSpPr>
            <a:spLocks noGrp="1"/>
          </p:cNvSpPr>
          <p:nvPr>
            <p:ph type="body" sz="quarter" idx="11"/>
          </p:nvPr>
        </p:nvSpPr>
        <p:spPr>
          <a:xfrm>
            <a:off x="1015457" y="1363702"/>
            <a:ext cx="4896969" cy="423242"/>
          </a:xfrm>
        </p:spPr>
        <p:txBody>
          <a:bodyPr wrap="square">
            <a:spAutoFit/>
          </a:bodyPr>
          <a:lstStyle>
            <a:lvl1pPr marL="0" indent="0">
              <a:lnSpc>
                <a:spcPct val="100000"/>
              </a:lnSpc>
              <a:spcAft>
                <a:spcPts val="0"/>
              </a:spcAft>
              <a:buNone/>
              <a:defRPr sz="2751">
                <a:solidFill>
                  <a:schemeClr val="accent4"/>
                </a:solidFill>
              </a:defRPr>
            </a:lvl1pPr>
            <a:lvl2pPr marL="360072" indent="0">
              <a:buNone/>
              <a:defRPr/>
            </a:lvl2pPr>
          </a:lstStyle>
          <a:p>
            <a:pPr lvl="0"/>
            <a:r>
              <a:rPr lang="nb-NO"/>
              <a:t>Klikk for å redigere tekststiler i malen</a:t>
            </a:r>
          </a:p>
        </p:txBody>
      </p:sp>
      <p:sp>
        <p:nvSpPr>
          <p:cNvPr id="10" name="Plassholder for tekst 7">
            <a:extLst>
              <a:ext uri="{FF2B5EF4-FFF2-40B4-BE49-F238E27FC236}">
                <a16:creationId xmlns:a16="http://schemas.microsoft.com/office/drawing/2014/main" id="{42B2FF28-0E84-441E-ADA8-C148AAD2BA3E}"/>
              </a:ext>
            </a:extLst>
          </p:cNvPr>
          <p:cNvSpPr>
            <a:spLocks noGrp="1"/>
          </p:cNvSpPr>
          <p:nvPr>
            <p:ph type="body" sz="quarter" idx="16"/>
          </p:nvPr>
        </p:nvSpPr>
        <p:spPr>
          <a:xfrm>
            <a:off x="6634090" y="1363702"/>
            <a:ext cx="4896969" cy="423242"/>
          </a:xfrm>
        </p:spPr>
        <p:txBody>
          <a:bodyPr wrap="square">
            <a:spAutoFit/>
          </a:bodyPr>
          <a:lstStyle>
            <a:lvl1pPr marL="0" indent="0">
              <a:lnSpc>
                <a:spcPct val="100000"/>
              </a:lnSpc>
              <a:spcAft>
                <a:spcPts val="0"/>
              </a:spcAft>
              <a:buNone/>
              <a:defRPr sz="2751">
                <a:solidFill>
                  <a:schemeClr val="accent4"/>
                </a:solidFill>
              </a:defRPr>
            </a:lvl1pPr>
            <a:lvl2pPr marL="360072" indent="0">
              <a:buNone/>
              <a:defRPr/>
            </a:lvl2pPr>
          </a:lstStyle>
          <a:p>
            <a:pPr lvl="0"/>
            <a:r>
              <a:rPr lang="nb-NO"/>
              <a:t>Klikk for å redigere tekststiler i malen</a:t>
            </a:r>
          </a:p>
        </p:txBody>
      </p:sp>
      <p:sp>
        <p:nvSpPr>
          <p:cNvPr id="12" name="Plassholder for innhold 6">
            <a:extLst>
              <a:ext uri="{FF2B5EF4-FFF2-40B4-BE49-F238E27FC236}">
                <a16:creationId xmlns:a16="http://schemas.microsoft.com/office/drawing/2014/main" id="{F71BB101-025E-4F4A-82D1-EF1861D81ABE}"/>
              </a:ext>
            </a:extLst>
          </p:cNvPr>
          <p:cNvSpPr>
            <a:spLocks noGrp="1"/>
          </p:cNvSpPr>
          <p:nvPr>
            <p:ph sz="quarter" idx="17"/>
          </p:nvPr>
        </p:nvSpPr>
        <p:spPr>
          <a:xfrm>
            <a:off x="1015457" y="2177397"/>
            <a:ext cx="4896969" cy="3641146"/>
          </a:xfrm>
        </p:spPr>
        <p:txBody>
          <a:bodyPr/>
          <a:lstStyle/>
          <a:p>
            <a:pPr lvl="0"/>
            <a:r>
              <a:rPr lang="nb-NO"/>
              <a:t>Klikk for å redigere tekststiler i malen</a:t>
            </a:r>
          </a:p>
          <a:p>
            <a:pPr lvl="1"/>
            <a:r>
              <a:rPr lang="nb-NO"/>
              <a:t>Andre nivå</a:t>
            </a:r>
          </a:p>
          <a:p>
            <a:pPr lvl="2"/>
            <a:r>
              <a:rPr lang="nb-NO"/>
              <a:t>Tredje nivå</a:t>
            </a:r>
          </a:p>
          <a:p>
            <a:pPr lvl="3"/>
            <a:r>
              <a:rPr lang="nb-NO"/>
              <a:t>Fjerde nivå</a:t>
            </a:r>
          </a:p>
          <a:p>
            <a:pPr lvl="4"/>
            <a:r>
              <a:rPr lang="nb-NO"/>
              <a:t>Femte nivå</a:t>
            </a:r>
          </a:p>
        </p:txBody>
      </p:sp>
      <p:sp>
        <p:nvSpPr>
          <p:cNvPr id="13" name="Plassholder for innhold 6">
            <a:extLst>
              <a:ext uri="{FF2B5EF4-FFF2-40B4-BE49-F238E27FC236}">
                <a16:creationId xmlns:a16="http://schemas.microsoft.com/office/drawing/2014/main" id="{89C1D998-2F94-4B8D-95A1-A60D90B940AF}"/>
              </a:ext>
            </a:extLst>
          </p:cNvPr>
          <p:cNvSpPr>
            <a:spLocks noGrp="1"/>
          </p:cNvSpPr>
          <p:nvPr>
            <p:ph sz="quarter" idx="15"/>
          </p:nvPr>
        </p:nvSpPr>
        <p:spPr>
          <a:xfrm>
            <a:off x="6634090" y="2177397"/>
            <a:ext cx="4896969" cy="3641146"/>
          </a:xfrm>
        </p:spPr>
        <p:txBody>
          <a:bodyPr/>
          <a:lstStyle/>
          <a:p>
            <a:pPr lvl="0"/>
            <a:r>
              <a:rPr lang="nb-NO"/>
              <a:t>Klikk for å redigere tekststiler i malen</a:t>
            </a:r>
          </a:p>
          <a:p>
            <a:pPr lvl="1"/>
            <a:r>
              <a:rPr lang="nb-NO"/>
              <a:t>Andre nivå</a:t>
            </a:r>
          </a:p>
          <a:p>
            <a:pPr lvl="2"/>
            <a:r>
              <a:rPr lang="nb-NO"/>
              <a:t>Tredje nivå</a:t>
            </a:r>
          </a:p>
          <a:p>
            <a:pPr lvl="3"/>
            <a:r>
              <a:rPr lang="nb-NO"/>
              <a:t>Fjerde nivå</a:t>
            </a:r>
          </a:p>
          <a:p>
            <a:pPr lvl="4"/>
            <a:r>
              <a:rPr lang="nb-NO"/>
              <a:t>Femte nivå</a:t>
            </a:r>
          </a:p>
        </p:txBody>
      </p:sp>
    </p:spTree>
    <p:extLst>
      <p:ext uri="{BB962C8B-B14F-4D97-AF65-F5344CB8AC3E}">
        <p14:creationId xmlns:p14="http://schemas.microsoft.com/office/powerpoint/2010/main" val="3808213596"/>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preserve="1" userDrawn="1">
  <p:cSld name="Bare tittel">
    <p:spTree>
      <p:nvGrpSpPr>
        <p:cNvPr id="1" name=""/>
        <p:cNvGrpSpPr/>
        <p:nvPr/>
      </p:nvGrpSpPr>
      <p:grpSpPr>
        <a:xfrm>
          <a:off x="0" y="0"/>
          <a:ext cx="0" cy="0"/>
          <a:chOff x="0" y="0"/>
          <a:chExt cx="0" cy="0"/>
        </a:xfrm>
      </p:grpSpPr>
      <p:sp>
        <p:nvSpPr>
          <p:cNvPr id="4" name="Title 1">
            <a:extLst>
              <a:ext uri="{FF2B5EF4-FFF2-40B4-BE49-F238E27FC236}">
                <a16:creationId xmlns:a16="http://schemas.microsoft.com/office/drawing/2014/main" id="{0BBACFA4-E01F-4C1A-AEBB-A1ADB98F6531}"/>
              </a:ext>
            </a:extLst>
          </p:cNvPr>
          <p:cNvSpPr>
            <a:spLocks noGrp="1"/>
          </p:cNvSpPr>
          <p:nvPr>
            <p:ph type="title"/>
          </p:nvPr>
        </p:nvSpPr>
        <p:spPr>
          <a:xfrm>
            <a:off x="1015459" y="718428"/>
            <a:ext cx="10515600" cy="644097"/>
          </a:xfrm>
        </p:spPr>
        <p:txBody>
          <a:bodyPr>
            <a:spAutoFit/>
          </a:bodyPr>
          <a:lstStyle>
            <a:lvl1pPr>
              <a:defRPr/>
            </a:lvl1pPr>
          </a:lstStyle>
          <a:p>
            <a:r>
              <a:rPr lang="nb-NO"/>
              <a:t>Klikk for å redigere tittelstil</a:t>
            </a:r>
            <a:endParaRPr lang="en-US"/>
          </a:p>
        </p:txBody>
      </p:sp>
    </p:spTree>
    <p:extLst>
      <p:ext uri="{BB962C8B-B14F-4D97-AF65-F5344CB8AC3E}">
        <p14:creationId xmlns:p14="http://schemas.microsoft.com/office/powerpoint/2010/main" val="2581053309"/>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blank" preserve="1">
  <p:cSld name="Tomt">
    <p:spTree>
      <p:nvGrpSpPr>
        <p:cNvPr id="1" name=""/>
        <p:cNvGrpSpPr/>
        <p:nvPr/>
      </p:nvGrpSpPr>
      <p:grpSpPr>
        <a:xfrm>
          <a:off x="0" y="0"/>
          <a:ext cx="0" cy="0"/>
          <a:chOff x="0" y="0"/>
          <a:chExt cx="0" cy="0"/>
        </a:xfrm>
      </p:grpSpPr>
    </p:spTree>
    <p:extLst>
      <p:ext uri="{BB962C8B-B14F-4D97-AF65-F5344CB8AC3E}">
        <p14:creationId xmlns:p14="http://schemas.microsoft.com/office/powerpoint/2010/main" val="1185829120"/>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showMasterSp="0" userDrawn="1">
  <p:cSld name="1_Tittel og innhold lys brun bakgrunn">
    <p:spTree>
      <p:nvGrpSpPr>
        <p:cNvPr id="1" name=""/>
        <p:cNvGrpSpPr/>
        <p:nvPr/>
      </p:nvGrpSpPr>
      <p:grpSpPr>
        <a:xfrm>
          <a:off x="0" y="0"/>
          <a:ext cx="0" cy="0"/>
          <a:chOff x="0" y="0"/>
          <a:chExt cx="0" cy="0"/>
        </a:xfrm>
      </p:grpSpPr>
      <p:sp>
        <p:nvSpPr>
          <p:cNvPr id="12" name="Rektangel 11">
            <a:extLst>
              <a:ext uri="{FF2B5EF4-FFF2-40B4-BE49-F238E27FC236}">
                <a16:creationId xmlns:a16="http://schemas.microsoft.com/office/drawing/2014/main" id="{A01CC69B-9FD8-427A-82DE-123472262D0A}"/>
              </a:ext>
            </a:extLst>
          </p:cNvPr>
          <p:cNvSpPr/>
          <p:nvPr userDrawn="1"/>
        </p:nvSpPr>
        <p:spPr>
          <a:xfrm>
            <a:off x="291674" y="291670"/>
            <a:ext cx="11611163" cy="6276311"/>
          </a:xfrm>
          <a:prstGeom prst="rect">
            <a:avLst/>
          </a:prstGeom>
          <a:solidFill>
            <a:srgbClr val="EFECE8"/>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sz="450"/>
          </a:p>
        </p:txBody>
      </p:sp>
      <p:sp>
        <p:nvSpPr>
          <p:cNvPr id="2" name="Title 1"/>
          <p:cNvSpPr>
            <a:spLocks noGrp="1"/>
          </p:cNvSpPr>
          <p:nvPr>
            <p:ph type="title"/>
          </p:nvPr>
        </p:nvSpPr>
        <p:spPr>
          <a:xfrm>
            <a:off x="1015459" y="718428"/>
            <a:ext cx="10515600" cy="644097"/>
          </a:xfrm>
        </p:spPr>
        <p:txBody>
          <a:bodyPr>
            <a:spAutoFit/>
          </a:bodyPr>
          <a:lstStyle>
            <a:lvl1pPr>
              <a:defRPr/>
            </a:lvl1pPr>
          </a:lstStyle>
          <a:p>
            <a:r>
              <a:rPr lang="nb-NO"/>
              <a:t>Klikk for å redigere tittelstil</a:t>
            </a:r>
            <a:endParaRPr lang="en-US" dirty="0"/>
          </a:p>
        </p:txBody>
      </p:sp>
      <p:sp>
        <p:nvSpPr>
          <p:cNvPr id="8" name="Plassholder for tekst 7">
            <a:extLst>
              <a:ext uri="{FF2B5EF4-FFF2-40B4-BE49-F238E27FC236}">
                <a16:creationId xmlns:a16="http://schemas.microsoft.com/office/drawing/2014/main" id="{CD5B7968-9160-4F95-9A28-7FEC1B18BF11}"/>
              </a:ext>
            </a:extLst>
          </p:cNvPr>
          <p:cNvSpPr>
            <a:spLocks noGrp="1"/>
          </p:cNvSpPr>
          <p:nvPr>
            <p:ph type="body" sz="quarter" idx="11"/>
          </p:nvPr>
        </p:nvSpPr>
        <p:spPr>
          <a:xfrm>
            <a:off x="1015339" y="1363702"/>
            <a:ext cx="10515600" cy="423242"/>
          </a:xfrm>
        </p:spPr>
        <p:txBody>
          <a:bodyPr wrap="square">
            <a:spAutoFit/>
          </a:bodyPr>
          <a:lstStyle>
            <a:lvl1pPr marL="0" indent="0">
              <a:lnSpc>
                <a:spcPct val="100000"/>
              </a:lnSpc>
              <a:spcAft>
                <a:spcPts val="0"/>
              </a:spcAft>
              <a:buNone/>
              <a:defRPr sz="2751">
                <a:solidFill>
                  <a:schemeClr val="accent4"/>
                </a:solidFill>
              </a:defRPr>
            </a:lvl1pPr>
            <a:lvl2pPr marL="360072" indent="0">
              <a:buNone/>
              <a:defRPr/>
            </a:lvl2pPr>
          </a:lstStyle>
          <a:p>
            <a:pPr lvl="0"/>
            <a:r>
              <a:rPr lang="nb-NO"/>
              <a:t>Klikk for å redigere tekststiler i malen</a:t>
            </a:r>
          </a:p>
        </p:txBody>
      </p:sp>
      <p:sp>
        <p:nvSpPr>
          <p:cNvPr id="11" name="Plassholder for tekst 10">
            <a:extLst>
              <a:ext uri="{FF2B5EF4-FFF2-40B4-BE49-F238E27FC236}">
                <a16:creationId xmlns:a16="http://schemas.microsoft.com/office/drawing/2014/main" id="{745275BF-CA46-49C6-A317-71743D61B0EC}"/>
              </a:ext>
            </a:extLst>
          </p:cNvPr>
          <p:cNvSpPr>
            <a:spLocks noGrp="1"/>
          </p:cNvSpPr>
          <p:nvPr>
            <p:ph type="body" sz="quarter" idx="12"/>
          </p:nvPr>
        </p:nvSpPr>
        <p:spPr>
          <a:xfrm>
            <a:off x="1015459" y="2177396"/>
            <a:ext cx="10515600" cy="3641147"/>
          </a:xfrm>
          <a:prstGeom prst="rect">
            <a:avLst/>
          </a:prstGeom>
        </p:spPr>
        <p:txBody>
          <a:bodyPr lIns="0" tIns="0" rIns="0" bIns="0"/>
          <a:lstStyle/>
          <a:p>
            <a:pPr lvl="0"/>
            <a:r>
              <a:rPr lang="nb-NO"/>
              <a:t>Klikk for å redigere tekststiler i malen</a:t>
            </a:r>
          </a:p>
        </p:txBody>
      </p:sp>
    </p:spTree>
    <p:extLst>
      <p:ext uri="{BB962C8B-B14F-4D97-AF65-F5344CB8AC3E}">
        <p14:creationId xmlns:p14="http://schemas.microsoft.com/office/powerpoint/2010/main" val="1943387190"/>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000">
        <p15:prstTrans prst="wind"/>
      </p:transition>
    </mc:Choice>
    <mc:Fallback xmlns="">
      <p:transition spd="slow">
        <p:fade/>
      </p:transition>
    </mc:Fallback>
  </mc:AlternateContent>
</p:sldLayout>
</file>

<file path=ppt/slideLayouts/slideLayout20.xml><?xml version="1.0" encoding="utf-8"?>
<p:sldLayout xmlns:a="http://schemas.openxmlformats.org/drawingml/2006/main" xmlns:r="http://schemas.openxmlformats.org/officeDocument/2006/relationships" xmlns:p="http://schemas.openxmlformats.org/presentationml/2006/main" showMasterSp="0" userDrawn="1">
  <p:cSld name="2_Tittel og innhold lys brun bakgrunn">
    <p:spTree>
      <p:nvGrpSpPr>
        <p:cNvPr id="1" name=""/>
        <p:cNvGrpSpPr/>
        <p:nvPr/>
      </p:nvGrpSpPr>
      <p:grpSpPr>
        <a:xfrm>
          <a:off x="0" y="0"/>
          <a:ext cx="0" cy="0"/>
          <a:chOff x="0" y="0"/>
          <a:chExt cx="0" cy="0"/>
        </a:xfrm>
      </p:grpSpPr>
      <p:sp>
        <p:nvSpPr>
          <p:cNvPr id="12" name="Rektangel 11">
            <a:extLst>
              <a:ext uri="{FF2B5EF4-FFF2-40B4-BE49-F238E27FC236}">
                <a16:creationId xmlns:a16="http://schemas.microsoft.com/office/drawing/2014/main" id="{A01CC69B-9FD8-427A-82DE-123472262D0A}"/>
              </a:ext>
            </a:extLst>
          </p:cNvPr>
          <p:cNvSpPr/>
          <p:nvPr userDrawn="1"/>
        </p:nvSpPr>
        <p:spPr>
          <a:xfrm>
            <a:off x="291674" y="291670"/>
            <a:ext cx="11611163" cy="6276311"/>
          </a:xfrm>
          <a:prstGeom prst="rect">
            <a:avLst/>
          </a:prstGeom>
          <a:solidFill>
            <a:srgbClr val="EFECE8"/>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sz="450"/>
          </a:p>
        </p:txBody>
      </p:sp>
      <p:sp>
        <p:nvSpPr>
          <p:cNvPr id="2" name="Title 1"/>
          <p:cNvSpPr>
            <a:spLocks noGrp="1"/>
          </p:cNvSpPr>
          <p:nvPr>
            <p:ph type="title"/>
          </p:nvPr>
        </p:nvSpPr>
        <p:spPr>
          <a:xfrm>
            <a:off x="1015459" y="718428"/>
            <a:ext cx="10515600" cy="644097"/>
          </a:xfrm>
        </p:spPr>
        <p:txBody>
          <a:bodyPr>
            <a:spAutoFit/>
          </a:bodyPr>
          <a:lstStyle>
            <a:lvl1pPr>
              <a:defRPr/>
            </a:lvl1pPr>
          </a:lstStyle>
          <a:p>
            <a:r>
              <a:rPr lang="nb-NO"/>
              <a:t>Klikk for å redigere tittelstil</a:t>
            </a:r>
            <a:endParaRPr lang="en-US" dirty="0"/>
          </a:p>
        </p:txBody>
      </p:sp>
      <p:sp>
        <p:nvSpPr>
          <p:cNvPr id="8" name="Plassholder for tekst 7">
            <a:extLst>
              <a:ext uri="{FF2B5EF4-FFF2-40B4-BE49-F238E27FC236}">
                <a16:creationId xmlns:a16="http://schemas.microsoft.com/office/drawing/2014/main" id="{CD5B7968-9160-4F95-9A28-7FEC1B18BF11}"/>
              </a:ext>
            </a:extLst>
          </p:cNvPr>
          <p:cNvSpPr>
            <a:spLocks noGrp="1"/>
          </p:cNvSpPr>
          <p:nvPr>
            <p:ph type="body" sz="quarter" idx="11"/>
          </p:nvPr>
        </p:nvSpPr>
        <p:spPr>
          <a:xfrm>
            <a:off x="1015339" y="1363702"/>
            <a:ext cx="10515600" cy="423242"/>
          </a:xfrm>
        </p:spPr>
        <p:txBody>
          <a:bodyPr wrap="square">
            <a:spAutoFit/>
          </a:bodyPr>
          <a:lstStyle>
            <a:lvl1pPr marL="0" indent="0">
              <a:lnSpc>
                <a:spcPct val="100000"/>
              </a:lnSpc>
              <a:spcAft>
                <a:spcPts val="0"/>
              </a:spcAft>
              <a:buNone/>
              <a:defRPr sz="2751">
                <a:solidFill>
                  <a:schemeClr val="accent4"/>
                </a:solidFill>
              </a:defRPr>
            </a:lvl1pPr>
            <a:lvl2pPr marL="360072" indent="0">
              <a:buNone/>
              <a:defRPr/>
            </a:lvl2pPr>
          </a:lstStyle>
          <a:p>
            <a:pPr lvl="0"/>
            <a:r>
              <a:rPr lang="nb-NO"/>
              <a:t>Klikk for å redigere tekststiler i malen</a:t>
            </a:r>
          </a:p>
        </p:txBody>
      </p:sp>
      <p:sp>
        <p:nvSpPr>
          <p:cNvPr id="11" name="Plassholder for tekst 10">
            <a:extLst>
              <a:ext uri="{FF2B5EF4-FFF2-40B4-BE49-F238E27FC236}">
                <a16:creationId xmlns:a16="http://schemas.microsoft.com/office/drawing/2014/main" id="{745275BF-CA46-49C6-A317-71743D61B0EC}"/>
              </a:ext>
            </a:extLst>
          </p:cNvPr>
          <p:cNvSpPr>
            <a:spLocks noGrp="1"/>
          </p:cNvSpPr>
          <p:nvPr>
            <p:ph type="body" sz="quarter" idx="12"/>
          </p:nvPr>
        </p:nvSpPr>
        <p:spPr>
          <a:xfrm>
            <a:off x="1015459" y="2177396"/>
            <a:ext cx="10515600" cy="3641147"/>
          </a:xfrm>
          <a:prstGeom prst="rect">
            <a:avLst/>
          </a:prstGeom>
        </p:spPr>
        <p:txBody>
          <a:bodyPr lIns="0" tIns="0" rIns="0" bIns="0"/>
          <a:lstStyle/>
          <a:p>
            <a:pPr lvl="0"/>
            <a:r>
              <a:rPr lang="nb-NO"/>
              <a:t>Klikk for å redigere tekststiler i malen</a:t>
            </a:r>
          </a:p>
        </p:txBody>
      </p:sp>
    </p:spTree>
    <p:extLst>
      <p:ext uri="{BB962C8B-B14F-4D97-AF65-F5344CB8AC3E}">
        <p14:creationId xmlns:p14="http://schemas.microsoft.com/office/powerpoint/2010/main" val="3194849459"/>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000">
        <p15:prstTrans prst="wind"/>
      </p:transition>
    </mc:Choice>
    <mc:Fallback xmlns="">
      <p:transition spd="slow">
        <p:fade/>
      </p:transition>
    </mc:Fallback>
  </mc:AlternateContent>
</p:sldLayout>
</file>

<file path=ppt/slideLayouts/slideLayout21.xml><?xml version="1.0" encoding="utf-8"?>
<p:sldLayout xmlns:a="http://schemas.openxmlformats.org/drawingml/2006/main" xmlns:r="http://schemas.openxmlformats.org/officeDocument/2006/relationships" xmlns:p="http://schemas.openxmlformats.org/presentationml/2006/main" showMasterSp="0" userDrawn="1">
  <p:cSld name="3_Tittel og innhold lys brun bakgrunn">
    <p:spTree>
      <p:nvGrpSpPr>
        <p:cNvPr id="1" name=""/>
        <p:cNvGrpSpPr/>
        <p:nvPr/>
      </p:nvGrpSpPr>
      <p:grpSpPr>
        <a:xfrm>
          <a:off x="0" y="0"/>
          <a:ext cx="0" cy="0"/>
          <a:chOff x="0" y="0"/>
          <a:chExt cx="0" cy="0"/>
        </a:xfrm>
      </p:grpSpPr>
      <p:sp>
        <p:nvSpPr>
          <p:cNvPr id="12" name="Rektangel 11">
            <a:extLst>
              <a:ext uri="{FF2B5EF4-FFF2-40B4-BE49-F238E27FC236}">
                <a16:creationId xmlns:a16="http://schemas.microsoft.com/office/drawing/2014/main" id="{A01CC69B-9FD8-427A-82DE-123472262D0A}"/>
              </a:ext>
            </a:extLst>
          </p:cNvPr>
          <p:cNvSpPr/>
          <p:nvPr userDrawn="1"/>
        </p:nvSpPr>
        <p:spPr>
          <a:xfrm>
            <a:off x="291674" y="291670"/>
            <a:ext cx="11611163" cy="6276311"/>
          </a:xfrm>
          <a:prstGeom prst="rect">
            <a:avLst/>
          </a:prstGeom>
          <a:solidFill>
            <a:srgbClr val="EFECE8"/>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sz="450"/>
          </a:p>
        </p:txBody>
      </p:sp>
      <p:sp>
        <p:nvSpPr>
          <p:cNvPr id="2" name="Title 1"/>
          <p:cNvSpPr>
            <a:spLocks noGrp="1"/>
          </p:cNvSpPr>
          <p:nvPr>
            <p:ph type="title"/>
          </p:nvPr>
        </p:nvSpPr>
        <p:spPr>
          <a:xfrm>
            <a:off x="1015459" y="718428"/>
            <a:ext cx="10515600" cy="644097"/>
          </a:xfrm>
        </p:spPr>
        <p:txBody>
          <a:bodyPr>
            <a:spAutoFit/>
          </a:bodyPr>
          <a:lstStyle>
            <a:lvl1pPr>
              <a:defRPr/>
            </a:lvl1pPr>
          </a:lstStyle>
          <a:p>
            <a:r>
              <a:rPr lang="nb-NO"/>
              <a:t>Klikk for å redigere tittelstil</a:t>
            </a:r>
            <a:endParaRPr lang="en-US" dirty="0"/>
          </a:p>
        </p:txBody>
      </p:sp>
      <p:sp>
        <p:nvSpPr>
          <p:cNvPr id="8" name="Plassholder for tekst 7">
            <a:extLst>
              <a:ext uri="{FF2B5EF4-FFF2-40B4-BE49-F238E27FC236}">
                <a16:creationId xmlns:a16="http://schemas.microsoft.com/office/drawing/2014/main" id="{CD5B7968-9160-4F95-9A28-7FEC1B18BF11}"/>
              </a:ext>
            </a:extLst>
          </p:cNvPr>
          <p:cNvSpPr>
            <a:spLocks noGrp="1"/>
          </p:cNvSpPr>
          <p:nvPr>
            <p:ph type="body" sz="quarter" idx="11"/>
          </p:nvPr>
        </p:nvSpPr>
        <p:spPr>
          <a:xfrm>
            <a:off x="1015339" y="1363702"/>
            <a:ext cx="10515600" cy="423242"/>
          </a:xfrm>
        </p:spPr>
        <p:txBody>
          <a:bodyPr wrap="square">
            <a:spAutoFit/>
          </a:bodyPr>
          <a:lstStyle>
            <a:lvl1pPr marL="0" indent="0">
              <a:lnSpc>
                <a:spcPct val="100000"/>
              </a:lnSpc>
              <a:spcAft>
                <a:spcPts val="0"/>
              </a:spcAft>
              <a:buNone/>
              <a:defRPr sz="2751">
                <a:solidFill>
                  <a:schemeClr val="accent4"/>
                </a:solidFill>
              </a:defRPr>
            </a:lvl1pPr>
            <a:lvl2pPr marL="360072" indent="0">
              <a:buNone/>
              <a:defRPr/>
            </a:lvl2pPr>
          </a:lstStyle>
          <a:p>
            <a:pPr lvl="0"/>
            <a:r>
              <a:rPr lang="nb-NO"/>
              <a:t>Klikk for å redigere tekststiler i malen</a:t>
            </a:r>
          </a:p>
        </p:txBody>
      </p:sp>
      <p:sp>
        <p:nvSpPr>
          <p:cNvPr id="11" name="Plassholder for tekst 10">
            <a:extLst>
              <a:ext uri="{FF2B5EF4-FFF2-40B4-BE49-F238E27FC236}">
                <a16:creationId xmlns:a16="http://schemas.microsoft.com/office/drawing/2014/main" id="{745275BF-CA46-49C6-A317-71743D61B0EC}"/>
              </a:ext>
            </a:extLst>
          </p:cNvPr>
          <p:cNvSpPr>
            <a:spLocks noGrp="1"/>
          </p:cNvSpPr>
          <p:nvPr>
            <p:ph type="body" sz="quarter" idx="12"/>
          </p:nvPr>
        </p:nvSpPr>
        <p:spPr>
          <a:xfrm>
            <a:off x="1015459" y="2177396"/>
            <a:ext cx="10515600" cy="3641147"/>
          </a:xfrm>
          <a:prstGeom prst="rect">
            <a:avLst/>
          </a:prstGeom>
        </p:spPr>
        <p:txBody>
          <a:bodyPr lIns="0" tIns="0" rIns="0" bIns="0"/>
          <a:lstStyle/>
          <a:p>
            <a:pPr lvl="0"/>
            <a:r>
              <a:rPr lang="nb-NO"/>
              <a:t>Klikk for å redigere tekststiler i malen</a:t>
            </a:r>
          </a:p>
        </p:txBody>
      </p:sp>
    </p:spTree>
    <p:extLst>
      <p:ext uri="{BB962C8B-B14F-4D97-AF65-F5344CB8AC3E}">
        <p14:creationId xmlns:p14="http://schemas.microsoft.com/office/powerpoint/2010/main" val="655710372"/>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000">
        <p15:prstTrans prst="wind"/>
      </p:transition>
    </mc:Choice>
    <mc:Fallback xmlns="">
      <p:transition spd="slow">
        <p:fade/>
      </p:transition>
    </mc:Fallback>
  </mc:AlternateContent>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slideLayout" Target="../slideLayouts/slideLayout18.xml"/><Relationship Id="rId3" Type="http://schemas.openxmlformats.org/officeDocument/2006/relationships/slideLayout" Target="../slideLayouts/slideLayout3.xml"/><Relationship Id="rId21" Type="http://schemas.openxmlformats.org/officeDocument/2006/relationships/slideLayout" Target="../slideLayouts/slideLayout21.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20" Type="http://schemas.openxmlformats.org/officeDocument/2006/relationships/slideLayout" Target="../slideLayouts/slideLayout20.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23" Type="http://schemas.openxmlformats.org/officeDocument/2006/relationships/image" Target="../media/image1.png"/><Relationship Id="rId10" Type="http://schemas.openxmlformats.org/officeDocument/2006/relationships/slideLayout" Target="../slideLayouts/slideLayout10.xml"/><Relationship Id="rId19" Type="http://schemas.openxmlformats.org/officeDocument/2006/relationships/slideLayout" Target="../slideLayouts/slideLayout19.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 Id="rId22" Type="http://schemas.openxmlformats.org/officeDocument/2006/relationships/theme" Target="../theme/theme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1015459" y="662815"/>
            <a:ext cx="10515600" cy="644097"/>
          </a:xfrm>
          <a:prstGeom prst="rect">
            <a:avLst/>
          </a:prstGeom>
        </p:spPr>
        <p:txBody>
          <a:bodyPr vert="horz" lIns="0" tIns="0" rIns="0" bIns="0" rtlCol="0" anchor="t" anchorCtr="0">
            <a:spAutoFit/>
          </a:bodyPr>
          <a:lstStyle/>
          <a:p>
            <a:r>
              <a:rPr lang="nb-NO"/>
              <a:t>Klikk for å redigere tittelstil</a:t>
            </a:r>
            <a:endParaRPr lang="en-US"/>
          </a:p>
        </p:txBody>
      </p:sp>
      <p:sp>
        <p:nvSpPr>
          <p:cNvPr id="3" name="Text Placeholder 2"/>
          <p:cNvSpPr>
            <a:spLocks noGrp="1"/>
          </p:cNvSpPr>
          <p:nvPr>
            <p:ph type="body" idx="1"/>
          </p:nvPr>
        </p:nvSpPr>
        <p:spPr>
          <a:xfrm>
            <a:off x="1015459" y="2177396"/>
            <a:ext cx="10515600" cy="3732598"/>
          </a:xfrm>
          <a:prstGeom prst="rect">
            <a:avLst/>
          </a:prstGeom>
        </p:spPr>
        <p:txBody>
          <a:bodyPr vert="horz" lIns="0" tIns="0" rIns="0" bIns="0" rtlCol="0">
            <a:normAutofit/>
          </a:bodyPr>
          <a:lstStyle/>
          <a:p>
            <a:pPr lvl="0"/>
            <a:r>
              <a:rPr lang="nb-NO"/>
              <a:t>Rediger tekststiler i malen</a:t>
            </a:r>
          </a:p>
          <a:p>
            <a:pPr lvl="1"/>
            <a:r>
              <a:rPr lang="nb-NO"/>
              <a:t>Andre nivå</a:t>
            </a:r>
          </a:p>
          <a:p>
            <a:pPr lvl="2"/>
            <a:r>
              <a:rPr lang="nb-NO"/>
              <a:t>Tredje nivå</a:t>
            </a:r>
          </a:p>
          <a:p>
            <a:pPr lvl="3"/>
            <a:r>
              <a:rPr lang="nb-NO"/>
              <a:t>Fjerde nivå</a:t>
            </a:r>
          </a:p>
          <a:p>
            <a:pPr lvl="4"/>
            <a:r>
              <a:rPr lang="nb-NO"/>
              <a:t>Femte nivå</a:t>
            </a:r>
            <a:endParaRPr lang="en-US"/>
          </a:p>
        </p:txBody>
      </p:sp>
    </p:spTree>
    <p:extLst>
      <p:ext uri="{BB962C8B-B14F-4D97-AF65-F5344CB8AC3E}">
        <p14:creationId xmlns:p14="http://schemas.microsoft.com/office/powerpoint/2010/main" val="4010887774"/>
      </p:ext>
    </p:extLst>
  </p:cSld>
  <p:clrMap bg1="lt1" tx1="dk1" bg2="lt2" tx2="dk2" accent1="accent1" accent2="accent2" accent3="accent3" accent4="accent4" accent5="accent5" accent6="accent6" hlink="hlink" folHlink="folHlink"/>
  <p:sldLayoutIdLst>
    <p:sldLayoutId id="2147483661" r:id="rId1"/>
    <p:sldLayoutId id="2147483672" r:id="rId2"/>
    <p:sldLayoutId id="2147483673" r:id="rId3"/>
    <p:sldLayoutId id="2147483674" r:id="rId4"/>
    <p:sldLayoutId id="2147483675" r:id="rId5"/>
    <p:sldLayoutId id="2147483676" r:id="rId6"/>
    <p:sldLayoutId id="2147483662" r:id="rId7"/>
    <p:sldLayoutId id="2147483677" r:id="rId8"/>
    <p:sldLayoutId id="2147483669" r:id="rId9"/>
    <p:sldLayoutId id="2147483678" r:id="rId10"/>
    <p:sldLayoutId id="2147483679" r:id="rId11"/>
    <p:sldLayoutId id="2147483680" r:id="rId12"/>
    <p:sldLayoutId id="2147483681" r:id="rId13"/>
    <p:sldLayoutId id="2147483682" r:id="rId14"/>
    <p:sldLayoutId id="2147483664" r:id="rId15"/>
    <p:sldLayoutId id="2147483665" r:id="rId16"/>
    <p:sldLayoutId id="2147483666" r:id="rId17"/>
    <p:sldLayoutId id="2147483667" r:id="rId18"/>
    <p:sldLayoutId id="2147483684" r:id="rId19"/>
    <p:sldLayoutId id="2147483685" r:id="rId20"/>
    <p:sldLayoutId id="2147483686" r:id="rId21"/>
  </p:sldLayoutIdLst>
  <p:hf sldNum="0" hdr="0" ftr="0"/>
  <p:txStyles>
    <p:titleStyle>
      <a:lvl1pPr algn="l" defTabSz="914446" rtl="0" eaLnBrk="1" latinLnBrk="0" hangingPunct="1">
        <a:lnSpc>
          <a:spcPct val="90000"/>
        </a:lnSpc>
        <a:spcBef>
          <a:spcPct val="0"/>
        </a:spcBef>
        <a:buNone/>
        <a:defRPr sz="4651" kern="1200">
          <a:solidFill>
            <a:schemeClr val="accent6"/>
          </a:solidFill>
          <a:latin typeface="+mj-lt"/>
          <a:ea typeface="+mj-ea"/>
          <a:cs typeface="+mj-cs"/>
        </a:defRPr>
      </a:lvl1pPr>
    </p:titleStyle>
    <p:bodyStyle>
      <a:lvl1pPr marL="270054" indent="-270054" algn="l" defTabSz="914446" rtl="0" eaLnBrk="1" latinLnBrk="0" hangingPunct="1">
        <a:lnSpc>
          <a:spcPct val="120000"/>
        </a:lnSpc>
        <a:spcBef>
          <a:spcPts val="0"/>
        </a:spcBef>
        <a:spcAft>
          <a:spcPts val="300"/>
        </a:spcAft>
        <a:buClr>
          <a:schemeClr val="accent4"/>
        </a:buClr>
        <a:buSzPct val="100000"/>
        <a:buFontTx/>
        <a:buBlip>
          <a:blip r:embed="rId23"/>
        </a:buBlip>
        <a:defRPr sz="2800" kern="1200">
          <a:solidFill>
            <a:schemeClr val="dk1"/>
          </a:solidFill>
          <a:latin typeface="+mn-lt"/>
          <a:ea typeface="+mn-ea"/>
          <a:cs typeface="+mn-cs"/>
        </a:defRPr>
      </a:lvl1pPr>
      <a:lvl2pPr marL="540108" indent="-180036" algn="l" defTabSz="914446" rtl="0" eaLnBrk="1" latinLnBrk="0" hangingPunct="1">
        <a:lnSpc>
          <a:spcPct val="90000"/>
        </a:lnSpc>
        <a:spcBef>
          <a:spcPts val="0"/>
        </a:spcBef>
        <a:buClr>
          <a:schemeClr val="accent4"/>
        </a:buClr>
        <a:buFontTx/>
        <a:buBlip>
          <a:blip r:embed="rId23"/>
        </a:buBlip>
        <a:defRPr sz="2000" kern="1200">
          <a:solidFill>
            <a:schemeClr val="dk1"/>
          </a:solidFill>
          <a:latin typeface="+mn-lt"/>
          <a:ea typeface="+mn-ea"/>
          <a:cs typeface="+mn-cs"/>
        </a:defRPr>
      </a:lvl2pPr>
      <a:lvl3pPr marL="720144" indent="-180036" algn="l" defTabSz="914446" rtl="0" eaLnBrk="1" latinLnBrk="0" hangingPunct="1">
        <a:lnSpc>
          <a:spcPct val="90000"/>
        </a:lnSpc>
        <a:spcBef>
          <a:spcPts val="500"/>
        </a:spcBef>
        <a:buClr>
          <a:schemeClr val="accent4"/>
        </a:buClr>
        <a:buFontTx/>
        <a:buBlip>
          <a:blip r:embed="rId23"/>
        </a:buBlip>
        <a:defRPr sz="1800" kern="1200">
          <a:solidFill>
            <a:schemeClr val="dk1"/>
          </a:solidFill>
          <a:latin typeface="+mn-lt"/>
          <a:ea typeface="+mn-ea"/>
          <a:cs typeface="+mn-cs"/>
        </a:defRPr>
      </a:lvl3pPr>
      <a:lvl4pPr marL="900180" indent="-180036" algn="l" defTabSz="914446" rtl="0" eaLnBrk="1" latinLnBrk="0" hangingPunct="1">
        <a:lnSpc>
          <a:spcPct val="90000"/>
        </a:lnSpc>
        <a:spcBef>
          <a:spcPts val="500"/>
        </a:spcBef>
        <a:buClr>
          <a:schemeClr val="accent4"/>
        </a:buClr>
        <a:buFontTx/>
        <a:buBlip>
          <a:blip r:embed="rId23"/>
        </a:buBlip>
        <a:defRPr sz="1600" kern="1200">
          <a:solidFill>
            <a:schemeClr val="dk1"/>
          </a:solidFill>
          <a:latin typeface="+mn-lt"/>
          <a:ea typeface="+mn-ea"/>
          <a:cs typeface="+mn-cs"/>
        </a:defRPr>
      </a:lvl4pPr>
      <a:lvl5pPr marL="1080216" indent="-180036" algn="l" defTabSz="914446" rtl="0" eaLnBrk="1" latinLnBrk="0" hangingPunct="1">
        <a:lnSpc>
          <a:spcPct val="90000"/>
        </a:lnSpc>
        <a:spcBef>
          <a:spcPts val="500"/>
        </a:spcBef>
        <a:buClr>
          <a:schemeClr val="accent4"/>
        </a:buClr>
        <a:buFontTx/>
        <a:buBlip>
          <a:blip r:embed="rId23"/>
        </a:buBlip>
        <a:defRPr sz="1400" kern="1200">
          <a:solidFill>
            <a:schemeClr val="dk1"/>
          </a:solidFill>
          <a:latin typeface="+mn-lt"/>
          <a:ea typeface="+mn-ea"/>
          <a:cs typeface="+mn-cs"/>
        </a:defRPr>
      </a:lvl5pPr>
      <a:lvl6pPr marL="2514726" indent="-228611" algn="l" defTabSz="914446"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948" indent="-228611" algn="l" defTabSz="914446"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171" indent="-228611" algn="l" defTabSz="914446"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394" indent="-228611" algn="l" defTabSz="914446"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46" rtl="0" eaLnBrk="1" latinLnBrk="0" hangingPunct="1">
        <a:defRPr sz="1800" kern="1200">
          <a:solidFill>
            <a:schemeClr val="tx1"/>
          </a:solidFill>
          <a:latin typeface="+mn-lt"/>
          <a:ea typeface="+mn-ea"/>
          <a:cs typeface="+mn-cs"/>
        </a:defRPr>
      </a:lvl1pPr>
      <a:lvl2pPr marL="457223" algn="l" defTabSz="914446" rtl="0" eaLnBrk="1" latinLnBrk="0" hangingPunct="1">
        <a:defRPr sz="1800" kern="1200">
          <a:solidFill>
            <a:schemeClr val="tx1"/>
          </a:solidFill>
          <a:latin typeface="+mn-lt"/>
          <a:ea typeface="+mn-ea"/>
          <a:cs typeface="+mn-cs"/>
        </a:defRPr>
      </a:lvl2pPr>
      <a:lvl3pPr marL="914446" algn="l" defTabSz="914446" rtl="0" eaLnBrk="1" latinLnBrk="0" hangingPunct="1">
        <a:defRPr sz="1800" kern="1200">
          <a:solidFill>
            <a:schemeClr val="tx1"/>
          </a:solidFill>
          <a:latin typeface="+mn-lt"/>
          <a:ea typeface="+mn-ea"/>
          <a:cs typeface="+mn-cs"/>
        </a:defRPr>
      </a:lvl3pPr>
      <a:lvl4pPr marL="1371669" algn="l" defTabSz="914446" rtl="0" eaLnBrk="1" latinLnBrk="0" hangingPunct="1">
        <a:defRPr sz="1800" kern="1200">
          <a:solidFill>
            <a:schemeClr val="tx1"/>
          </a:solidFill>
          <a:latin typeface="+mn-lt"/>
          <a:ea typeface="+mn-ea"/>
          <a:cs typeface="+mn-cs"/>
        </a:defRPr>
      </a:lvl4pPr>
      <a:lvl5pPr marL="1828891" algn="l" defTabSz="914446" rtl="0" eaLnBrk="1" latinLnBrk="0" hangingPunct="1">
        <a:defRPr sz="1800" kern="1200">
          <a:solidFill>
            <a:schemeClr val="tx1"/>
          </a:solidFill>
          <a:latin typeface="+mn-lt"/>
          <a:ea typeface="+mn-ea"/>
          <a:cs typeface="+mn-cs"/>
        </a:defRPr>
      </a:lvl5pPr>
      <a:lvl6pPr marL="2286114" algn="l" defTabSz="914446" rtl="0" eaLnBrk="1" latinLnBrk="0" hangingPunct="1">
        <a:defRPr sz="1800" kern="1200">
          <a:solidFill>
            <a:schemeClr val="tx1"/>
          </a:solidFill>
          <a:latin typeface="+mn-lt"/>
          <a:ea typeface="+mn-ea"/>
          <a:cs typeface="+mn-cs"/>
        </a:defRPr>
      </a:lvl6pPr>
      <a:lvl7pPr marL="2743337" algn="l" defTabSz="914446" rtl="0" eaLnBrk="1" latinLnBrk="0" hangingPunct="1">
        <a:defRPr sz="1800" kern="1200">
          <a:solidFill>
            <a:schemeClr val="tx1"/>
          </a:solidFill>
          <a:latin typeface="+mn-lt"/>
          <a:ea typeface="+mn-ea"/>
          <a:cs typeface="+mn-cs"/>
        </a:defRPr>
      </a:lvl7pPr>
      <a:lvl8pPr marL="3200560" algn="l" defTabSz="914446" rtl="0" eaLnBrk="1" latinLnBrk="0" hangingPunct="1">
        <a:defRPr sz="1800" kern="1200">
          <a:solidFill>
            <a:schemeClr val="tx1"/>
          </a:solidFill>
          <a:latin typeface="+mn-lt"/>
          <a:ea typeface="+mn-ea"/>
          <a:cs typeface="+mn-cs"/>
        </a:defRPr>
      </a:lvl8pPr>
      <a:lvl9pPr marL="3657783" algn="l" defTabSz="914446"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3.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2.xml"/><Relationship Id="rId1" Type="http://schemas.openxmlformats.org/officeDocument/2006/relationships/slideLayout" Target="../slideLayouts/slideLayout7.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7.xml"/></Relationships>
</file>

<file path=ppt/slides/_rels/slide5.xml.rels><?xml version="1.0" encoding="UTF-8" standalone="yes"?>
<Relationships xmlns="http://schemas.openxmlformats.org/package/2006/relationships"><Relationship Id="rId3" Type="http://schemas.openxmlformats.org/officeDocument/2006/relationships/hyperlink" Target="https://admin-nost.fhi.no/" TargetMode="External"/><Relationship Id="rId7" Type="http://schemas.openxmlformats.org/officeDocument/2006/relationships/image" Target="../media/image8.jpeg"/><Relationship Id="rId2" Type="http://schemas.openxmlformats.org/officeDocument/2006/relationships/hyperlink" Target="https://nost.fhi.no/" TargetMode="External"/><Relationship Id="rId1" Type="http://schemas.openxmlformats.org/officeDocument/2006/relationships/slideLayout" Target="../slideLayouts/slideLayout7.xml"/><Relationship Id="rId6" Type="http://schemas.openxmlformats.org/officeDocument/2006/relationships/image" Target="../media/image7.png"/><Relationship Id="rId5" Type="http://schemas.openxmlformats.org/officeDocument/2006/relationships/image" Target="../media/image6.png"/><Relationship Id="rId4" Type="http://schemas.openxmlformats.org/officeDocument/2006/relationships/image" Target="../media/image5.jpeg"/></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9.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1.mp4"/><Relationship Id="rId1" Type="http://schemas.microsoft.com/office/2007/relationships/media" Target="../media/media1.mp4"/><Relationship Id="rId4" Type="http://schemas.openxmlformats.org/officeDocument/2006/relationships/image" Target="../media/image9.png"/></Relationships>
</file>

<file path=ppt/slides/_rels/slide10.xml.rels><?xml version="1.0" encoding="UTF-8" standalone="yes"?>
<Relationships xmlns="http://schemas.openxmlformats.org/package/2006/relationships"><Relationship Id="rId2" Type="http://schemas.openxmlformats.org/officeDocument/2006/relationships/image" Target="../media/image10.png"/><Relationship Id="rId1" Type="http://schemas.openxmlformats.org/officeDocument/2006/relationships/slideLayout" Target="../slideLayouts/slideLayout7.xml"/></Relationships>
</file>

<file path=ppt/slides/_rels/slide11.xml.rels><?xml version="1.0" encoding="UTF-8" standalone="yes"?>
<Relationships xmlns="http://schemas.openxmlformats.org/package/2006/relationships"><Relationship Id="rId2" Type="http://schemas.openxmlformats.org/officeDocument/2006/relationships/image" Target="../media/image11.png"/><Relationship Id="rId1" Type="http://schemas.openxmlformats.org/officeDocument/2006/relationships/slideLayout" Target="../slideLayouts/slideLayout20.xml"/></Relationships>
</file>

<file path=ppt/slides/_rels/slide12.xml.rels><?xml version="1.0" encoding="UTF-8" standalone="yes"?>
<Relationships xmlns="http://schemas.openxmlformats.org/package/2006/relationships"><Relationship Id="rId2" Type="http://schemas.openxmlformats.org/officeDocument/2006/relationships/image" Target="../media/image12.png"/><Relationship Id="rId1" Type="http://schemas.openxmlformats.org/officeDocument/2006/relationships/slideLayout" Target="../slideLayouts/slideLayout21.xml"/></Relationships>
</file>

<file path=ppt/slides/_rels/slide13.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notesSlide" Target="../notesSlides/notesSlide4.xml"/><Relationship Id="rId1" Type="http://schemas.openxmlformats.org/officeDocument/2006/relationships/slideLayout" Target="../slideLayouts/slideLayout19.xml"/></Relationships>
</file>

<file path=ppt/slides/_rels/slide14.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image" Target="../media/image14.png"/><Relationship Id="rId1" Type="http://schemas.openxmlformats.org/officeDocument/2006/relationships/slideLayout" Target="../slideLayouts/slideLayout19.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19.xml"/></Relationships>
</file>

<file path=ppt/slides/_rels/slide16.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image" Target="../media/image16.tif"/><Relationship Id="rId1" Type="http://schemas.openxmlformats.org/officeDocument/2006/relationships/slideLayout" Target="../slideLayouts/slideLayout19.xml"/></Relationships>
</file>

<file path=ppt/slides/_rels/slide17.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image" Target="../media/image18.png"/><Relationship Id="rId1" Type="http://schemas.openxmlformats.org/officeDocument/2006/relationships/slideLayout" Target="../slideLayouts/slideLayout19.xml"/><Relationship Id="rId4" Type="http://schemas.openxmlformats.org/officeDocument/2006/relationships/image" Target="../media/image17.png"/></Relationships>
</file>

<file path=ppt/slides/_rels/slide18.xml.rels><?xml version="1.0" encoding="UTF-8" standalone="yes"?>
<Relationships xmlns="http://schemas.openxmlformats.org/package/2006/relationships"><Relationship Id="rId2" Type="http://schemas.openxmlformats.org/officeDocument/2006/relationships/image" Target="../media/image20.png"/><Relationship Id="rId1" Type="http://schemas.openxmlformats.org/officeDocument/2006/relationships/slideLayout" Target="../slideLayouts/slideLayout19.xml"/></Relationships>
</file>

<file path=ppt/slides/_rels/slide19.xml.rels><?xml version="1.0" encoding="UTF-8" standalone="yes"?>
<Relationships xmlns="http://schemas.openxmlformats.org/package/2006/relationships"><Relationship Id="rId2" Type="http://schemas.openxmlformats.org/officeDocument/2006/relationships/image" Target="../media/image21.png"/><Relationship Id="rId1" Type="http://schemas.openxmlformats.org/officeDocument/2006/relationships/slideLayout" Target="../slideLayouts/slideLayout19.xml"/></Relationships>
</file>

<file path=ppt/slides/_rels/slide20.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notesSlide" Target="../notesSlides/notesSlide5.xml"/><Relationship Id="rId1" Type="http://schemas.openxmlformats.org/officeDocument/2006/relationships/slideLayout" Target="../slideLayouts/slideLayout19.xml"/></Relationships>
</file>

<file path=ppt/slides/_rels/slide21.xml.rels><?xml version="1.0" encoding="UTF-8" standalone="yes"?>
<Relationships xmlns="http://schemas.openxmlformats.org/package/2006/relationships"><Relationship Id="rId2" Type="http://schemas.openxmlformats.org/officeDocument/2006/relationships/image" Target="../media/image23.png"/><Relationship Id="rId1" Type="http://schemas.openxmlformats.org/officeDocument/2006/relationships/slideLayout" Target="../slideLayouts/slideLayout19.xml"/></Relationships>
</file>

<file path=ppt/slides/_rels/slide22.xml.rels><?xml version="1.0" encoding="UTF-8" standalone="yes"?>
<Relationships xmlns="http://schemas.openxmlformats.org/package/2006/relationships"><Relationship Id="rId2" Type="http://schemas.openxmlformats.org/officeDocument/2006/relationships/image" Target="../media/image24.png"/><Relationship Id="rId1" Type="http://schemas.openxmlformats.org/officeDocument/2006/relationships/slideLayout" Target="../slideLayouts/slideLayout19.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19.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19.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19.xml"/></Relationships>
</file>

<file path=ppt/slides/_rels/slide26.xml.rels><?xml version="1.0" encoding="UTF-8" standalone="yes"?>
<Relationships xmlns="http://schemas.openxmlformats.org/package/2006/relationships"><Relationship Id="rId3" Type="http://schemas.openxmlformats.org/officeDocument/2006/relationships/image" Target="../media/image25.png"/><Relationship Id="rId2" Type="http://schemas.openxmlformats.org/officeDocument/2006/relationships/notesSlide" Target="../notesSlides/notesSlide6.xml"/><Relationship Id="rId1" Type="http://schemas.openxmlformats.org/officeDocument/2006/relationships/slideLayout" Target="../slideLayouts/slideLayout19.xml"/></Relationships>
</file>

<file path=ppt/slides/_rels/slide27.xml.rels><?xml version="1.0" encoding="UTF-8" standalone="yes"?>
<Relationships xmlns="http://schemas.openxmlformats.org/package/2006/relationships"><Relationship Id="rId3" Type="http://schemas.openxmlformats.org/officeDocument/2006/relationships/image" Target="../media/image25.png"/><Relationship Id="rId2" Type="http://schemas.openxmlformats.org/officeDocument/2006/relationships/notesSlide" Target="../notesSlides/notesSlide7.xml"/><Relationship Id="rId1" Type="http://schemas.openxmlformats.org/officeDocument/2006/relationships/slideLayout" Target="../slideLayouts/slideLayout19.xml"/></Relationships>
</file>

<file path=ppt/slides/_rels/slide28.xml.rels><?xml version="1.0" encoding="UTF-8" standalone="yes"?>
<Relationships xmlns="http://schemas.openxmlformats.org/package/2006/relationships"><Relationship Id="rId3" Type="http://schemas.openxmlformats.org/officeDocument/2006/relationships/image" Target="../media/image25.png"/><Relationship Id="rId2" Type="http://schemas.openxmlformats.org/officeDocument/2006/relationships/notesSlide" Target="../notesSlides/notesSlide8.xml"/><Relationship Id="rId1" Type="http://schemas.openxmlformats.org/officeDocument/2006/relationships/slideLayout" Target="../slideLayouts/slideLayout19.xml"/></Relationships>
</file>

<file path=ppt/slides/_rels/slide29.xml.rels><?xml version="1.0" encoding="UTF-8" standalone="yes"?>
<Relationships xmlns="http://schemas.openxmlformats.org/package/2006/relationships"><Relationship Id="rId3" Type="http://schemas.openxmlformats.org/officeDocument/2006/relationships/image" Target="../media/image25.png"/><Relationship Id="rId2" Type="http://schemas.openxmlformats.org/officeDocument/2006/relationships/notesSlide" Target="../notesSlides/notesSlide9.xml"/><Relationship Id="rId1" Type="http://schemas.openxmlformats.org/officeDocument/2006/relationships/slideLayout" Target="../slideLayouts/slideLayout19.xml"/></Relationships>
</file>

<file path=ppt/slides/_rels/slide30.xml.rels><?xml version="1.0" encoding="UTF-8" standalone="yes"?>
<Relationships xmlns="http://schemas.openxmlformats.org/package/2006/relationships"><Relationship Id="rId3" Type="http://schemas.openxmlformats.org/officeDocument/2006/relationships/image" Target="../media/image25.png"/><Relationship Id="rId2" Type="http://schemas.openxmlformats.org/officeDocument/2006/relationships/notesSlide" Target="../notesSlides/notesSlide10.xml"/><Relationship Id="rId1" Type="http://schemas.openxmlformats.org/officeDocument/2006/relationships/slideLayout" Target="../slideLayouts/slideLayout19.xml"/></Relationships>
</file>

<file path=ppt/slides/_rels/slide31.xml.rels><?xml version="1.0" encoding="UTF-8" standalone="yes"?>
<Relationships xmlns="http://schemas.openxmlformats.org/package/2006/relationships"><Relationship Id="rId3" Type="http://schemas.openxmlformats.org/officeDocument/2006/relationships/image" Target="../media/image25.png"/><Relationship Id="rId2" Type="http://schemas.openxmlformats.org/officeDocument/2006/relationships/notesSlide" Target="../notesSlides/notesSlide11.xml"/><Relationship Id="rId1" Type="http://schemas.openxmlformats.org/officeDocument/2006/relationships/slideLayout" Target="../slideLayouts/slideLayout19.xml"/></Relationships>
</file>

<file path=ppt/slides/_rels/slide32.xml.rels><?xml version="1.0" encoding="UTF-8" standalone="yes"?>
<Relationships xmlns="http://schemas.openxmlformats.org/package/2006/relationships"><Relationship Id="rId3" Type="http://schemas.openxmlformats.org/officeDocument/2006/relationships/image" Target="../media/image25.png"/><Relationship Id="rId2" Type="http://schemas.openxmlformats.org/officeDocument/2006/relationships/notesSlide" Target="../notesSlides/notesSlide12.xml"/><Relationship Id="rId1" Type="http://schemas.openxmlformats.org/officeDocument/2006/relationships/slideLayout" Target="../slideLayouts/slideLayout19.xml"/></Relationships>
</file>

<file path=ppt/slides/_rels/slide33.xml.rels><?xml version="1.0" encoding="UTF-8" standalone="yes"?>
<Relationships xmlns="http://schemas.openxmlformats.org/package/2006/relationships"><Relationship Id="rId3" Type="http://schemas.openxmlformats.org/officeDocument/2006/relationships/image" Target="../media/image25.png"/><Relationship Id="rId2" Type="http://schemas.openxmlformats.org/officeDocument/2006/relationships/notesSlide" Target="../notesSlides/notesSlide13.xml"/><Relationship Id="rId1" Type="http://schemas.openxmlformats.org/officeDocument/2006/relationships/slideLayout" Target="../slideLayouts/slideLayout19.xml"/></Relationships>
</file>

<file path=ppt/slides/_rels/slide34.xml.rels><?xml version="1.0" encoding="UTF-8" standalone="yes"?>
<Relationships xmlns="http://schemas.openxmlformats.org/package/2006/relationships"><Relationship Id="rId3" Type="http://schemas.openxmlformats.org/officeDocument/2006/relationships/image" Target="../media/image25.png"/><Relationship Id="rId2" Type="http://schemas.openxmlformats.org/officeDocument/2006/relationships/notesSlide" Target="../notesSlides/notesSlide14.xml"/><Relationship Id="rId1" Type="http://schemas.openxmlformats.org/officeDocument/2006/relationships/slideLayout" Target="../slideLayouts/slideLayout19.xml"/></Relationships>
</file>

<file path=ppt/slides/_rels/slide35.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5.jpeg"/><Relationship Id="rId1" Type="http://schemas.openxmlformats.org/officeDocument/2006/relationships/slideLayout" Target="../slideLayouts/slideLayout7.xml"/><Relationship Id="rId5" Type="http://schemas.openxmlformats.org/officeDocument/2006/relationships/image" Target="../media/image8.jpeg"/><Relationship Id="rId4" Type="http://schemas.openxmlformats.org/officeDocument/2006/relationships/image" Target="../media/image7.png"/></Relationships>
</file>

<file path=ppt/slides/_rels/slide36.xml.rels><?xml version="1.0" encoding="UTF-8" standalone="yes"?>
<Relationships xmlns="http://schemas.openxmlformats.org/package/2006/relationships"><Relationship Id="rId3" Type="http://schemas.openxmlformats.org/officeDocument/2006/relationships/hyperlink" Target="https://admin-nost.fhi.no/" TargetMode="External"/><Relationship Id="rId2" Type="http://schemas.openxmlformats.org/officeDocument/2006/relationships/hyperlink" Target="https://nost.fhi.no/" TargetMode="External"/><Relationship Id="rId1" Type="http://schemas.openxmlformats.org/officeDocument/2006/relationships/slideLayout" Target="../slideLayouts/slideLayout7.xml"/></Relationships>
</file>

<file path=ppt/slides/_rels/slide37.xml.rels><?xml version="1.0" encoding="UTF-8" standalone="yes"?>
<Relationships xmlns="http://schemas.openxmlformats.org/package/2006/relationships"><Relationship Id="rId2" Type="http://schemas.openxmlformats.org/officeDocument/2006/relationships/hyperlink" Target="mailto:nost@fhi.no" TargetMode="External"/><Relationship Id="rId1" Type="http://schemas.openxmlformats.org/officeDocument/2006/relationships/slideLayout" Target="../slideLayouts/slideLayout7.xml"/></Relationships>
</file>

<file path=ppt/slides/_rels/slide38.xml.rels><?xml version="1.0" encoding="UTF-8" standalone="yes"?>
<Relationships xmlns="http://schemas.openxmlformats.org/package/2006/relationships"><Relationship Id="rId3" Type="http://schemas.openxmlformats.org/officeDocument/2006/relationships/image" Target="../media/image27.png"/><Relationship Id="rId2" Type="http://schemas.openxmlformats.org/officeDocument/2006/relationships/image" Target="../media/image26.png"/><Relationship Id="rId1" Type="http://schemas.openxmlformats.org/officeDocument/2006/relationships/slideLayout" Target="../slideLayouts/slideLayout7.xml"/><Relationship Id="rId5" Type="http://schemas.openxmlformats.org/officeDocument/2006/relationships/image" Target="../media/image29.png"/><Relationship Id="rId4" Type="http://schemas.openxmlformats.org/officeDocument/2006/relationships/image" Target="../media/image28.png"/></Relationships>
</file>

<file path=ppt/slides/_rels/slide39.xml.rels><?xml version="1.0" encoding="UTF-8" standalone="yes"?>
<Relationships xmlns="http://schemas.openxmlformats.org/package/2006/relationships"><Relationship Id="rId2" Type="http://schemas.openxmlformats.org/officeDocument/2006/relationships/image" Target="../media/image30.png"/><Relationship Id="rId1" Type="http://schemas.openxmlformats.org/officeDocument/2006/relationships/slideLayout" Target="../slideLayouts/slideLayout7.xml"/></Relationships>
</file>

<file path=ppt/slides/_rels/slide40.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41.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42.xml.rels><?xml version="1.0" encoding="UTF-8" standalone="yes"?>
<Relationships xmlns="http://schemas.openxmlformats.org/package/2006/relationships"><Relationship Id="rId3" Type="http://schemas.openxmlformats.org/officeDocument/2006/relationships/image" Target="../media/image31.png"/><Relationship Id="rId2" Type="http://schemas.openxmlformats.org/officeDocument/2006/relationships/notesSlide" Target="../notesSlides/notesSlide15.xml"/><Relationship Id="rId1" Type="http://schemas.openxmlformats.org/officeDocument/2006/relationships/slideLayout" Target="../slideLayouts/slideLayout7.xml"/><Relationship Id="rId4" Type="http://schemas.openxmlformats.org/officeDocument/2006/relationships/image" Target="../media/image32.png"/></Relationships>
</file>

<file path=ppt/slides/_rels/slide43.xml.rels><?xml version="1.0" encoding="UTF-8" standalone="yes"?>
<Relationships xmlns="http://schemas.openxmlformats.org/package/2006/relationships"><Relationship Id="rId2" Type="http://schemas.openxmlformats.org/officeDocument/2006/relationships/image" Target="../media/image33.png"/><Relationship Id="rId1" Type="http://schemas.openxmlformats.org/officeDocument/2006/relationships/slideLayout" Target="../slideLayouts/slideLayout7.xml"/></Relationships>
</file>

<file path=ppt/slides/_rels/slide44.xml.rels><?xml version="1.0" encoding="UTF-8" standalone="yes"?>
<Relationships xmlns="http://schemas.openxmlformats.org/package/2006/relationships"><Relationship Id="rId2" Type="http://schemas.openxmlformats.org/officeDocument/2006/relationships/image" Target="../media/image34.png"/><Relationship Id="rId1" Type="http://schemas.openxmlformats.org/officeDocument/2006/relationships/slideLayout" Target="../slideLayouts/slideLayout7.xml"/></Relationships>
</file>

<file path=ppt/slides/_rels/slide45.xml.rels><?xml version="1.0" encoding="UTF-8" standalone="yes"?>
<Relationships xmlns="http://schemas.openxmlformats.org/package/2006/relationships"><Relationship Id="rId2" Type="http://schemas.openxmlformats.org/officeDocument/2006/relationships/image" Target="../media/image35.png"/><Relationship Id="rId1" Type="http://schemas.openxmlformats.org/officeDocument/2006/relationships/slideLayout" Target="../slideLayouts/slideLayout7.xml"/></Relationships>
</file>

<file path=ppt/slides/_rels/slide46.xml.rels><?xml version="1.0" encoding="UTF-8" standalone="yes"?>
<Relationships xmlns="http://schemas.openxmlformats.org/package/2006/relationships"><Relationship Id="rId3" Type="http://schemas.openxmlformats.org/officeDocument/2006/relationships/image" Target="../media/image37.png"/><Relationship Id="rId2" Type="http://schemas.openxmlformats.org/officeDocument/2006/relationships/image" Target="../media/image36.png"/><Relationship Id="rId1" Type="http://schemas.openxmlformats.org/officeDocument/2006/relationships/slideLayout" Target="../slideLayouts/slideLayout7.xml"/></Relationships>
</file>

<file path=ppt/slides/_rels/slide47.xml.rels><?xml version="1.0" encoding="UTF-8" standalone="yes"?>
<Relationships xmlns="http://schemas.openxmlformats.org/package/2006/relationships"><Relationship Id="rId3" Type="http://schemas.openxmlformats.org/officeDocument/2006/relationships/image" Target="../media/image39.png"/><Relationship Id="rId2" Type="http://schemas.openxmlformats.org/officeDocument/2006/relationships/image" Target="../media/image38.png"/><Relationship Id="rId1" Type="http://schemas.openxmlformats.org/officeDocument/2006/relationships/slideLayout" Target="../slideLayouts/slideLayout7.xml"/></Relationships>
</file>

<file path=ppt/slides/_rels/slide48.xml.rels><?xml version="1.0" encoding="UTF-8" standalone="yes"?>
<Relationships xmlns="http://schemas.openxmlformats.org/package/2006/relationships"><Relationship Id="rId2" Type="http://schemas.openxmlformats.org/officeDocument/2006/relationships/image" Target="../media/image40.png"/><Relationship Id="rId1" Type="http://schemas.openxmlformats.org/officeDocument/2006/relationships/slideLayout" Target="../slideLayouts/slideLayout7.xml"/></Relationships>
</file>

<file path=ppt/slides/_rels/slide49.xml.rels><?xml version="1.0" encoding="UTF-8" standalone="yes"?>
<Relationships xmlns="http://schemas.openxmlformats.org/package/2006/relationships"><Relationship Id="rId3" Type="http://schemas.openxmlformats.org/officeDocument/2006/relationships/image" Target="../media/image42.png"/><Relationship Id="rId2" Type="http://schemas.openxmlformats.org/officeDocument/2006/relationships/image" Target="../media/image41.png"/><Relationship Id="rId1" Type="http://schemas.openxmlformats.org/officeDocument/2006/relationships/slideLayout" Target="../slideLayouts/slideLayout7.xml"/></Relationships>
</file>

<file path=ppt/slides/_rels/slide50.xml.rels><?xml version="1.0" encoding="UTF-8" standalone="yes"?>
<Relationships xmlns="http://schemas.openxmlformats.org/package/2006/relationships"><Relationship Id="rId3" Type="http://schemas.openxmlformats.org/officeDocument/2006/relationships/image" Target="../media/image44.jpeg"/><Relationship Id="rId2" Type="http://schemas.openxmlformats.org/officeDocument/2006/relationships/image" Target="../media/image43.jpeg"/><Relationship Id="rId1" Type="http://schemas.openxmlformats.org/officeDocument/2006/relationships/slideLayout" Target="../slideLayouts/slideLayout7.xml"/></Relationships>
</file>

<file path=ppt/slides/_rels/slide51.xml.rels><?xml version="1.0" encoding="UTF-8" standalone="yes"?>
<Relationships xmlns="http://schemas.openxmlformats.org/package/2006/relationships"><Relationship Id="rId2" Type="http://schemas.openxmlformats.org/officeDocument/2006/relationships/image" Target="../media/image45.png"/><Relationship Id="rId1" Type="http://schemas.openxmlformats.org/officeDocument/2006/relationships/slideLayout" Target="../slideLayouts/slideLayout7.xml"/></Relationships>
</file>

<file path=ppt/slides/_rels/slide52.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53.xml.rels><?xml version="1.0" encoding="UTF-8" standalone="yes"?>
<Relationships xmlns="http://schemas.openxmlformats.org/package/2006/relationships"><Relationship Id="rId3" Type="http://schemas.openxmlformats.org/officeDocument/2006/relationships/image" Target="../media/image47.png"/><Relationship Id="rId2" Type="http://schemas.openxmlformats.org/officeDocument/2006/relationships/image" Target="../media/image46.png"/><Relationship Id="rId1" Type="http://schemas.openxmlformats.org/officeDocument/2006/relationships/slideLayout" Target="../slideLayouts/slideLayout7.xml"/><Relationship Id="rId5" Type="http://schemas.openxmlformats.org/officeDocument/2006/relationships/image" Target="../media/image49.png"/><Relationship Id="rId4" Type="http://schemas.openxmlformats.org/officeDocument/2006/relationships/image" Target="../media/image48.png"/></Relationships>
</file>

<file path=ppt/slides/_rels/slide54.xml.rels><?xml version="1.0" encoding="UTF-8" standalone="yes"?>
<Relationships xmlns="http://schemas.openxmlformats.org/package/2006/relationships"><Relationship Id="rId2" Type="http://schemas.openxmlformats.org/officeDocument/2006/relationships/image" Target="../media/image50.png"/><Relationship Id="rId1" Type="http://schemas.openxmlformats.org/officeDocument/2006/relationships/slideLayout" Target="../slideLayouts/slideLayout7.xml"/></Relationships>
</file>

<file path=ppt/slides/_rels/slide55.xml.rels><?xml version="1.0" encoding="UTF-8" standalone="yes"?>
<Relationships xmlns="http://schemas.openxmlformats.org/package/2006/relationships"><Relationship Id="rId3" Type="http://schemas.openxmlformats.org/officeDocument/2006/relationships/image" Target="../media/image52.png"/><Relationship Id="rId2" Type="http://schemas.openxmlformats.org/officeDocument/2006/relationships/image" Target="../media/image51.png"/><Relationship Id="rId1" Type="http://schemas.openxmlformats.org/officeDocument/2006/relationships/slideLayout" Target="../slideLayouts/slideLayout7.xml"/></Relationships>
</file>

<file path=ppt/slides/_rels/slide56.xml.rels><?xml version="1.0" encoding="UTF-8" standalone="yes"?>
<Relationships xmlns="http://schemas.openxmlformats.org/package/2006/relationships"><Relationship Id="rId3" Type="http://schemas.openxmlformats.org/officeDocument/2006/relationships/image" Target="../media/image54.png"/><Relationship Id="rId2" Type="http://schemas.openxmlformats.org/officeDocument/2006/relationships/image" Target="../media/image53.png"/><Relationship Id="rId1" Type="http://schemas.openxmlformats.org/officeDocument/2006/relationships/slideLayout" Target="../slideLayouts/slideLayout7.xml"/></Relationships>
</file>

<file path=ppt/slides/_rels/slide57.xml.rels><?xml version="1.0" encoding="UTF-8" standalone="yes"?>
<Relationships xmlns="http://schemas.openxmlformats.org/package/2006/relationships"><Relationship Id="rId3" Type="http://schemas.openxmlformats.org/officeDocument/2006/relationships/image" Target="../media/image51.png"/><Relationship Id="rId2" Type="http://schemas.openxmlformats.org/officeDocument/2006/relationships/image" Target="../media/image55.png"/><Relationship Id="rId1" Type="http://schemas.openxmlformats.org/officeDocument/2006/relationships/slideLayout" Target="../slideLayouts/slideLayout7.xml"/></Relationships>
</file>

<file path=ppt/slides/_rels/slide58.xml.rels><?xml version="1.0" encoding="UTF-8" standalone="yes"?>
<Relationships xmlns="http://schemas.openxmlformats.org/package/2006/relationships"><Relationship Id="rId3" Type="http://schemas.openxmlformats.org/officeDocument/2006/relationships/image" Target="../media/image57.png"/><Relationship Id="rId2" Type="http://schemas.openxmlformats.org/officeDocument/2006/relationships/image" Target="../media/image56.png"/><Relationship Id="rId1" Type="http://schemas.openxmlformats.org/officeDocument/2006/relationships/slideLayout" Target="../slideLayouts/slideLayout7.xml"/><Relationship Id="rId4" Type="http://schemas.openxmlformats.org/officeDocument/2006/relationships/image" Target="../media/image58.png"/></Relationships>
</file>

<file path=ppt/slides/_rels/slide59.xml.rels><?xml version="1.0" encoding="UTF-8" standalone="yes"?>
<Relationships xmlns="http://schemas.openxmlformats.org/package/2006/relationships"><Relationship Id="rId3" Type="http://schemas.openxmlformats.org/officeDocument/2006/relationships/image" Target="../media/image59.png"/><Relationship Id="rId2" Type="http://schemas.openxmlformats.org/officeDocument/2006/relationships/notesSlide" Target="../notesSlides/notesSlide16.xml"/><Relationship Id="rId1" Type="http://schemas.openxmlformats.org/officeDocument/2006/relationships/slideLayout" Target="../slideLayouts/slideLayout7.xml"/><Relationship Id="rId4" Type="http://schemas.openxmlformats.org/officeDocument/2006/relationships/image" Target="../media/image60.png"/></Relationships>
</file>

<file path=ppt/slides/_rels/slide60.xml.rels><?xml version="1.0" encoding="UTF-8" standalone="yes"?>
<Relationships xmlns="http://schemas.openxmlformats.org/package/2006/relationships"><Relationship Id="rId3" Type="http://schemas.openxmlformats.org/officeDocument/2006/relationships/image" Target="../media/image54.png"/><Relationship Id="rId2" Type="http://schemas.openxmlformats.org/officeDocument/2006/relationships/image" Target="../media/image53.png"/><Relationship Id="rId1" Type="http://schemas.openxmlformats.org/officeDocument/2006/relationships/slideLayout" Target="../slideLayouts/slideLayout7.xml"/></Relationships>
</file>

<file path=ppt/slides/_rels/slide61.xml.rels><?xml version="1.0" encoding="UTF-8" standalone="yes"?>
<Relationships xmlns="http://schemas.openxmlformats.org/package/2006/relationships"><Relationship Id="rId3" Type="http://schemas.openxmlformats.org/officeDocument/2006/relationships/image" Target="../media/image62.jpeg"/><Relationship Id="rId2" Type="http://schemas.openxmlformats.org/officeDocument/2006/relationships/image" Target="../media/image61.jpeg"/><Relationship Id="rId1" Type="http://schemas.openxmlformats.org/officeDocument/2006/relationships/slideLayout" Target="../slideLayouts/slideLayout7.xml"/><Relationship Id="rId4" Type="http://schemas.openxmlformats.org/officeDocument/2006/relationships/image" Target="../media/image63.jpeg"/></Relationships>
</file>

<file path=ppt/slides/_rels/slide62.xml.rels><?xml version="1.0" encoding="UTF-8" standalone="yes"?>
<Relationships xmlns="http://schemas.openxmlformats.org/package/2006/relationships"><Relationship Id="rId2" Type="http://schemas.openxmlformats.org/officeDocument/2006/relationships/image" Target="../media/image64.png"/><Relationship Id="rId1" Type="http://schemas.openxmlformats.org/officeDocument/2006/relationships/slideLayout" Target="../slideLayouts/slideLayout7.xml"/></Relationships>
</file>

<file path=ppt/slides/_rels/slide63.xml.rels><?xml version="1.0" encoding="UTF-8" standalone="yes"?>
<Relationships xmlns="http://schemas.openxmlformats.org/package/2006/relationships"><Relationship Id="rId3" Type="http://schemas.openxmlformats.org/officeDocument/2006/relationships/image" Target="../media/image65.png"/><Relationship Id="rId2" Type="http://schemas.openxmlformats.org/officeDocument/2006/relationships/notesSlide" Target="../notesSlides/notesSlide17.xml"/><Relationship Id="rId1" Type="http://schemas.openxmlformats.org/officeDocument/2006/relationships/slideLayout" Target="../slideLayouts/slideLayout7.xml"/></Relationships>
</file>

<file path=ppt/slides/_rels/slide64.xml.rels><?xml version="1.0" encoding="UTF-8" standalone="yes"?>
<Relationships xmlns="http://schemas.openxmlformats.org/package/2006/relationships"><Relationship Id="rId2" Type="http://schemas.openxmlformats.org/officeDocument/2006/relationships/image" Target="../media/image66.png"/><Relationship Id="rId1" Type="http://schemas.openxmlformats.org/officeDocument/2006/relationships/slideLayout" Target="../slideLayouts/slideLayout7.xml"/></Relationships>
</file>

<file path=ppt/slides/_rels/slide65.xml.rels><?xml version="1.0" encoding="UTF-8" standalone="yes"?>
<Relationships xmlns="http://schemas.openxmlformats.org/package/2006/relationships"><Relationship Id="rId3" Type="http://schemas.openxmlformats.org/officeDocument/2006/relationships/image" Target="../media/image68.png"/><Relationship Id="rId2" Type="http://schemas.openxmlformats.org/officeDocument/2006/relationships/image" Target="../media/image67.png"/><Relationship Id="rId1" Type="http://schemas.openxmlformats.org/officeDocument/2006/relationships/slideLayout" Target="../slideLayouts/slideLayout7.xml"/></Relationships>
</file>

<file path=ppt/slides/_rels/slide66.xml.rels><?xml version="1.0" encoding="UTF-8" standalone="yes"?>
<Relationships xmlns="http://schemas.openxmlformats.org/package/2006/relationships"><Relationship Id="rId2" Type="http://schemas.openxmlformats.org/officeDocument/2006/relationships/image" Target="../media/image69.png"/><Relationship Id="rId1" Type="http://schemas.openxmlformats.org/officeDocument/2006/relationships/slideLayout" Target="../slideLayouts/slideLayout7.xml"/></Relationships>
</file>

<file path=ppt/slides/_rels/slide67.xml.rels><?xml version="1.0" encoding="UTF-8" standalone="yes"?>
<Relationships xmlns="http://schemas.openxmlformats.org/package/2006/relationships"><Relationship Id="rId2" Type="http://schemas.openxmlformats.org/officeDocument/2006/relationships/image" Target="../media/image70.png"/><Relationship Id="rId1" Type="http://schemas.openxmlformats.org/officeDocument/2006/relationships/slideLayout" Target="../slideLayouts/slideLayout7.xml"/></Relationships>
</file>

<file path=ppt/slides/_rels/slide68.xml.rels><?xml version="1.0" encoding="UTF-8" standalone="yes"?>
<Relationships xmlns="http://schemas.openxmlformats.org/package/2006/relationships"><Relationship Id="rId3" Type="http://schemas.openxmlformats.org/officeDocument/2006/relationships/image" Target="../media/image71.png"/><Relationship Id="rId2" Type="http://schemas.openxmlformats.org/officeDocument/2006/relationships/notesSlide" Target="../notesSlides/notesSlide18.xml"/><Relationship Id="rId1" Type="http://schemas.openxmlformats.org/officeDocument/2006/relationships/slideLayout" Target="../slideLayouts/slideLayout7.xml"/></Relationships>
</file>

<file path=ppt/slides/_rels/slide69.xml.rels><?xml version="1.0" encoding="UTF-8" standalone="yes"?>
<Relationships xmlns="http://schemas.openxmlformats.org/package/2006/relationships"><Relationship Id="rId2" Type="http://schemas.openxmlformats.org/officeDocument/2006/relationships/image" Target="../media/image72.png"/><Relationship Id="rId1" Type="http://schemas.openxmlformats.org/officeDocument/2006/relationships/slideLayout" Target="../slideLayouts/slideLayout7.xml"/></Relationships>
</file>

<file path=ppt/slides/_rels/slide70.xml.rels><?xml version="1.0" encoding="UTF-8" standalone="yes"?>
<Relationships xmlns="http://schemas.openxmlformats.org/package/2006/relationships"><Relationship Id="rId2" Type="http://schemas.openxmlformats.org/officeDocument/2006/relationships/image" Target="../media/image73.png"/><Relationship Id="rId1" Type="http://schemas.openxmlformats.org/officeDocument/2006/relationships/slideLayout" Target="../slideLayouts/slideLayout7.xml"/></Relationships>
</file>

<file path=ppt/slides/_rels/slide71.xml.rels><?xml version="1.0" encoding="UTF-8" standalone="yes"?>
<Relationships xmlns="http://schemas.openxmlformats.org/package/2006/relationships"><Relationship Id="rId2" Type="http://schemas.openxmlformats.org/officeDocument/2006/relationships/image" Target="../media/image74.png"/><Relationship Id="rId1" Type="http://schemas.openxmlformats.org/officeDocument/2006/relationships/slideLayout" Target="../slideLayouts/slideLayout7.xml"/></Relationships>
</file>

<file path=ppt/slides/_rels/slide72.xml.rels><?xml version="1.0" encoding="UTF-8" standalone="yes"?>
<Relationships xmlns="http://schemas.openxmlformats.org/package/2006/relationships"><Relationship Id="rId2" Type="http://schemas.openxmlformats.org/officeDocument/2006/relationships/image" Target="../media/image75.png"/><Relationship Id="rId1" Type="http://schemas.openxmlformats.org/officeDocument/2006/relationships/slideLayout" Target="../slideLayouts/slideLayout7.xml"/></Relationships>
</file>

<file path=ppt/slides/_rels/slide73.xml.rels><?xml version="1.0" encoding="UTF-8" standalone="yes"?>
<Relationships xmlns="http://schemas.openxmlformats.org/package/2006/relationships"><Relationship Id="rId2" Type="http://schemas.openxmlformats.org/officeDocument/2006/relationships/image" Target="../media/image76.png"/><Relationship Id="rId1" Type="http://schemas.openxmlformats.org/officeDocument/2006/relationships/slideLayout" Target="../slideLayouts/slideLayout7.xml"/></Relationships>
</file>

<file path=ppt/slides/_rels/slide74.xml.rels><?xml version="1.0" encoding="UTF-8" standalone="yes"?>
<Relationships xmlns="http://schemas.openxmlformats.org/package/2006/relationships"><Relationship Id="rId3" Type="http://schemas.openxmlformats.org/officeDocument/2006/relationships/image" Target="../media/image77.png"/><Relationship Id="rId7" Type="http://schemas.openxmlformats.org/officeDocument/2006/relationships/image" Target="../media/image80.png"/><Relationship Id="rId2" Type="http://schemas.openxmlformats.org/officeDocument/2006/relationships/notesSlide" Target="../notesSlides/notesSlide19.xml"/><Relationship Id="rId1" Type="http://schemas.openxmlformats.org/officeDocument/2006/relationships/slideLayout" Target="../slideLayouts/slideLayout7.xml"/><Relationship Id="rId6" Type="http://schemas.openxmlformats.org/officeDocument/2006/relationships/image" Target="../media/image79.png"/><Relationship Id="rId5" Type="http://schemas.openxmlformats.org/officeDocument/2006/relationships/image" Target="../media/image78.png"/><Relationship Id="rId4" Type="http://schemas.openxmlformats.org/officeDocument/2006/relationships/image" Target="../media/image76.png"/></Relationships>
</file>

<file path=ppt/slides/_rels/slide75.xml.rels><?xml version="1.0" encoding="UTF-8" standalone="yes"?>
<Relationships xmlns="http://schemas.openxmlformats.org/package/2006/relationships"><Relationship Id="rId3" Type="http://schemas.openxmlformats.org/officeDocument/2006/relationships/image" Target="../media/image82.png"/><Relationship Id="rId2" Type="http://schemas.openxmlformats.org/officeDocument/2006/relationships/image" Target="../media/image81.png"/><Relationship Id="rId1" Type="http://schemas.openxmlformats.org/officeDocument/2006/relationships/slideLayout" Target="../slideLayouts/slideLayout7.xml"/></Relationships>
</file>

<file path=ppt/slides/_rels/slide76.xml.rels><?xml version="1.0" encoding="UTF-8" standalone="yes"?>
<Relationships xmlns="http://schemas.openxmlformats.org/package/2006/relationships"><Relationship Id="rId3" Type="http://schemas.openxmlformats.org/officeDocument/2006/relationships/image" Target="../media/image83.png"/><Relationship Id="rId2" Type="http://schemas.openxmlformats.org/officeDocument/2006/relationships/notesSlide" Target="../notesSlides/notesSlide20.xml"/><Relationship Id="rId1" Type="http://schemas.openxmlformats.org/officeDocument/2006/relationships/slideLayout" Target="../slideLayouts/slideLayout7.xml"/></Relationships>
</file>

<file path=ppt/slides/_rels/slide77.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78.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79.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80.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81.xml.rels><?xml version="1.0" encoding="UTF-8" standalone="yes"?>
<Relationships xmlns="http://schemas.openxmlformats.org/package/2006/relationships"><Relationship Id="rId3" Type="http://schemas.openxmlformats.org/officeDocument/2006/relationships/hyperlink" Target="https://admin-nost.fhi.no/forside" TargetMode="External"/><Relationship Id="rId2" Type="http://schemas.openxmlformats.org/officeDocument/2006/relationships/notesSlide" Target="../notesSlides/notesSlide21.xml"/><Relationship Id="rId1" Type="http://schemas.openxmlformats.org/officeDocument/2006/relationships/slideLayout" Target="../slideLayouts/slideLayout7.xml"/><Relationship Id="rId5" Type="http://schemas.openxmlformats.org/officeDocument/2006/relationships/image" Target="../media/image85.png"/><Relationship Id="rId4" Type="http://schemas.openxmlformats.org/officeDocument/2006/relationships/image" Target="../media/image84.png"/></Relationships>
</file>

<file path=ppt/slides/_rels/slide82.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83.xml.rels><?xml version="1.0" encoding="UTF-8" standalone="yes"?>
<Relationships xmlns="http://schemas.openxmlformats.org/package/2006/relationships"><Relationship Id="rId3" Type="http://schemas.openxmlformats.org/officeDocument/2006/relationships/image" Target="../media/image86.png"/><Relationship Id="rId2" Type="http://schemas.openxmlformats.org/officeDocument/2006/relationships/image" Target="../media/image1.png"/><Relationship Id="rId1" Type="http://schemas.openxmlformats.org/officeDocument/2006/relationships/slideLayout" Target="../slideLayouts/slideLayout7.xml"/></Relationships>
</file>

<file path=ppt/slides/_rels/slide84.xml.rels><?xml version="1.0" encoding="UTF-8" standalone="yes"?>
<Relationships xmlns="http://schemas.openxmlformats.org/package/2006/relationships"><Relationship Id="rId3" Type="http://schemas.openxmlformats.org/officeDocument/2006/relationships/image" Target="../media/image88.png"/><Relationship Id="rId2" Type="http://schemas.openxmlformats.org/officeDocument/2006/relationships/image" Target="../media/image87.png"/><Relationship Id="rId1" Type="http://schemas.openxmlformats.org/officeDocument/2006/relationships/slideLayout" Target="../slideLayouts/slideLayout7.xml"/></Relationships>
</file>

<file path=ppt/slides/_rels/slide85.xml.rels><?xml version="1.0" encoding="UTF-8" standalone="yes"?>
<Relationships xmlns="http://schemas.openxmlformats.org/package/2006/relationships"><Relationship Id="rId2" Type="http://schemas.openxmlformats.org/officeDocument/2006/relationships/image" Target="../media/image89.png"/><Relationship Id="rId1" Type="http://schemas.openxmlformats.org/officeDocument/2006/relationships/slideLayout" Target="../slideLayouts/slideLayout7.xml"/></Relationships>
</file>

<file path=ppt/slides/_rels/slide86.xml.rels><?xml version="1.0" encoding="UTF-8" standalone="yes"?>
<Relationships xmlns="http://schemas.openxmlformats.org/package/2006/relationships"><Relationship Id="rId2" Type="http://schemas.openxmlformats.org/officeDocument/2006/relationships/image" Target="../media/image90.png"/><Relationship Id="rId1" Type="http://schemas.openxmlformats.org/officeDocument/2006/relationships/slideLayout" Target="../slideLayouts/slideLayout7.xml"/></Relationships>
</file>

<file path=ppt/slides/_rels/slide87.xml.rels><?xml version="1.0" encoding="UTF-8" standalone="yes"?>
<Relationships xmlns="http://schemas.openxmlformats.org/package/2006/relationships"><Relationship Id="rId2" Type="http://schemas.openxmlformats.org/officeDocument/2006/relationships/image" Target="../media/image90.png"/><Relationship Id="rId1" Type="http://schemas.openxmlformats.org/officeDocument/2006/relationships/slideLayout" Target="../slideLayouts/slideLayout7.xml"/></Relationships>
</file>

<file path=ppt/slides/_rels/slide88.xml.rels><?xml version="1.0" encoding="UTF-8" standalone="yes"?>
<Relationships xmlns="http://schemas.openxmlformats.org/package/2006/relationships"><Relationship Id="rId2" Type="http://schemas.openxmlformats.org/officeDocument/2006/relationships/image" Target="../media/image91.png"/><Relationship Id="rId1" Type="http://schemas.openxmlformats.org/officeDocument/2006/relationships/slideLayout" Target="../slideLayouts/slideLayout7.xml"/></Relationships>
</file>

<file path=ppt/slides/_rels/slide89.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90.xml.rels><?xml version="1.0" encoding="UTF-8" standalone="yes"?>
<Relationships xmlns="http://schemas.openxmlformats.org/package/2006/relationships"><Relationship Id="rId2" Type="http://schemas.openxmlformats.org/officeDocument/2006/relationships/image" Target="../media/image92.png"/><Relationship Id="rId1" Type="http://schemas.openxmlformats.org/officeDocument/2006/relationships/slideLayout" Target="../slideLayouts/slideLayout7.xml"/></Relationships>
</file>

<file path=ppt/slides/_rels/slide91.xml.rels><?xml version="1.0" encoding="UTF-8" standalone="yes"?>
<Relationships xmlns="http://schemas.openxmlformats.org/package/2006/relationships"><Relationship Id="rId2" Type="http://schemas.openxmlformats.org/officeDocument/2006/relationships/image" Target="../media/image93.png"/><Relationship Id="rId1" Type="http://schemas.openxmlformats.org/officeDocument/2006/relationships/slideLayout" Target="../slideLayouts/slideLayout7.xml"/></Relationships>
</file>

<file path=ppt/slides/_rels/slide92.xml.rels><?xml version="1.0" encoding="UTF-8" standalone="yes"?>
<Relationships xmlns="http://schemas.openxmlformats.org/package/2006/relationships"><Relationship Id="rId2" Type="http://schemas.openxmlformats.org/officeDocument/2006/relationships/image" Target="../media/image94.png"/><Relationship Id="rId1" Type="http://schemas.openxmlformats.org/officeDocument/2006/relationships/slideLayout" Target="../slideLayouts/slideLayout7.xml"/></Relationships>
</file>

<file path=ppt/slides/_rels/slide93.xml.rels><?xml version="1.0" encoding="UTF-8" standalone="yes"?>
<Relationships xmlns="http://schemas.openxmlformats.org/package/2006/relationships"><Relationship Id="rId3" Type="http://schemas.openxmlformats.org/officeDocument/2006/relationships/image" Target="../media/image96.png"/><Relationship Id="rId2" Type="http://schemas.openxmlformats.org/officeDocument/2006/relationships/image" Target="../media/image95.png"/><Relationship Id="rId1" Type="http://schemas.openxmlformats.org/officeDocument/2006/relationships/slideLayout" Target="../slideLayouts/slideLayout7.xml"/></Relationships>
</file>

<file path=ppt/slides/_rels/slide94.xml.rels><?xml version="1.0" encoding="UTF-8" standalone="yes"?>
<Relationships xmlns="http://schemas.openxmlformats.org/package/2006/relationships"><Relationship Id="rId2" Type="http://schemas.openxmlformats.org/officeDocument/2006/relationships/image" Target="../media/image97.png"/><Relationship Id="rId1" Type="http://schemas.openxmlformats.org/officeDocument/2006/relationships/slideLayout" Target="../slideLayouts/slideLayout7.xml"/></Relationships>
</file>

<file path=ppt/slides/_rels/slide95.xml.rels><?xml version="1.0" encoding="UTF-8" standalone="yes"?>
<Relationships xmlns="http://schemas.openxmlformats.org/package/2006/relationships"><Relationship Id="rId2" Type="http://schemas.openxmlformats.org/officeDocument/2006/relationships/image" Target="../media/image98.png"/><Relationship Id="rId1" Type="http://schemas.openxmlformats.org/officeDocument/2006/relationships/slideLayout" Target="../slideLayouts/slideLayout7.xml"/></Relationships>
</file>

<file path=ppt/slides/_rels/slide96.xml.rels><?xml version="1.0" encoding="UTF-8" standalone="yes"?>
<Relationships xmlns="http://schemas.openxmlformats.org/package/2006/relationships"><Relationship Id="rId2" Type="http://schemas.openxmlformats.org/officeDocument/2006/relationships/image" Target="../media/image99.png"/><Relationship Id="rId1" Type="http://schemas.openxmlformats.org/officeDocument/2006/relationships/slideLayout" Target="../slideLayouts/slideLayout7.xml"/></Relationships>
</file>

<file path=ppt/slides/_rels/slide97.xml.rels><?xml version="1.0" encoding="UTF-8" standalone="yes"?>
<Relationships xmlns="http://schemas.openxmlformats.org/package/2006/relationships"><Relationship Id="rId3" Type="http://schemas.openxmlformats.org/officeDocument/2006/relationships/image" Target="../media/image101.png"/><Relationship Id="rId2" Type="http://schemas.openxmlformats.org/officeDocument/2006/relationships/image" Target="../media/image100.png"/><Relationship Id="rId1" Type="http://schemas.openxmlformats.org/officeDocument/2006/relationships/slideLayout" Target="../slideLayouts/slideLayout7.xml"/></Relationships>
</file>

<file path=ppt/slides/_rels/slide98.xml.rels><?xml version="1.0" encoding="UTF-8" standalone="yes"?>
<Relationships xmlns="http://schemas.openxmlformats.org/package/2006/relationships"><Relationship Id="rId2" Type="http://schemas.openxmlformats.org/officeDocument/2006/relationships/image" Target="../media/image102.png"/><Relationship Id="rId1" Type="http://schemas.openxmlformats.org/officeDocument/2006/relationships/slideLayout" Target="../slideLayouts/slideLayout7.xml"/></Relationships>
</file>

<file path=ppt/slides/_rels/slide99.xml.rels><?xml version="1.0" encoding="UTF-8" standalone="yes"?>
<Relationships xmlns="http://schemas.openxmlformats.org/package/2006/relationships"><Relationship Id="rId2" Type="http://schemas.openxmlformats.org/officeDocument/2006/relationships/image" Target="../media/image103.png"/><Relationship Id="rId1" Type="http://schemas.openxmlformats.org/officeDocument/2006/relationships/slideLayout" Target="../slideLayouts/slideLayout7.xml"/></Relationships>
</file>

<file path=ppt/slides/_rels/slide100.xml.rels><?xml version="1.0" encoding="UTF-8" standalone="yes"?>
<Relationships xmlns="http://schemas.openxmlformats.org/package/2006/relationships"><Relationship Id="rId3" Type="http://schemas.openxmlformats.org/officeDocument/2006/relationships/image" Target="../media/image105.png"/><Relationship Id="rId2" Type="http://schemas.openxmlformats.org/officeDocument/2006/relationships/image" Target="../media/image104.png"/><Relationship Id="rId1" Type="http://schemas.openxmlformats.org/officeDocument/2006/relationships/slideLayout" Target="../slideLayouts/slideLayout7.xml"/></Relationships>
</file>

<file path=ppt/slides/_rels/slide101.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02.xml.rels><?xml version="1.0" encoding="UTF-8" standalone="yes"?>
<Relationships xmlns="http://schemas.openxmlformats.org/package/2006/relationships"><Relationship Id="rId3" Type="http://schemas.openxmlformats.org/officeDocument/2006/relationships/image" Target="../media/image107.png"/><Relationship Id="rId2" Type="http://schemas.openxmlformats.org/officeDocument/2006/relationships/image" Target="../media/image106.png"/><Relationship Id="rId1" Type="http://schemas.openxmlformats.org/officeDocument/2006/relationships/slideLayout" Target="../slideLayouts/slideLayout7.xml"/><Relationship Id="rId4" Type="http://schemas.openxmlformats.org/officeDocument/2006/relationships/image" Target="../media/image108.png"/></Relationships>
</file>

<file path=ppt/slides/_rels/slide103.xml.rels><?xml version="1.0" encoding="UTF-8" standalone="yes"?>
<Relationships xmlns="http://schemas.openxmlformats.org/package/2006/relationships"><Relationship Id="rId2" Type="http://schemas.openxmlformats.org/officeDocument/2006/relationships/image" Target="../media/image109.png"/><Relationship Id="rId1" Type="http://schemas.openxmlformats.org/officeDocument/2006/relationships/slideLayout" Target="../slideLayouts/slideLayout7.xml"/></Relationships>
</file>

<file path=ppt/slides/_rels/slide104.xml.rels><?xml version="1.0" encoding="UTF-8" standalone="yes"?>
<Relationships xmlns="http://schemas.openxmlformats.org/package/2006/relationships"><Relationship Id="rId2" Type="http://schemas.openxmlformats.org/officeDocument/2006/relationships/image" Target="../media/image110.png"/><Relationship Id="rId1" Type="http://schemas.openxmlformats.org/officeDocument/2006/relationships/slideLayout" Target="../slideLayouts/slideLayout7.xml"/></Relationships>
</file>

<file path=ppt/slides/_rels/slide105.xml.rels><?xml version="1.0" encoding="UTF-8" standalone="yes"?>
<Relationships xmlns="http://schemas.openxmlformats.org/package/2006/relationships"><Relationship Id="rId2" Type="http://schemas.openxmlformats.org/officeDocument/2006/relationships/image" Target="../media/image109.png"/><Relationship Id="rId1" Type="http://schemas.openxmlformats.org/officeDocument/2006/relationships/slideLayout" Target="../slideLayouts/slideLayout7.xml"/></Relationships>
</file>

<file path=ppt/slides/_rels/slide106.xml.rels><?xml version="1.0" encoding="UTF-8" standalone="yes"?>
<Relationships xmlns="http://schemas.openxmlformats.org/package/2006/relationships"><Relationship Id="rId2" Type="http://schemas.openxmlformats.org/officeDocument/2006/relationships/image" Target="../media/image111.png"/><Relationship Id="rId1" Type="http://schemas.openxmlformats.org/officeDocument/2006/relationships/slideLayout" Target="../slideLayouts/slideLayout7.xml"/></Relationships>
</file>

<file path=ppt/slides/_rels/slide107.xml.rels><?xml version="1.0" encoding="UTF-8" standalone="yes"?>
<Relationships xmlns="http://schemas.openxmlformats.org/package/2006/relationships"><Relationship Id="rId2" Type="http://schemas.openxmlformats.org/officeDocument/2006/relationships/image" Target="../media/image112.png"/><Relationship Id="rId1" Type="http://schemas.openxmlformats.org/officeDocument/2006/relationships/slideLayout" Target="../slideLayouts/slideLayout7.xml"/></Relationships>
</file>

<file path=ppt/slides/_rels/slide108.xml.rels><?xml version="1.0" encoding="UTF-8" standalone="yes"?>
<Relationships xmlns="http://schemas.openxmlformats.org/package/2006/relationships"><Relationship Id="rId2" Type="http://schemas.openxmlformats.org/officeDocument/2006/relationships/image" Target="../media/image113.png"/><Relationship Id="rId1" Type="http://schemas.openxmlformats.org/officeDocument/2006/relationships/slideLayout" Target="../slideLayouts/slideLayout7.xml"/></Relationships>
</file>

<file path=ppt/slides/_rels/slide109.xml.rels><?xml version="1.0" encoding="UTF-8" standalone="yes"?>
<Relationships xmlns="http://schemas.openxmlformats.org/package/2006/relationships"><Relationship Id="rId3" Type="http://schemas.openxmlformats.org/officeDocument/2006/relationships/image" Target="../media/image115.png"/><Relationship Id="rId2" Type="http://schemas.openxmlformats.org/officeDocument/2006/relationships/image" Target="../media/image114.png"/><Relationship Id="rId1" Type="http://schemas.openxmlformats.org/officeDocument/2006/relationships/slideLayout" Target="../slideLayouts/slideLayout7.xml"/></Relationships>
</file>

<file path=ppt/slides/_rels/slide110.xml.rels><?xml version="1.0" encoding="UTF-8" standalone="yes"?>
<Relationships xmlns="http://schemas.openxmlformats.org/package/2006/relationships"><Relationship Id="rId2" Type="http://schemas.openxmlformats.org/officeDocument/2006/relationships/image" Target="../media/image116.png"/><Relationship Id="rId1" Type="http://schemas.openxmlformats.org/officeDocument/2006/relationships/slideLayout" Target="../slideLayouts/slideLayout7.xml"/></Relationships>
</file>

<file path=ppt/slides/_rels/slide111.xml.rels><?xml version="1.0" encoding="UTF-8" standalone="yes"?>
<Relationships xmlns="http://schemas.openxmlformats.org/package/2006/relationships"><Relationship Id="rId3" Type="http://schemas.openxmlformats.org/officeDocument/2006/relationships/image" Target="../media/image118.png"/><Relationship Id="rId2" Type="http://schemas.openxmlformats.org/officeDocument/2006/relationships/image" Target="../media/image117.png"/><Relationship Id="rId1" Type="http://schemas.openxmlformats.org/officeDocument/2006/relationships/slideLayout" Target="../slideLayouts/slideLayout7.xml"/><Relationship Id="rId4" Type="http://schemas.openxmlformats.org/officeDocument/2006/relationships/image" Target="../media/image119.png"/></Relationships>
</file>

<file path=ppt/slides/_rels/slide112.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13.xml.rels><?xml version="1.0" encoding="UTF-8" standalone="yes"?>
<Relationships xmlns="http://schemas.openxmlformats.org/package/2006/relationships"><Relationship Id="rId2" Type="http://schemas.openxmlformats.org/officeDocument/2006/relationships/notesSlide" Target="../notesSlides/notesSlide22.xml"/><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Plassholder for tekst 4">
            <a:extLst>
              <a:ext uri="{FF2B5EF4-FFF2-40B4-BE49-F238E27FC236}">
                <a16:creationId xmlns:a16="http://schemas.microsoft.com/office/drawing/2014/main" id="{4A9AD410-B832-4952-B734-6A001D48E39E}"/>
              </a:ext>
            </a:extLst>
          </p:cNvPr>
          <p:cNvSpPr>
            <a:spLocks noGrp="1"/>
          </p:cNvSpPr>
          <p:nvPr>
            <p:ph type="body" sz="quarter" idx="13"/>
          </p:nvPr>
        </p:nvSpPr>
        <p:spPr/>
        <p:txBody>
          <a:bodyPr/>
          <a:lstStyle/>
          <a:p>
            <a:pPr algn="r"/>
            <a:r>
              <a:rPr lang="nb-NO"/>
              <a:t>	</a:t>
            </a:r>
          </a:p>
        </p:txBody>
      </p:sp>
      <p:sp>
        <p:nvSpPr>
          <p:cNvPr id="8" name="Plassholder for tekst 7">
            <a:extLst>
              <a:ext uri="{FF2B5EF4-FFF2-40B4-BE49-F238E27FC236}">
                <a16:creationId xmlns:a16="http://schemas.microsoft.com/office/drawing/2014/main" id="{F76785BA-71C0-44BE-BBBD-59CA6DE88DBE}"/>
              </a:ext>
            </a:extLst>
          </p:cNvPr>
          <p:cNvSpPr>
            <a:spLocks noGrp="1"/>
          </p:cNvSpPr>
          <p:nvPr>
            <p:ph type="body" sz="quarter" idx="14"/>
          </p:nvPr>
        </p:nvSpPr>
        <p:spPr>
          <a:xfrm>
            <a:off x="1120141" y="2505670"/>
            <a:ext cx="10378484" cy="1600438"/>
          </a:xfrm>
        </p:spPr>
        <p:txBody>
          <a:bodyPr/>
          <a:lstStyle/>
          <a:p>
            <a:pPr algn="r"/>
            <a:r>
              <a:rPr lang="nb-NO" sz="6000">
                <a:solidFill>
                  <a:schemeClr val="accent4"/>
                </a:solidFill>
              </a:rPr>
              <a:t>NOST</a:t>
            </a:r>
            <a:r>
              <a:rPr lang="nb-NO" sz="4400"/>
              <a:t> - Nasjonalt verktøy for observasjon av smitteforebyggende tiltak i helsetjenesten </a:t>
            </a:r>
          </a:p>
        </p:txBody>
      </p:sp>
      <p:sp>
        <p:nvSpPr>
          <p:cNvPr id="9" name="Plassholder for tekst 8">
            <a:extLst>
              <a:ext uri="{FF2B5EF4-FFF2-40B4-BE49-F238E27FC236}">
                <a16:creationId xmlns:a16="http://schemas.microsoft.com/office/drawing/2014/main" id="{4A3B9D5E-3410-470F-AC1E-750D16144BA1}"/>
              </a:ext>
            </a:extLst>
          </p:cNvPr>
          <p:cNvSpPr>
            <a:spLocks noGrp="1"/>
          </p:cNvSpPr>
          <p:nvPr>
            <p:ph type="body" sz="quarter" idx="15"/>
          </p:nvPr>
        </p:nvSpPr>
        <p:spPr>
          <a:xfrm>
            <a:off x="2548891" y="4561945"/>
            <a:ext cx="8949734" cy="1231106"/>
          </a:xfrm>
        </p:spPr>
        <p:txBody>
          <a:bodyPr vert="horz" lIns="0" tIns="0" rIns="0" bIns="0" rtlCol="0" anchor="t">
            <a:spAutoFit/>
          </a:bodyPr>
          <a:lstStyle/>
          <a:p>
            <a:pPr algn="r"/>
            <a:r>
              <a:rPr lang="nb-NO" sz="4000" dirty="0"/>
              <a:t>Standardisert opplæring for observatører og koordinatorer</a:t>
            </a:r>
          </a:p>
        </p:txBody>
      </p:sp>
      <p:sp>
        <p:nvSpPr>
          <p:cNvPr id="6" name="Plassholder for tekst 2">
            <a:extLst>
              <a:ext uri="{FF2B5EF4-FFF2-40B4-BE49-F238E27FC236}">
                <a16:creationId xmlns:a16="http://schemas.microsoft.com/office/drawing/2014/main" id="{D9960F4D-111B-40E3-96BB-83D8FB134006}"/>
              </a:ext>
            </a:extLst>
          </p:cNvPr>
          <p:cNvSpPr txBox="1">
            <a:spLocks/>
          </p:cNvSpPr>
          <p:nvPr/>
        </p:nvSpPr>
        <p:spPr>
          <a:xfrm>
            <a:off x="3691498" y="6073495"/>
            <a:ext cx="7807127" cy="246221"/>
          </a:xfrm>
          <a:prstGeom prst="rect">
            <a:avLst/>
          </a:prstGeom>
        </p:spPr>
        <p:txBody>
          <a:bodyPr vert="horz" lIns="0" tIns="0" rIns="0" bIns="0" rtlCol="0" anchor="t">
            <a:spAutoFit/>
          </a:bodyPr>
          <a:lstStyle>
            <a:lvl1pPr marL="0" indent="0" algn="l" defTabSz="914446" rtl="0" eaLnBrk="1" latinLnBrk="0" hangingPunct="1">
              <a:lnSpc>
                <a:spcPct val="100000"/>
              </a:lnSpc>
              <a:spcBef>
                <a:spcPts val="0"/>
              </a:spcBef>
              <a:spcAft>
                <a:spcPts val="0"/>
              </a:spcAft>
              <a:buClr>
                <a:schemeClr val="accent4"/>
              </a:buClr>
              <a:buSzPct val="100000"/>
              <a:buFontTx/>
              <a:buNone/>
              <a:defRPr sz="2701" kern="1200">
                <a:solidFill>
                  <a:schemeClr val="bg1"/>
                </a:solidFill>
                <a:latin typeface="+mn-lt"/>
                <a:ea typeface="+mn-ea"/>
                <a:cs typeface="+mn-cs"/>
              </a:defRPr>
            </a:lvl1pPr>
            <a:lvl2pPr marL="540108" indent="-180036" algn="l" defTabSz="914446" rtl="0" eaLnBrk="1" latinLnBrk="0" hangingPunct="1">
              <a:lnSpc>
                <a:spcPct val="90000"/>
              </a:lnSpc>
              <a:spcBef>
                <a:spcPts val="0"/>
              </a:spcBef>
              <a:buClr>
                <a:schemeClr val="accent4"/>
              </a:buClr>
              <a:buFontTx/>
              <a:buBlip>
                <a:blip r:embed="rId3"/>
              </a:buBlip>
              <a:defRPr sz="2000" kern="1200">
                <a:solidFill>
                  <a:schemeClr val="dk1"/>
                </a:solidFill>
                <a:latin typeface="+mn-lt"/>
                <a:ea typeface="+mn-ea"/>
                <a:cs typeface="+mn-cs"/>
              </a:defRPr>
            </a:lvl2pPr>
            <a:lvl3pPr marL="720144" indent="-180036" algn="l" defTabSz="914446" rtl="0" eaLnBrk="1" latinLnBrk="0" hangingPunct="1">
              <a:lnSpc>
                <a:spcPct val="90000"/>
              </a:lnSpc>
              <a:spcBef>
                <a:spcPts val="500"/>
              </a:spcBef>
              <a:buClr>
                <a:schemeClr val="accent4"/>
              </a:buClr>
              <a:buFontTx/>
              <a:buBlip>
                <a:blip r:embed="rId3"/>
              </a:buBlip>
              <a:defRPr sz="1800" kern="1200">
                <a:solidFill>
                  <a:schemeClr val="dk1"/>
                </a:solidFill>
                <a:latin typeface="+mn-lt"/>
                <a:ea typeface="+mn-ea"/>
                <a:cs typeface="+mn-cs"/>
              </a:defRPr>
            </a:lvl3pPr>
            <a:lvl4pPr marL="900180" indent="-180036" algn="l" defTabSz="914446" rtl="0" eaLnBrk="1" latinLnBrk="0" hangingPunct="1">
              <a:lnSpc>
                <a:spcPct val="90000"/>
              </a:lnSpc>
              <a:spcBef>
                <a:spcPts val="500"/>
              </a:spcBef>
              <a:buClr>
                <a:schemeClr val="accent4"/>
              </a:buClr>
              <a:buFontTx/>
              <a:buBlip>
                <a:blip r:embed="rId3"/>
              </a:buBlip>
              <a:defRPr sz="1600" kern="1200">
                <a:solidFill>
                  <a:schemeClr val="dk1"/>
                </a:solidFill>
                <a:latin typeface="+mn-lt"/>
                <a:ea typeface="+mn-ea"/>
                <a:cs typeface="+mn-cs"/>
              </a:defRPr>
            </a:lvl4pPr>
            <a:lvl5pPr marL="1080216" indent="-180036" algn="l" defTabSz="914446" rtl="0" eaLnBrk="1" latinLnBrk="0" hangingPunct="1">
              <a:lnSpc>
                <a:spcPct val="90000"/>
              </a:lnSpc>
              <a:spcBef>
                <a:spcPts val="500"/>
              </a:spcBef>
              <a:buClr>
                <a:schemeClr val="accent4"/>
              </a:buClr>
              <a:buFontTx/>
              <a:buBlip>
                <a:blip r:embed="rId3"/>
              </a:buBlip>
              <a:defRPr sz="1400" kern="1200">
                <a:solidFill>
                  <a:schemeClr val="dk1"/>
                </a:solidFill>
                <a:latin typeface="+mn-lt"/>
                <a:ea typeface="+mn-ea"/>
                <a:cs typeface="+mn-cs"/>
              </a:defRPr>
            </a:lvl5pPr>
            <a:lvl6pPr marL="2514726" indent="-228611" algn="l" defTabSz="914446"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948" indent="-228611" algn="l" defTabSz="914446"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171" indent="-228611" algn="l" defTabSz="914446"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394" indent="-228611" algn="l" defTabSz="914446"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algn="r"/>
            <a:r>
              <a:rPr lang="nb-NO" sz="1600" b="1" dirty="0">
                <a:ea typeface="+mn-lt"/>
                <a:cs typeface="+mn-lt"/>
              </a:rPr>
              <a:t>Vår 2023</a:t>
            </a:r>
          </a:p>
        </p:txBody>
      </p:sp>
    </p:spTree>
    <p:extLst>
      <p:ext uri="{BB962C8B-B14F-4D97-AF65-F5344CB8AC3E}">
        <p14:creationId xmlns:p14="http://schemas.microsoft.com/office/powerpoint/2010/main" val="3758386800"/>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0B9584EA-6F91-46BF-B724-1652B47A6134}"/>
              </a:ext>
            </a:extLst>
          </p:cNvPr>
          <p:cNvSpPr>
            <a:spLocks noGrp="1"/>
          </p:cNvSpPr>
          <p:nvPr>
            <p:ph type="title"/>
          </p:nvPr>
        </p:nvSpPr>
        <p:spPr/>
        <p:txBody>
          <a:bodyPr/>
          <a:lstStyle/>
          <a:p>
            <a:r>
              <a:rPr lang="nb-NO" b="1" dirty="0"/>
              <a:t>Innhold</a:t>
            </a:r>
          </a:p>
        </p:txBody>
      </p:sp>
      <p:sp>
        <p:nvSpPr>
          <p:cNvPr id="4" name="TekstSylinder 3">
            <a:extLst>
              <a:ext uri="{FF2B5EF4-FFF2-40B4-BE49-F238E27FC236}">
                <a16:creationId xmlns:a16="http://schemas.microsoft.com/office/drawing/2014/main" id="{BE395B05-647F-48A6-92DF-AED90B094204}"/>
              </a:ext>
            </a:extLst>
          </p:cNvPr>
          <p:cNvSpPr txBox="1"/>
          <p:nvPr/>
        </p:nvSpPr>
        <p:spPr>
          <a:xfrm>
            <a:off x="1015458" y="1428320"/>
            <a:ext cx="9950763" cy="4431983"/>
          </a:xfrm>
          <a:prstGeom prst="rect">
            <a:avLst/>
          </a:prstGeom>
          <a:noFill/>
          <a:ln w="44450">
            <a:noFill/>
            <a:prstDash val="dash"/>
          </a:ln>
        </p:spPr>
        <p:txBody>
          <a:bodyPr wrap="square" rtlCol="0">
            <a:spAutoFit/>
          </a:bodyPr>
          <a:lstStyle/>
          <a:p>
            <a:pPr algn="l"/>
            <a:r>
              <a:rPr lang="nb-NO" sz="2400" b="1" dirty="0">
                <a:solidFill>
                  <a:schemeClr val="dk1"/>
                </a:solidFill>
              </a:rPr>
              <a:t>1. Bakgrunn</a:t>
            </a:r>
          </a:p>
          <a:p>
            <a:pPr marL="571500" lvl="1" indent="-342900">
              <a:buFont typeface="Arial" panose="020B0604020202020204" pitchFamily="34" charset="0"/>
              <a:buChar char="•"/>
            </a:pPr>
            <a:r>
              <a:rPr lang="nb-NO" sz="2400" dirty="0">
                <a:solidFill>
                  <a:schemeClr val="dk1"/>
                </a:solidFill>
              </a:rPr>
              <a:t>Hensikt</a:t>
            </a:r>
          </a:p>
          <a:p>
            <a:pPr marL="571500" lvl="1" indent="-342900">
              <a:buFont typeface="Arial" panose="020B0604020202020204" pitchFamily="34" charset="0"/>
              <a:buChar char="•"/>
            </a:pPr>
            <a:r>
              <a:rPr lang="nb-NO" sz="2400" dirty="0">
                <a:solidFill>
                  <a:schemeClr val="dk1"/>
                </a:solidFill>
              </a:rPr>
              <a:t>Struktur</a:t>
            </a:r>
          </a:p>
          <a:p>
            <a:pPr marL="571500" lvl="1" indent="-342900">
              <a:buFont typeface="Arial" panose="020B0604020202020204" pitchFamily="34" charset="0"/>
              <a:buChar char="•"/>
            </a:pPr>
            <a:r>
              <a:rPr lang="nb-NO" sz="2400" dirty="0">
                <a:solidFill>
                  <a:schemeClr val="dk1"/>
                </a:solidFill>
              </a:rPr>
              <a:t>Etiske vurderinger</a:t>
            </a:r>
          </a:p>
          <a:p>
            <a:pPr algn="l"/>
            <a:r>
              <a:rPr lang="nb-NO" sz="2400" b="1" dirty="0">
                <a:solidFill>
                  <a:schemeClr val="dk1"/>
                </a:solidFill>
              </a:rPr>
              <a:t>2. Modellen for håndhygiene</a:t>
            </a:r>
          </a:p>
          <a:p>
            <a:pPr algn="l"/>
            <a:r>
              <a:rPr lang="nb-NO" sz="2400" b="1" dirty="0">
                <a:solidFill>
                  <a:schemeClr val="dk1"/>
                </a:solidFill>
              </a:rPr>
              <a:t>3. Gjennomgang av løsningen</a:t>
            </a:r>
          </a:p>
          <a:p>
            <a:pPr marL="571500" lvl="1" indent="-342900">
              <a:buFont typeface="Arial" panose="020B0604020202020204" pitchFamily="34" charset="0"/>
              <a:buChar char="•"/>
            </a:pPr>
            <a:r>
              <a:rPr lang="nb-NO" sz="2400" dirty="0">
                <a:solidFill>
                  <a:schemeClr val="dk1"/>
                </a:solidFill>
              </a:rPr>
              <a:t>Modul 1: 4 Indikasjoner</a:t>
            </a:r>
          </a:p>
          <a:p>
            <a:pPr marL="571500" lvl="1" indent="-342900">
              <a:buFont typeface="Arial" panose="020B0604020202020204" pitchFamily="34" charset="0"/>
              <a:buChar char="•"/>
            </a:pPr>
            <a:r>
              <a:rPr lang="nb-NO" sz="2400" dirty="0">
                <a:solidFill>
                  <a:schemeClr val="dk1"/>
                </a:solidFill>
              </a:rPr>
              <a:t>Modul 2: Smykker, klokker, negler</a:t>
            </a:r>
          </a:p>
          <a:p>
            <a:pPr marL="571500" lvl="1" indent="-342900">
              <a:buFont typeface="Arial" panose="020B0604020202020204" pitchFamily="34" charset="0"/>
              <a:buChar char="•"/>
            </a:pPr>
            <a:r>
              <a:rPr lang="nb-NO" sz="2400" dirty="0">
                <a:solidFill>
                  <a:schemeClr val="dk1"/>
                </a:solidFill>
              </a:rPr>
              <a:t>Modul 3: Hansker</a:t>
            </a:r>
          </a:p>
          <a:p>
            <a:pPr marL="571500" lvl="1" indent="-342900">
              <a:buFont typeface="Arial" panose="020B0604020202020204" pitchFamily="34" charset="0"/>
              <a:buChar char="•"/>
            </a:pPr>
            <a:r>
              <a:rPr lang="nb-NO" sz="2400" dirty="0">
                <a:solidFill>
                  <a:schemeClr val="dk1"/>
                </a:solidFill>
              </a:rPr>
              <a:t>Modul 4: Beskyttelsesutstyr</a:t>
            </a:r>
          </a:p>
          <a:p>
            <a:pPr algn="l"/>
            <a:r>
              <a:rPr lang="nb-NO" sz="2400" b="1" dirty="0">
                <a:solidFill>
                  <a:schemeClr val="dk1"/>
                </a:solidFill>
              </a:rPr>
              <a:t>4. Koordinatorens rolle- administrasjonsgrensesnittet   </a:t>
            </a:r>
          </a:p>
          <a:p>
            <a:pPr algn="l"/>
            <a:endParaRPr lang="nb-NO" sz="1800" dirty="0">
              <a:solidFill>
                <a:schemeClr val="tx2"/>
              </a:solidFill>
            </a:endParaRPr>
          </a:p>
        </p:txBody>
      </p:sp>
    </p:spTree>
    <p:extLst>
      <p:ext uri="{BB962C8B-B14F-4D97-AF65-F5344CB8AC3E}">
        <p14:creationId xmlns:p14="http://schemas.microsoft.com/office/powerpoint/2010/main" val="3973981200"/>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bg>
      <p:bgPr>
        <a:solidFill>
          <a:schemeClr val="accent2">
            <a:lumMod val="75000"/>
          </a:schemeClr>
        </a:solidFill>
        <a:effectLst/>
      </p:bgPr>
    </p:bg>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E9C1D26D-04FE-4DC7-80EA-4495F85460D1}"/>
              </a:ext>
            </a:extLst>
          </p:cNvPr>
          <p:cNvSpPr>
            <a:spLocks noGrp="1"/>
          </p:cNvSpPr>
          <p:nvPr>
            <p:ph type="title"/>
          </p:nvPr>
        </p:nvSpPr>
        <p:spPr/>
        <p:txBody>
          <a:bodyPr/>
          <a:lstStyle/>
          <a:p>
            <a:r>
              <a:rPr lang="nb-NO" b="1" dirty="0"/>
              <a:t>1 Bakgrunn</a:t>
            </a:r>
          </a:p>
        </p:txBody>
      </p:sp>
      <p:sp>
        <p:nvSpPr>
          <p:cNvPr id="3" name="Plassholder for tekst 2">
            <a:extLst>
              <a:ext uri="{FF2B5EF4-FFF2-40B4-BE49-F238E27FC236}">
                <a16:creationId xmlns:a16="http://schemas.microsoft.com/office/drawing/2014/main" id="{5C9F3625-BBDC-4BED-B08A-F020420FBF5C}"/>
              </a:ext>
            </a:extLst>
          </p:cNvPr>
          <p:cNvSpPr>
            <a:spLocks noGrp="1"/>
          </p:cNvSpPr>
          <p:nvPr>
            <p:ph type="body" sz="quarter" idx="11"/>
          </p:nvPr>
        </p:nvSpPr>
        <p:spPr>
          <a:xfrm>
            <a:off x="1015339" y="1363702"/>
            <a:ext cx="10515600" cy="423321"/>
          </a:xfrm>
        </p:spPr>
        <p:txBody>
          <a:bodyPr/>
          <a:lstStyle/>
          <a:p>
            <a:endParaRPr lang="nb-NO" dirty="0"/>
          </a:p>
        </p:txBody>
      </p:sp>
      <p:sp>
        <p:nvSpPr>
          <p:cNvPr id="4" name="Plassholder for tekst 3">
            <a:extLst>
              <a:ext uri="{FF2B5EF4-FFF2-40B4-BE49-F238E27FC236}">
                <a16:creationId xmlns:a16="http://schemas.microsoft.com/office/drawing/2014/main" id="{3D7A6570-019B-4761-9DE2-064FB4CE5549}"/>
              </a:ext>
            </a:extLst>
          </p:cNvPr>
          <p:cNvSpPr>
            <a:spLocks noGrp="1"/>
          </p:cNvSpPr>
          <p:nvPr>
            <p:ph type="body" sz="quarter" idx="13"/>
          </p:nvPr>
        </p:nvSpPr>
        <p:spPr>
          <a:xfrm>
            <a:off x="1015339" y="1991149"/>
            <a:ext cx="6482691" cy="4422902"/>
          </a:xfrm>
        </p:spPr>
        <p:txBody>
          <a:bodyPr>
            <a:normAutofit lnSpcReduction="10000"/>
          </a:bodyPr>
          <a:lstStyle/>
          <a:p>
            <a:pPr>
              <a:buFont typeface="Arial" panose="020B0604020202020204" pitchFamily="34" charset="0"/>
              <a:buChar char="•"/>
            </a:pPr>
            <a:r>
              <a:rPr lang="nb-NO" sz="2400" dirty="0"/>
              <a:t>Håndhygiene, effektivt smitteforebyggende tiltak.</a:t>
            </a:r>
          </a:p>
          <a:p>
            <a:pPr>
              <a:buFont typeface="Arial" panose="020B0604020202020204" pitchFamily="34" charset="0"/>
              <a:buChar char="•"/>
            </a:pPr>
            <a:r>
              <a:rPr lang="nb-NO" sz="2400" dirty="0"/>
              <a:t>Lav etterlevelse (10-80%, snitt ca. 50%).</a:t>
            </a:r>
          </a:p>
          <a:p>
            <a:pPr>
              <a:buFont typeface="Arial" panose="020B0604020202020204" pitchFamily="34" charset="0"/>
              <a:buChar char="•"/>
            </a:pPr>
            <a:r>
              <a:rPr lang="nb-NO" sz="2400" dirty="0"/>
              <a:t>Observasjon gullstandard for å: kartlegge praksis, avdekke faktorer som påvirker etterlevelse, skreddersy forbedringstiltak og kontrollere effekt. </a:t>
            </a:r>
          </a:p>
          <a:p>
            <a:pPr>
              <a:buFont typeface="Arial" panose="020B0604020202020204" pitchFamily="34" charset="0"/>
              <a:buChar char="•"/>
            </a:pPr>
            <a:r>
              <a:rPr lang="nb-NO" sz="2400" dirty="0"/>
              <a:t>Handlingsplan for bedre smittevern (2019): </a:t>
            </a:r>
          </a:p>
          <a:p>
            <a:pPr marL="0" indent="0">
              <a:buNone/>
            </a:pPr>
            <a:endParaRPr lang="nb-NO" sz="2400" dirty="0"/>
          </a:p>
          <a:p>
            <a:pPr lvl="1">
              <a:buFont typeface="Arial" panose="020B0604020202020204" pitchFamily="34" charset="0"/>
              <a:buChar char="•"/>
            </a:pPr>
            <a:r>
              <a:rPr lang="nb-NO" dirty="0"/>
              <a:t>FHI skal utarbeide nasjonal standard og elektronisk løsning for observasjon av håndhygiene. </a:t>
            </a:r>
          </a:p>
          <a:p>
            <a:pPr lvl="1">
              <a:buFont typeface="Arial" panose="020B0604020202020204" pitchFamily="34" charset="0"/>
              <a:buChar char="•"/>
            </a:pPr>
            <a:r>
              <a:rPr lang="nb-NO" dirty="0"/>
              <a:t>Sykehus skal iverksette system for overvåking av håndhygiene ved bruk av løsningen, primærhelsetjenesten bør. </a:t>
            </a:r>
          </a:p>
        </p:txBody>
      </p:sp>
      <p:pic>
        <p:nvPicPr>
          <p:cNvPr id="5" name="Bilde 4">
            <a:extLst>
              <a:ext uri="{FF2B5EF4-FFF2-40B4-BE49-F238E27FC236}">
                <a16:creationId xmlns:a16="http://schemas.microsoft.com/office/drawing/2014/main" id="{69D97A34-474D-4925-8175-F0A9813DB3E1}"/>
              </a:ext>
            </a:extLst>
          </p:cNvPr>
          <p:cNvPicPr>
            <a:picLocks noChangeAspect="1"/>
          </p:cNvPicPr>
          <p:nvPr/>
        </p:nvPicPr>
        <p:blipFill>
          <a:blip r:embed="rId3"/>
          <a:stretch>
            <a:fillRect/>
          </a:stretch>
        </p:blipFill>
        <p:spPr>
          <a:xfrm>
            <a:off x="7633252" y="550202"/>
            <a:ext cx="4089155" cy="5863849"/>
          </a:xfrm>
          <a:prstGeom prst="rect">
            <a:avLst/>
          </a:prstGeom>
        </p:spPr>
      </p:pic>
    </p:spTree>
    <p:extLst>
      <p:ext uri="{BB962C8B-B14F-4D97-AF65-F5344CB8AC3E}">
        <p14:creationId xmlns:p14="http://schemas.microsoft.com/office/powerpoint/2010/main" val="1259877244"/>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000">
        <p15:prstTrans prst="wind"/>
      </p:transition>
    </mc:Choice>
    <mc:Fallback xmlns="">
      <p:transition spd="slow">
        <p:fade/>
      </p:transition>
    </mc:Fallback>
  </mc:AlternateContent>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5C8F805A-D49B-4C71-A6F6-CA71A982E702}"/>
              </a:ext>
            </a:extLst>
          </p:cNvPr>
          <p:cNvSpPr>
            <a:spLocks noGrp="1"/>
          </p:cNvSpPr>
          <p:nvPr>
            <p:ph type="title"/>
          </p:nvPr>
        </p:nvSpPr>
        <p:spPr/>
        <p:txBody>
          <a:bodyPr/>
          <a:lstStyle/>
          <a:p>
            <a:r>
              <a:rPr lang="nb-NO" b="1" dirty="0"/>
              <a:t>Hensikt</a:t>
            </a:r>
          </a:p>
        </p:txBody>
      </p:sp>
      <p:sp>
        <p:nvSpPr>
          <p:cNvPr id="3" name="Plassholder for tekst 2">
            <a:extLst>
              <a:ext uri="{FF2B5EF4-FFF2-40B4-BE49-F238E27FC236}">
                <a16:creationId xmlns:a16="http://schemas.microsoft.com/office/drawing/2014/main" id="{951F855B-45BA-4CBC-90A4-E5E31DDB4FDC}"/>
              </a:ext>
            </a:extLst>
          </p:cNvPr>
          <p:cNvSpPr>
            <a:spLocks noGrp="1"/>
          </p:cNvSpPr>
          <p:nvPr>
            <p:ph type="body" sz="quarter" idx="11"/>
          </p:nvPr>
        </p:nvSpPr>
        <p:spPr/>
        <p:txBody>
          <a:bodyPr/>
          <a:lstStyle/>
          <a:p>
            <a:endParaRPr lang="nb-NO"/>
          </a:p>
        </p:txBody>
      </p:sp>
      <p:sp>
        <p:nvSpPr>
          <p:cNvPr id="4" name="Plassholder for tekst 3">
            <a:extLst>
              <a:ext uri="{FF2B5EF4-FFF2-40B4-BE49-F238E27FC236}">
                <a16:creationId xmlns:a16="http://schemas.microsoft.com/office/drawing/2014/main" id="{4FD590BC-8F40-4E5E-9563-64922F59208A}"/>
              </a:ext>
            </a:extLst>
          </p:cNvPr>
          <p:cNvSpPr>
            <a:spLocks noGrp="1"/>
          </p:cNvSpPr>
          <p:nvPr>
            <p:ph type="body" sz="quarter" idx="13"/>
          </p:nvPr>
        </p:nvSpPr>
        <p:spPr>
          <a:xfrm>
            <a:off x="1015458" y="2177397"/>
            <a:ext cx="10747755" cy="3316902"/>
          </a:xfrm>
        </p:spPr>
        <p:txBody>
          <a:bodyPr>
            <a:normAutofit fontScale="92500" lnSpcReduction="20000"/>
          </a:bodyPr>
          <a:lstStyle/>
          <a:p>
            <a:r>
              <a:rPr lang="nb-NO" dirty="0"/>
              <a:t>Kartlegge lokal etterlevelse</a:t>
            </a:r>
          </a:p>
          <a:p>
            <a:r>
              <a:rPr lang="nb-NO" dirty="0"/>
              <a:t>Avdekke lokale forbedringsområder </a:t>
            </a:r>
          </a:p>
          <a:p>
            <a:r>
              <a:rPr lang="nb-NO" dirty="0"/>
              <a:t>Følge effekten av forbedringstiltak </a:t>
            </a:r>
          </a:p>
          <a:p>
            <a:r>
              <a:rPr lang="nb-NO" dirty="0"/>
              <a:t>Feedback direkte til gjeldende enhet </a:t>
            </a:r>
          </a:p>
          <a:p>
            <a:r>
              <a:rPr lang="nb-NO" dirty="0"/>
              <a:t>Standardisere opplæring i håndhygiene og kontroll av etterlevelse </a:t>
            </a:r>
          </a:p>
          <a:p>
            <a:r>
              <a:rPr lang="nb-NO" dirty="0"/>
              <a:t>Nasjonale data </a:t>
            </a:r>
          </a:p>
          <a:p>
            <a:r>
              <a:rPr lang="nb-NO" dirty="0"/>
              <a:t>Tids- og kostnadsbesparende</a:t>
            </a:r>
          </a:p>
          <a:p>
            <a:pPr marL="0" indent="0">
              <a:buNone/>
            </a:pPr>
            <a:endParaRPr lang="nb-NO" dirty="0"/>
          </a:p>
          <a:p>
            <a:pPr marL="0" indent="0">
              <a:buNone/>
            </a:pPr>
            <a:endParaRPr lang="nb-NO" dirty="0"/>
          </a:p>
        </p:txBody>
      </p:sp>
      <p:sp>
        <p:nvSpPr>
          <p:cNvPr id="5" name="TekstSylinder 4">
            <a:extLst>
              <a:ext uri="{FF2B5EF4-FFF2-40B4-BE49-F238E27FC236}">
                <a16:creationId xmlns:a16="http://schemas.microsoft.com/office/drawing/2014/main" id="{D38C2952-5B89-4C36-A7AF-840E8C4B1997}"/>
              </a:ext>
            </a:extLst>
          </p:cNvPr>
          <p:cNvSpPr txBox="1"/>
          <p:nvPr/>
        </p:nvSpPr>
        <p:spPr>
          <a:xfrm>
            <a:off x="799105" y="5708685"/>
            <a:ext cx="10825701" cy="430887"/>
          </a:xfrm>
          <a:prstGeom prst="rect">
            <a:avLst/>
          </a:prstGeom>
          <a:noFill/>
        </p:spPr>
        <p:txBody>
          <a:bodyPr wrap="square" rtlCol="0">
            <a:spAutoFit/>
          </a:bodyPr>
          <a:lstStyle/>
          <a:p>
            <a:pPr algn="l"/>
            <a:r>
              <a:rPr lang="nb-NO" sz="2200" b="1" dirty="0"/>
              <a:t>MÅL: Forbedre etterlevelse av håndhygiene og riktig bruk av PPE                   redusere HAI</a:t>
            </a:r>
          </a:p>
        </p:txBody>
      </p:sp>
      <p:sp>
        <p:nvSpPr>
          <p:cNvPr id="6" name="Pil: høyre 5">
            <a:extLst>
              <a:ext uri="{FF2B5EF4-FFF2-40B4-BE49-F238E27FC236}">
                <a16:creationId xmlns:a16="http://schemas.microsoft.com/office/drawing/2014/main" id="{7A5216B9-4F91-464F-B4C1-A7AD53C10C93}"/>
              </a:ext>
            </a:extLst>
          </p:cNvPr>
          <p:cNvSpPr/>
          <p:nvPr/>
        </p:nvSpPr>
        <p:spPr>
          <a:xfrm>
            <a:off x="8428383" y="5850893"/>
            <a:ext cx="946205" cy="166191"/>
          </a:xfrm>
          <a:prstGeom prst="rightArrow">
            <a:avLst/>
          </a:prstGeom>
        </p:spPr>
        <p:style>
          <a:lnRef idx="2">
            <a:schemeClr val="accent4">
              <a:shade val="50000"/>
            </a:schemeClr>
          </a:lnRef>
          <a:fillRef idx="1">
            <a:schemeClr val="accent4"/>
          </a:fillRef>
          <a:effectRef idx="0">
            <a:schemeClr val="accent4"/>
          </a:effectRef>
          <a:fontRef idx="minor">
            <a:schemeClr val="lt1"/>
          </a:fontRef>
        </p:style>
        <p:txBody>
          <a:bodyPr rtlCol="0" anchor="ctr"/>
          <a:lstStyle/>
          <a:p>
            <a:pPr algn="ctr"/>
            <a:endParaRPr lang="nb-NO"/>
          </a:p>
        </p:txBody>
      </p:sp>
    </p:spTree>
    <p:extLst>
      <p:ext uri="{BB962C8B-B14F-4D97-AF65-F5344CB8AC3E}">
        <p14:creationId xmlns:p14="http://schemas.microsoft.com/office/powerpoint/2010/main" val="3908595045"/>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6FE7CFE8-B3E0-4ED2-84B2-5B0538C91C52}"/>
              </a:ext>
            </a:extLst>
          </p:cNvPr>
          <p:cNvSpPr>
            <a:spLocks noGrp="1"/>
          </p:cNvSpPr>
          <p:nvPr>
            <p:ph type="title"/>
          </p:nvPr>
        </p:nvSpPr>
        <p:spPr/>
        <p:txBody>
          <a:bodyPr/>
          <a:lstStyle/>
          <a:p>
            <a:r>
              <a:rPr lang="nb-NO" b="1" dirty="0"/>
              <a:t>Struktur  – kort introduksjon</a:t>
            </a:r>
          </a:p>
        </p:txBody>
      </p:sp>
      <p:sp>
        <p:nvSpPr>
          <p:cNvPr id="3" name="Plassholder for tekst 2">
            <a:extLst>
              <a:ext uri="{FF2B5EF4-FFF2-40B4-BE49-F238E27FC236}">
                <a16:creationId xmlns:a16="http://schemas.microsoft.com/office/drawing/2014/main" id="{E018DEB8-29E9-445D-A630-F99C6C29889C}"/>
              </a:ext>
            </a:extLst>
          </p:cNvPr>
          <p:cNvSpPr>
            <a:spLocks noGrp="1"/>
          </p:cNvSpPr>
          <p:nvPr>
            <p:ph type="body" sz="quarter" idx="11"/>
          </p:nvPr>
        </p:nvSpPr>
        <p:spPr/>
        <p:txBody>
          <a:bodyPr/>
          <a:lstStyle/>
          <a:p>
            <a:r>
              <a:rPr lang="nb-NO" dirty="0"/>
              <a:t>Om løsningen</a:t>
            </a:r>
          </a:p>
        </p:txBody>
      </p:sp>
      <p:sp>
        <p:nvSpPr>
          <p:cNvPr id="4" name="Plassholder for tekst 3">
            <a:extLst>
              <a:ext uri="{FF2B5EF4-FFF2-40B4-BE49-F238E27FC236}">
                <a16:creationId xmlns:a16="http://schemas.microsoft.com/office/drawing/2014/main" id="{337CF7DC-0A44-4152-B500-91DA20A567D7}"/>
              </a:ext>
            </a:extLst>
          </p:cNvPr>
          <p:cNvSpPr>
            <a:spLocks noGrp="1"/>
          </p:cNvSpPr>
          <p:nvPr>
            <p:ph type="body" sz="quarter" idx="13"/>
          </p:nvPr>
        </p:nvSpPr>
        <p:spPr>
          <a:xfrm>
            <a:off x="968144" y="1862969"/>
            <a:ext cx="10515600" cy="4767402"/>
          </a:xfrm>
        </p:spPr>
        <p:txBody>
          <a:bodyPr>
            <a:normAutofit fontScale="92500" lnSpcReduction="20000"/>
          </a:bodyPr>
          <a:lstStyle/>
          <a:p>
            <a:pPr marL="0" indent="0" algn="l" rtl="0" fontAlgn="base">
              <a:buNone/>
            </a:pPr>
            <a:r>
              <a:rPr lang="nb-NO" sz="2000" b="1" i="0" u="none" strike="noStrike" dirty="0">
                <a:solidFill>
                  <a:srgbClr val="000000"/>
                </a:solidFill>
                <a:effectLst/>
                <a:latin typeface="Calibri" panose="020F0502020204030204" pitchFamily="34" charset="0"/>
              </a:rPr>
              <a:t>Fire observasjonsmuligheter/moduler: </a:t>
            </a:r>
            <a:r>
              <a:rPr lang="nb-NO" sz="2000" b="0" i="0" dirty="0">
                <a:solidFill>
                  <a:srgbClr val="000000"/>
                </a:solidFill>
                <a:effectLst/>
                <a:latin typeface="Calibri" panose="020F0502020204030204" pitchFamily="34" charset="0"/>
              </a:rPr>
              <a:t>​</a:t>
            </a:r>
            <a:endParaRPr lang="nb-NO" sz="2000" b="0" i="0" dirty="0">
              <a:solidFill>
                <a:srgbClr val="000000"/>
              </a:solidFill>
              <a:effectLst/>
              <a:latin typeface="Arial" panose="020B0604020202020204" pitchFamily="34" charset="0"/>
            </a:endParaRPr>
          </a:p>
          <a:p>
            <a:pPr algn="l" rtl="0" fontAlgn="base">
              <a:buFont typeface="Arial" panose="020B0604020202020204" pitchFamily="34" charset="0"/>
              <a:buChar char="•"/>
            </a:pPr>
            <a:r>
              <a:rPr lang="nb-NO" sz="2000" b="0" i="0" u="none" strike="noStrike" dirty="0">
                <a:solidFill>
                  <a:srgbClr val="000000"/>
                </a:solidFill>
                <a:effectLst/>
                <a:latin typeface="Calibri" panose="020F0502020204030204" pitchFamily="34" charset="0"/>
              </a:rPr>
              <a:t>4 indikasjoner for håndhygiene</a:t>
            </a:r>
            <a:r>
              <a:rPr lang="nb-NO" sz="2000" b="0" i="0" dirty="0">
                <a:solidFill>
                  <a:srgbClr val="000000"/>
                </a:solidFill>
                <a:effectLst/>
                <a:latin typeface="Calibri" panose="020F0502020204030204" pitchFamily="34" charset="0"/>
              </a:rPr>
              <a:t>​</a:t>
            </a:r>
            <a:endParaRPr lang="nb-NO" sz="2000" b="0" i="0" dirty="0">
              <a:solidFill>
                <a:srgbClr val="000000"/>
              </a:solidFill>
              <a:effectLst/>
              <a:latin typeface="Arial" panose="020B0604020202020204" pitchFamily="34" charset="0"/>
            </a:endParaRPr>
          </a:p>
          <a:p>
            <a:pPr algn="l" rtl="0" fontAlgn="base">
              <a:buFont typeface="Arial" panose="020B0604020202020204" pitchFamily="34" charset="0"/>
              <a:buChar char="•"/>
            </a:pPr>
            <a:r>
              <a:rPr lang="nb-NO" sz="2000" b="0" i="0" u="none" strike="noStrike" dirty="0">
                <a:solidFill>
                  <a:srgbClr val="000000"/>
                </a:solidFill>
                <a:effectLst/>
                <a:latin typeface="Calibri" panose="020F0502020204030204" pitchFamily="34" charset="0"/>
              </a:rPr>
              <a:t>Smykker, klokker og negler</a:t>
            </a:r>
            <a:r>
              <a:rPr lang="nb-NO" sz="2000" b="0" i="0" dirty="0">
                <a:solidFill>
                  <a:srgbClr val="000000"/>
                </a:solidFill>
                <a:effectLst/>
                <a:latin typeface="Calibri" panose="020F0502020204030204" pitchFamily="34" charset="0"/>
              </a:rPr>
              <a:t>​</a:t>
            </a:r>
            <a:endParaRPr lang="nb-NO" sz="2000" b="0" i="0" dirty="0">
              <a:solidFill>
                <a:srgbClr val="000000"/>
              </a:solidFill>
              <a:effectLst/>
              <a:latin typeface="Arial" panose="020B0604020202020204" pitchFamily="34" charset="0"/>
            </a:endParaRPr>
          </a:p>
          <a:p>
            <a:pPr algn="l" rtl="0" fontAlgn="base">
              <a:buFont typeface="Arial" panose="020B0604020202020204" pitchFamily="34" charset="0"/>
              <a:buChar char="•"/>
            </a:pPr>
            <a:r>
              <a:rPr lang="nb-NO" sz="2000" b="0" i="0" u="none" strike="noStrike" dirty="0">
                <a:solidFill>
                  <a:srgbClr val="000000"/>
                </a:solidFill>
                <a:effectLst/>
                <a:latin typeface="Calibri" panose="020F0502020204030204" pitchFamily="34" charset="0"/>
              </a:rPr>
              <a:t>Hansker</a:t>
            </a:r>
            <a:r>
              <a:rPr lang="nb-NO" sz="2000" b="0" i="0" dirty="0">
                <a:solidFill>
                  <a:srgbClr val="000000"/>
                </a:solidFill>
                <a:effectLst/>
                <a:latin typeface="Calibri" panose="020F0502020204030204" pitchFamily="34" charset="0"/>
              </a:rPr>
              <a:t>​</a:t>
            </a:r>
            <a:endParaRPr lang="nb-NO" sz="2000" b="0" i="0" dirty="0">
              <a:solidFill>
                <a:srgbClr val="000000"/>
              </a:solidFill>
              <a:effectLst/>
              <a:latin typeface="Arial" panose="020B0604020202020204" pitchFamily="34" charset="0"/>
            </a:endParaRPr>
          </a:p>
          <a:p>
            <a:pPr algn="l" rtl="0" fontAlgn="base">
              <a:buFont typeface="Arial" panose="020B0604020202020204" pitchFamily="34" charset="0"/>
              <a:buChar char="•"/>
            </a:pPr>
            <a:r>
              <a:rPr lang="nb-NO" sz="2000" b="0" i="0" u="none" strike="noStrike" dirty="0">
                <a:solidFill>
                  <a:srgbClr val="000000"/>
                </a:solidFill>
                <a:effectLst/>
                <a:latin typeface="Calibri" panose="020F0502020204030204" pitchFamily="34" charset="0"/>
              </a:rPr>
              <a:t>Personlig beskyttelsesutstyr</a:t>
            </a:r>
            <a:r>
              <a:rPr lang="en-US" sz="2000" b="0" i="0" dirty="0">
                <a:solidFill>
                  <a:srgbClr val="000000"/>
                </a:solidFill>
                <a:effectLst/>
                <a:latin typeface="Calibri" panose="020F0502020204030204" pitchFamily="34" charset="0"/>
              </a:rPr>
              <a:t>​</a:t>
            </a:r>
          </a:p>
          <a:p>
            <a:pPr algn="l" rtl="0" fontAlgn="base">
              <a:buFont typeface="Arial" panose="020B0604020202020204" pitchFamily="34" charset="0"/>
              <a:buChar char="•"/>
            </a:pPr>
            <a:endParaRPr lang="nb-NO" sz="2000" dirty="0"/>
          </a:p>
          <a:p>
            <a:pPr marL="0" indent="0">
              <a:buNone/>
            </a:pPr>
            <a:r>
              <a:rPr lang="nb-NO" sz="2000" b="1" dirty="0"/>
              <a:t>Tre roller: </a:t>
            </a:r>
          </a:p>
          <a:p>
            <a:pPr fontAlgn="base">
              <a:buFont typeface="Arial" panose="020B0604020202020204" pitchFamily="34" charset="0"/>
              <a:buChar char="•"/>
            </a:pPr>
            <a:r>
              <a:rPr lang="nb-NO" sz="2100" dirty="0">
                <a:solidFill>
                  <a:srgbClr val="000000"/>
                </a:solidFill>
                <a:latin typeface="Calibri" panose="020F0502020204030204" pitchFamily="34" charset="0"/>
              </a:rPr>
              <a:t>Observatør</a:t>
            </a:r>
          </a:p>
          <a:p>
            <a:pPr fontAlgn="base">
              <a:buFont typeface="Arial" panose="020B0604020202020204" pitchFamily="34" charset="0"/>
              <a:buChar char="•"/>
            </a:pPr>
            <a:r>
              <a:rPr lang="nb-NO" sz="2100" dirty="0">
                <a:solidFill>
                  <a:srgbClr val="000000"/>
                </a:solidFill>
                <a:latin typeface="Calibri" panose="020F0502020204030204" pitchFamily="34" charset="0"/>
              </a:rPr>
              <a:t>Koordinator</a:t>
            </a:r>
          </a:p>
          <a:p>
            <a:pPr fontAlgn="base">
              <a:buFont typeface="Arial" panose="020B0604020202020204" pitchFamily="34" charset="0"/>
              <a:buChar char="•"/>
            </a:pPr>
            <a:r>
              <a:rPr lang="nb-NO" sz="2100" dirty="0">
                <a:solidFill>
                  <a:srgbClr val="000000"/>
                </a:solidFill>
                <a:latin typeface="Calibri" panose="020F0502020204030204" pitchFamily="34" charset="0"/>
              </a:rPr>
              <a:t>Administrator (FHI)</a:t>
            </a:r>
          </a:p>
          <a:p>
            <a:pPr fontAlgn="base">
              <a:buFont typeface="Arial" panose="020B0604020202020204" pitchFamily="34" charset="0"/>
              <a:buChar char="•"/>
            </a:pPr>
            <a:endParaRPr lang="nb-NO" sz="2100" dirty="0">
              <a:solidFill>
                <a:srgbClr val="000000"/>
              </a:solidFill>
              <a:latin typeface="Calibri" panose="020F0502020204030204" pitchFamily="34" charset="0"/>
            </a:endParaRPr>
          </a:p>
          <a:p>
            <a:pPr marL="0" indent="0" algn="l" rtl="0" fontAlgn="base">
              <a:buNone/>
            </a:pPr>
            <a:r>
              <a:rPr lang="nb-NO" sz="2100" b="1" dirty="0"/>
              <a:t>To brukersnitt (logger inn med bank ID):</a:t>
            </a:r>
          </a:p>
          <a:p>
            <a:pPr algn="l">
              <a:buFont typeface="Arial" panose="020B0604020202020204" pitchFamily="34" charset="0"/>
              <a:buChar char="•"/>
            </a:pPr>
            <a:r>
              <a:rPr lang="nb-NO" sz="2100" dirty="0">
                <a:solidFill>
                  <a:srgbClr val="000000"/>
                </a:solidFill>
                <a:latin typeface="Calibri" panose="020F0502020204030204" pitchFamily="34" charset="0"/>
              </a:rPr>
              <a:t>Observasjon: </a:t>
            </a:r>
            <a:r>
              <a:rPr lang="nb-NO" sz="1600" u="sng" dirty="0">
                <a:solidFill>
                  <a:srgbClr val="BF1E54"/>
                </a:solidFill>
                <a:latin typeface="Brandon Regular"/>
                <a:hlinkClick r:id="rId2" tooltip="https://nost.fhi.no/">
                  <a:extLst>
                    <a:ext uri="{A12FA001-AC4F-418D-AE19-62706E023703}">
                      <ahyp:hlinkClr xmlns:ahyp="http://schemas.microsoft.com/office/drawing/2018/hyperlinkcolor" val="tx"/>
                    </a:ext>
                  </a:extLst>
                </a:hlinkClick>
              </a:rPr>
              <a:t>https://nost.fhi.no</a:t>
            </a:r>
            <a:endParaRPr lang="nb-NO" sz="1600" u="sng" dirty="0">
              <a:solidFill>
                <a:srgbClr val="BF1E54"/>
              </a:solidFill>
              <a:latin typeface="Brandon Regular"/>
            </a:endParaRPr>
          </a:p>
          <a:p>
            <a:pPr algn="l">
              <a:buFont typeface="Arial" panose="020B0604020202020204" pitchFamily="34" charset="0"/>
              <a:buChar char="•"/>
            </a:pPr>
            <a:r>
              <a:rPr lang="nb-NO" sz="2100" dirty="0">
                <a:solidFill>
                  <a:srgbClr val="000000"/>
                </a:solidFill>
                <a:latin typeface="Calibri" panose="020F0502020204030204" pitchFamily="34" charset="0"/>
              </a:rPr>
              <a:t>Administrasjon: </a:t>
            </a:r>
            <a:r>
              <a:rPr lang="nb-NO" sz="1600" u="sng" dirty="0">
                <a:solidFill>
                  <a:srgbClr val="BF1E54"/>
                </a:solidFill>
                <a:latin typeface="Brandon Regular"/>
                <a:hlinkClick r:id="rId3" tooltip="https://admin-nost.fhi.no/">
                  <a:extLst>
                    <a:ext uri="{A12FA001-AC4F-418D-AE19-62706E023703}">
                      <ahyp:hlinkClr xmlns:ahyp="http://schemas.microsoft.com/office/drawing/2018/hyperlinkcolor" val="tx"/>
                    </a:ext>
                  </a:extLst>
                </a:hlinkClick>
              </a:rPr>
              <a:t>https://admin-nost.fhi.no</a:t>
            </a:r>
            <a:endParaRPr lang="nb-NO" sz="1600" u="sng" dirty="0">
              <a:solidFill>
                <a:srgbClr val="BF1E54"/>
              </a:solidFill>
              <a:latin typeface="Brandon Regular"/>
            </a:endParaRPr>
          </a:p>
          <a:p>
            <a:pPr marL="0" indent="0">
              <a:buNone/>
            </a:pPr>
            <a:endParaRPr lang="nb-NO" dirty="0"/>
          </a:p>
        </p:txBody>
      </p:sp>
      <p:pic>
        <p:nvPicPr>
          <p:cNvPr id="2052" name="Picture 4">
            <a:extLst>
              <a:ext uri="{FF2B5EF4-FFF2-40B4-BE49-F238E27FC236}">
                <a16:creationId xmlns:a16="http://schemas.microsoft.com/office/drawing/2014/main" id="{B01F4285-4693-44F8-9F0E-2D0B5CB1F152}"/>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5206041" y="1972910"/>
            <a:ext cx="1640486" cy="3336115"/>
          </a:xfrm>
          <a:prstGeom prst="rect">
            <a:avLst/>
          </a:prstGeom>
          <a:noFill/>
          <a:extLst>
            <a:ext uri="{909E8E84-426E-40DD-AFC4-6F175D3DCCD1}">
              <a14:hiddenFill xmlns:a14="http://schemas.microsoft.com/office/drawing/2010/main">
                <a:solidFill>
                  <a:srgbClr val="FFFFFF"/>
                </a:solidFill>
              </a14:hiddenFill>
            </a:ext>
          </a:extLst>
        </p:spPr>
      </p:pic>
      <p:pic>
        <p:nvPicPr>
          <p:cNvPr id="2054" name="Picture 6">
            <a:extLst>
              <a:ext uri="{FF2B5EF4-FFF2-40B4-BE49-F238E27FC236}">
                <a16:creationId xmlns:a16="http://schemas.microsoft.com/office/drawing/2014/main" id="{24451802-59B4-45A2-8670-2596A3ADCC31}"/>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6776777" y="1882178"/>
            <a:ext cx="1936881" cy="3528756"/>
          </a:xfrm>
          <a:prstGeom prst="rect">
            <a:avLst/>
          </a:prstGeom>
          <a:noFill/>
          <a:extLst>
            <a:ext uri="{909E8E84-426E-40DD-AFC4-6F175D3DCCD1}">
              <a14:hiddenFill xmlns:a14="http://schemas.microsoft.com/office/drawing/2010/main">
                <a:solidFill>
                  <a:srgbClr val="FFFFFF"/>
                </a:solidFill>
              </a14:hiddenFill>
            </a:ext>
          </a:extLst>
        </p:spPr>
      </p:pic>
      <p:pic>
        <p:nvPicPr>
          <p:cNvPr id="2056" name="Picture 8">
            <a:extLst>
              <a:ext uri="{FF2B5EF4-FFF2-40B4-BE49-F238E27FC236}">
                <a16:creationId xmlns:a16="http://schemas.microsoft.com/office/drawing/2014/main" id="{F957E2A0-553E-4D35-862E-0248257BA55F}"/>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8417263" y="1862969"/>
            <a:ext cx="1918877" cy="3493470"/>
          </a:xfrm>
          <a:prstGeom prst="rect">
            <a:avLst/>
          </a:prstGeom>
          <a:noFill/>
          <a:extLst>
            <a:ext uri="{909E8E84-426E-40DD-AFC4-6F175D3DCCD1}">
              <a14:hiddenFill xmlns:a14="http://schemas.microsoft.com/office/drawing/2010/main">
                <a:solidFill>
                  <a:srgbClr val="FFFFFF"/>
                </a:solidFill>
              </a14:hiddenFill>
            </a:ext>
          </a:extLst>
        </p:spPr>
      </p:pic>
      <p:pic>
        <p:nvPicPr>
          <p:cNvPr id="2058" name="Picture 10">
            <a:extLst>
              <a:ext uri="{FF2B5EF4-FFF2-40B4-BE49-F238E27FC236}">
                <a16:creationId xmlns:a16="http://schemas.microsoft.com/office/drawing/2014/main" id="{A611A0C7-5C83-4A4F-A9D1-DFCAC28ECA11}"/>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10229567" y="1939563"/>
            <a:ext cx="1677309" cy="3340282"/>
          </a:xfrm>
          <a:prstGeom prst="rect">
            <a:avLst/>
          </a:prstGeom>
          <a:noFill/>
          <a:extLst>
            <a:ext uri="{909E8E84-426E-40DD-AFC4-6F175D3DCCD1}">
              <a14:hiddenFill xmlns:a14="http://schemas.microsoft.com/office/drawing/2010/main">
                <a:solidFill>
                  <a:srgbClr val="FFFFFF"/>
                </a:solidFill>
              </a14:hiddenFill>
            </a:ext>
          </a:extLst>
        </p:spPr>
      </p:pic>
      <p:sp>
        <p:nvSpPr>
          <p:cNvPr id="5" name="TekstSylinder 4">
            <a:extLst>
              <a:ext uri="{FF2B5EF4-FFF2-40B4-BE49-F238E27FC236}">
                <a16:creationId xmlns:a16="http://schemas.microsoft.com/office/drawing/2014/main" id="{8A7BDEDB-B90A-4CDD-8B5B-42376B99371B}"/>
              </a:ext>
            </a:extLst>
          </p:cNvPr>
          <p:cNvSpPr txBox="1"/>
          <p:nvPr/>
        </p:nvSpPr>
        <p:spPr>
          <a:xfrm>
            <a:off x="6999619" y="5911378"/>
            <a:ext cx="4754163" cy="430887"/>
          </a:xfrm>
          <a:prstGeom prst="rect">
            <a:avLst/>
          </a:prstGeom>
          <a:noFill/>
          <a:ln w="28575">
            <a:solidFill>
              <a:srgbClr val="F3786D"/>
            </a:solidFill>
            <a:prstDash val="sysDash"/>
          </a:ln>
        </p:spPr>
        <p:txBody>
          <a:bodyPr wrap="square" rtlCol="0">
            <a:spAutoFit/>
          </a:bodyPr>
          <a:lstStyle/>
          <a:p>
            <a:pPr algn="l"/>
            <a:r>
              <a:rPr lang="nb-NO" sz="2200" dirty="0"/>
              <a:t>Kurset omhandler primært om modul 1.</a:t>
            </a:r>
          </a:p>
        </p:txBody>
      </p:sp>
    </p:spTree>
    <p:extLst>
      <p:ext uri="{BB962C8B-B14F-4D97-AF65-F5344CB8AC3E}">
        <p14:creationId xmlns:p14="http://schemas.microsoft.com/office/powerpoint/2010/main" val="3948740733"/>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E4239D8E-1282-AE0A-2D6F-EF6AD31BA1DA}"/>
              </a:ext>
            </a:extLst>
          </p:cNvPr>
          <p:cNvSpPr>
            <a:spLocks noGrp="1"/>
          </p:cNvSpPr>
          <p:nvPr>
            <p:ph type="title"/>
          </p:nvPr>
        </p:nvSpPr>
        <p:spPr/>
        <p:txBody>
          <a:bodyPr/>
          <a:lstStyle/>
          <a:p>
            <a:r>
              <a:rPr lang="nb-NO" b="1" dirty="0"/>
              <a:t>Etikk</a:t>
            </a:r>
          </a:p>
        </p:txBody>
      </p:sp>
      <p:sp>
        <p:nvSpPr>
          <p:cNvPr id="3" name="Plassholder for tekst 2">
            <a:extLst>
              <a:ext uri="{FF2B5EF4-FFF2-40B4-BE49-F238E27FC236}">
                <a16:creationId xmlns:a16="http://schemas.microsoft.com/office/drawing/2014/main" id="{6D6B58B1-7A51-7F04-EDE7-E503E0DFE098}"/>
              </a:ext>
            </a:extLst>
          </p:cNvPr>
          <p:cNvSpPr>
            <a:spLocks noGrp="1"/>
          </p:cNvSpPr>
          <p:nvPr>
            <p:ph type="body" sz="quarter" idx="11"/>
          </p:nvPr>
        </p:nvSpPr>
        <p:spPr/>
        <p:txBody>
          <a:bodyPr/>
          <a:lstStyle/>
          <a:p>
            <a:endParaRPr lang="nb-NO" dirty="0"/>
          </a:p>
        </p:txBody>
      </p:sp>
      <p:sp>
        <p:nvSpPr>
          <p:cNvPr id="4" name="Plassholder for tekst 3">
            <a:extLst>
              <a:ext uri="{FF2B5EF4-FFF2-40B4-BE49-F238E27FC236}">
                <a16:creationId xmlns:a16="http://schemas.microsoft.com/office/drawing/2014/main" id="{340F650E-9BCA-A0E6-09E6-79BD8D9DC730}"/>
              </a:ext>
            </a:extLst>
          </p:cNvPr>
          <p:cNvSpPr>
            <a:spLocks noGrp="1"/>
          </p:cNvSpPr>
          <p:nvPr>
            <p:ph type="body" sz="quarter" idx="13"/>
          </p:nvPr>
        </p:nvSpPr>
        <p:spPr/>
        <p:txBody>
          <a:bodyPr/>
          <a:lstStyle/>
          <a:p>
            <a:r>
              <a:rPr lang="nb-NO" dirty="0"/>
              <a:t>Personvern/ hensyn til pasient</a:t>
            </a:r>
          </a:p>
          <a:p>
            <a:r>
              <a:rPr lang="nb-NO" dirty="0"/>
              <a:t>Personvern/ hensyn observasjonsobjekter  (få ansatte – obs mulighet til å identifisere personer) </a:t>
            </a:r>
          </a:p>
          <a:p>
            <a:r>
              <a:rPr lang="nb-NO" dirty="0"/>
              <a:t>Personvern observatør/koordinator – Helse ID</a:t>
            </a:r>
          </a:p>
        </p:txBody>
      </p:sp>
    </p:spTree>
    <p:extLst>
      <p:ext uri="{BB962C8B-B14F-4D97-AF65-F5344CB8AC3E}">
        <p14:creationId xmlns:p14="http://schemas.microsoft.com/office/powerpoint/2010/main" val="806389142"/>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65B931A0-5D98-4D31-8A2E-7E2E77DB0983}"/>
              </a:ext>
            </a:extLst>
          </p:cNvPr>
          <p:cNvSpPr>
            <a:spLocks noGrp="1"/>
          </p:cNvSpPr>
          <p:nvPr>
            <p:ph type="title"/>
          </p:nvPr>
        </p:nvSpPr>
        <p:spPr/>
        <p:txBody>
          <a:bodyPr/>
          <a:lstStyle/>
          <a:p>
            <a:r>
              <a:rPr lang="nb-NO" b="1" dirty="0"/>
              <a:t>Etiske vurderinger forts.</a:t>
            </a:r>
          </a:p>
        </p:txBody>
      </p:sp>
      <p:sp>
        <p:nvSpPr>
          <p:cNvPr id="4" name="Plassholder for tekst 3">
            <a:extLst>
              <a:ext uri="{FF2B5EF4-FFF2-40B4-BE49-F238E27FC236}">
                <a16:creationId xmlns:a16="http://schemas.microsoft.com/office/drawing/2014/main" id="{740ED5C8-63D8-4C3D-B84B-8472CA840F0F}"/>
              </a:ext>
            </a:extLst>
          </p:cNvPr>
          <p:cNvSpPr>
            <a:spLocks noGrp="1"/>
          </p:cNvSpPr>
          <p:nvPr>
            <p:ph type="body" sz="quarter" idx="13"/>
          </p:nvPr>
        </p:nvSpPr>
        <p:spPr>
          <a:xfrm>
            <a:off x="1015459" y="1970844"/>
            <a:ext cx="10515600" cy="4394446"/>
          </a:xfrm>
        </p:spPr>
        <p:txBody>
          <a:bodyPr/>
          <a:lstStyle/>
          <a:p>
            <a:pPr>
              <a:lnSpc>
                <a:spcPct val="107000"/>
              </a:lnSpc>
              <a:spcAft>
                <a:spcPts val="800"/>
              </a:spcAft>
              <a:buFont typeface="Arial" panose="020B0604020202020204" pitchFamily="34" charset="0"/>
              <a:buChar char="•"/>
            </a:pPr>
            <a:r>
              <a:rPr lang="nb-NO" sz="2000" dirty="0">
                <a:solidFill>
                  <a:srgbClr val="000000"/>
                </a:solidFill>
                <a:effectLst/>
                <a:latin typeface="Helvetica" panose="020B0604020202020204" pitchFamily="34" charset="0"/>
                <a:ea typeface="Calibri" panose="020F0502020204030204" pitchFamily="34" charset="0"/>
                <a:cs typeface="Times New Roman" panose="02020603050405020304" pitchFamily="18" charset="0"/>
              </a:rPr>
              <a:t>For enkelte kan det være uvant, og kanskje også litt ubekvemt, å bli observert når man utfører arbeidet sitt. Det er viktig at observatører er oppmerksomme på dette, at de er sitt etiske ansvar bevisst. Under observasjon skal observatøren vise hensyn til pasienter og personell. Observasjoner gjort av enkeltpersoner skal behandles som konfidensielle data og ikke videre fortelles. Dette er tema som vil bli tatt opp i undervisningen som gis til observatører og koordinatorer.</a:t>
            </a:r>
          </a:p>
          <a:p>
            <a:pPr>
              <a:lnSpc>
                <a:spcPct val="107000"/>
              </a:lnSpc>
              <a:spcAft>
                <a:spcPts val="800"/>
              </a:spcAft>
              <a:buFont typeface="Arial" panose="020B0604020202020204" pitchFamily="34" charset="0"/>
              <a:buChar char="•"/>
            </a:pPr>
            <a:endParaRPr lang="nb-NO" sz="2000" dirty="0">
              <a:effectLst/>
              <a:latin typeface="Calibri" panose="020F0502020204030204" pitchFamily="34" charset="0"/>
              <a:ea typeface="Calibri" panose="020F0502020204030204" pitchFamily="34" charset="0"/>
              <a:cs typeface="Times New Roman" panose="02020603050405020304" pitchFamily="18" charset="0"/>
            </a:endParaRPr>
          </a:p>
          <a:p>
            <a:pPr>
              <a:lnSpc>
                <a:spcPct val="107000"/>
              </a:lnSpc>
              <a:spcAft>
                <a:spcPts val="800"/>
              </a:spcAft>
              <a:buFont typeface="Arial" panose="020B0604020202020204" pitchFamily="34" charset="0"/>
              <a:buChar char="•"/>
            </a:pPr>
            <a:r>
              <a:rPr lang="nb-NO" sz="2000" dirty="0">
                <a:solidFill>
                  <a:srgbClr val="000000"/>
                </a:solidFill>
                <a:latin typeface="Helvetica" panose="020B0604020202020204" pitchFamily="34" charset="0"/>
                <a:cs typeface="Times New Roman" panose="02020603050405020304" pitchFamily="18" charset="0"/>
              </a:rPr>
              <a:t>Enhver enhet som iverksetter observasjon ved bruk av NOST bør i forkant utforme en plan for gjennomføring som er avklart mellom ledelse og koordinator,  godt kjent for alle observatører og tilgjengelig for alle ansatte. Det bør blant annet være avklart hvem som skal forespørres før det gjennomføres observasjoner ved en avdeling, og hvem som skal motta resultater i etterkant. </a:t>
            </a:r>
            <a:r>
              <a:rPr lang="en-US" sz="2000" dirty="0">
                <a:solidFill>
                  <a:srgbClr val="000000"/>
                </a:solidFill>
                <a:latin typeface="Helvetica" panose="020B0604020202020204" pitchFamily="34" charset="0"/>
                <a:cs typeface="Times New Roman" panose="02020603050405020304" pitchFamily="18" charset="0"/>
              </a:rPr>
              <a:t>​</a:t>
            </a:r>
          </a:p>
          <a:p>
            <a:pPr>
              <a:lnSpc>
                <a:spcPct val="107000"/>
              </a:lnSpc>
              <a:spcAft>
                <a:spcPts val="800"/>
              </a:spcAft>
            </a:pPr>
            <a:endParaRPr lang="nb-NO"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buNone/>
            </a:pPr>
            <a:endParaRPr lang="nb-NO" dirty="0"/>
          </a:p>
        </p:txBody>
      </p:sp>
      <p:sp>
        <p:nvSpPr>
          <p:cNvPr id="6" name="Plassholder for tekst 5">
            <a:extLst>
              <a:ext uri="{FF2B5EF4-FFF2-40B4-BE49-F238E27FC236}">
                <a16:creationId xmlns:a16="http://schemas.microsoft.com/office/drawing/2014/main" id="{69ACAED7-8B1C-4074-AEC8-F2EA204B1B53}"/>
              </a:ext>
            </a:extLst>
          </p:cNvPr>
          <p:cNvSpPr>
            <a:spLocks noGrp="1"/>
          </p:cNvSpPr>
          <p:nvPr>
            <p:ph type="body" sz="quarter" idx="11"/>
          </p:nvPr>
        </p:nvSpPr>
        <p:spPr/>
        <p:txBody>
          <a:bodyPr/>
          <a:lstStyle/>
          <a:p>
            <a:endParaRPr lang="nb-NO"/>
          </a:p>
        </p:txBody>
      </p:sp>
    </p:spTree>
    <p:extLst>
      <p:ext uri="{BB962C8B-B14F-4D97-AF65-F5344CB8AC3E}">
        <p14:creationId xmlns:p14="http://schemas.microsoft.com/office/powerpoint/2010/main" val="892885769"/>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20581380-73C0-B6A1-CBF4-717E362BDFF1}"/>
              </a:ext>
            </a:extLst>
          </p:cNvPr>
          <p:cNvSpPr>
            <a:spLocks noGrp="1"/>
          </p:cNvSpPr>
          <p:nvPr>
            <p:ph type="title"/>
          </p:nvPr>
        </p:nvSpPr>
        <p:spPr/>
        <p:txBody>
          <a:bodyPr/>
          <a:lstStyle/>
          <a:p>
            <a:r>
              <a:rPr lang="nb-NO" b="1" dirty="0"/>
              <a:t>Kort oppsummert om NOST..</a:t>
            </a:r>
            <a:endParaRPr lang="nb-NO" dirty="0"/>
          </a:p>
        </p:txBody>
      </p:sp>
      <p:sp>
        <p:nvSpPr>
          <p:cNvPr id="3" name="Plassholder for tekst 2">
            <a:extLst>
              <a:ext uri="{FF2B5EF4-FFF2-40B4-BE49-F238E27FC236}">
                <a16:creationId xmlns:a16="http://schemas.microsoft.com/office/drawing/2014/main" id="{E6303670-C340-7C78-F64D-B25D124933CC}"/>
              </a:ext>
            </a:extLst>
          </p:cNvPr>
          <p:cNvSpPr>
            <a:spLocks noGrp="1"/>
          </p:cNvSpPr>
          <p:nvPr>
            <p:ph type="body" sz="quarter" idx="11"/>
          </p:nvPr>
        </p:nvSpPr>
        <p:spPr/>
        <p:txBody>
          <a:bodyPr/>
          <a:lstStyle/>
          <a:p>
            <a:endParaRPr lang="nb-NO"/>
          </a:p>
        </p:txBody>
      </p:sp>
      <p:sp>
        <p:nvSpPr>
          <p:cNvPr id="4" name="Plassholder for tekst 3">
            <a:extLst>
              <a:ext uri="{FF2B5EF4-FFF2-40B4-BE49-F238E27FC236}">
                <a16:creationId xmlns:a16="http://schemas.microsoft.com/office/drawing/2014/main" id="{6648F8A5-6050-01A8-24FE-ADF7663B1286}"/>
              </a:ext>
            </a:extLst>
          </p:cNvPr>
          <p:cNvSpPr>
            <a:spLocks noGrp="1"/>
          </p:cNvSpPr>
          <p:nvPr>
            <p:ph type="body" sz="quarter" idx="13"/>
          </p:nvPr>
        </p:nvSpPr>
        <p:spPr/>
        <p:txBody>
          <a:bodyPr/>
          <a:lstStyle/>
          <a:p>
            <a:endParaRPr lang="nb-NO"/>
          </a:p>
        </p:txBody>
      </p:sp>
    </p:spTree>
    <p:extLst>
      <p:ext uri="{BB962C8B-B14F-4D97-AF65-F5344CB8AC3E}">
        <p14:creationId xmlns:p14="http://schemas.microsoft.com/office/powerpoint/2010/main" val="2126116887"/>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747E8086-C8CA-4EE7-BE32-0F08033F24A7}"/>
              </a:ext>
            </a:extLst>
          </p:cNvPr>
          <p:cNvSpPr>
            <a:spLocks noGrp="1"/>
          </p:cNvSpPr>
          <p:nvPr>
            <p:ph type="title"/>
          </p:nvPr>
        </p:nvSpPr>
        <p:spPr/>
        <p:txBody>
          <a:bodyPr/>
          <a:lstStyle/>
          <a:p>
            <a:endParaRPr lang="nb-NO"/>
          </a:p>
        </p:txBody>
      </p:sp>
      <p:sp>
        <p:nvSpPr>
          <p:cNvPr id="3" name="Plassholder for tekst 2">
            <a:extLst>
              <a:ext uri="{FF2B5EF4-FFF2-40B4-BE49-F238E27FC236}">
                <a16:creationId xmlns:a16="http://schemas.microsoft.com/office/drawing/2014/main" id="{28F6D4C9-2DCF-4BF5-A36B-32BC58874952}"/>
              </a:ext>
            </a:extLst>
          </p:cNvPr>
          <p:cNvSpPr>
            <a:spLocks noGrp="1"/>
          </p:cNvSpPr>
          <p:nvPr>
            <p:ph type="body" sz="quarter" idx="11"/>
          </p:nvPr>
        </p:nvSpPr>
        <p:spPr/>
        <p:txBody>
          <a:bodyPr/>
          <a:lstStyle/>
          <a:p>
            <a:endParaRPr lang="nb-NO"/>
          </a:p>
        </p:txBody>
      </p:sp>
      <p:sp>
        <p:nvSpPr>
          <p:cNvPr id="4" name="Plassholder for tekst 3">
            <a:extLst>
              <a:ext uri="{FF2B5EF4-FFF2-40B4-BE49-F238E27FC236}">
                <a16:creationId xmlns:a16="http://schemas.microsoft.com/office/drawing/2014/main" id="{75ECBEA6-076B-4A7C-ACDA-E6350206899A}"/>
              </a:ext>
            </a:extLst>
          </p:cNvPr>
          <p:cNvSpPr>
            <a:spLocks noGrp="1"/>
          </p:cNvSpPr>
          <p:nvPr>
            <p:ph type="body" sz="quarter" idx="13"/>
          </p:nvPr>
        </p:nvSpPr>
        <p:spPr/>
        <p:txBody>
          <a:bodyPr/>
          <a:lstStyle/>
          <a:p>
            <a:endParaRPr lang="nb-NO" dirty="0"/>
          </a:p>
        </p:txBody>
      </p:sp>
      <p:pic>
        <p:nvPicPr>
          <p:cNvPr id="5" name="innføring_i_nost__nasjonalt_verktøy_for_observasjon_av_smitteforebyggende_tiltak_i_helsetjenesten_(16_9) (Original) (1)">
            <a:hlinkClick r:id="" action="ppaction://media"/>
            <a:extLst>
              <a:ext uri="{FF2B5EF4-FFF2-40B4-BE49-F238E27FC236}">
                <a16:creationId xmlns:a16="http://schemas.microsoft.com/office/drawing/2014/main" id="{8E25475B-2602-4CE4-8DD2-104D0DC0A5FC}"/>
              </a:ext>
            </a:extLst>
          </p:cNvPr>
          <p:cNvPicPr>
            <a:picLocks noChangeAspect="1"/>
          </p:cNvPicPr>
          <p:nvPr>
            <a:videoFile r:link="rId2"/>
            <p:extLst>
              <p:ext uri="{DAA4B4D4-6D71-4841-9C94-3DE7FCFB9230}">
                <p14:media xmlns:p14="http://schemas.microsoft.com/office/powerpoint/2010/main" r:embed="rId1"/>
              </p:ext>
            </p:extLst>
          </p:nvPr>
        </p:nvPicPr>
        <p:blipFill>
          <a:blip r:embed="rId4"/>
          <a:stretch>
            <a:fillRect/>
          </a:stretch>
        </p:blipFill>
        <p:spPr>
          <a:xfrm>
            <a:off x="-71614" y="0"/>
            <a:ext cx="12355689" cy="6950075"/>
          </a:xfrm>
          <a:prstGeom prst="rect">
            <a:avLst/>
          </a:prstGeom>
        </p:spPr>
      </p:pic>
    </p:spTree>
    <p:extLst>
      <p:ext uri="{BB962C8B-B14F-4D97-AF65-F5344CB8AC3E}">
        <p14:creationId xmlns:p14="http://schemas.microsoft.com/office/powerpoint/2010/main" val="232175248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133440" fill="hold"/>
                                        <p:tgtEl>
                                          <p:spTgt spid="5"/>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5"/>
                </p:tgtEl>
              </p:cMediaNode>
            </p:video>
            <p:seq concurrent="1" nextAc="seek">
              <p:cTn id="8" restart="whenNotActive" fill="hold" evtFilter="cancelBubble" nodeType="interactiveSeq">
                <p:stCondLst>
                  <p:cond evt="onClick" delay="0">
                    <p:tgtEl>
                      <p:spTgt spid="5"/>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5"/>
                                        </p:tgtEl>
                                      </p:cBhvr>
                                    </p:cmd>
                                  </p:childTnLst>
                                </p:cTn>
                              </p:par>
                            </p:childTnLst>
                          </p:cTn>
                        </p:par>
                      </p:childTnLst>
                    </p:cTn>
                  </p:par>
                </p:childTnLst>
              </p:cTn>
              <p:nextCondLst>
                <p:cond evt="onClick" delay="0">
                  <p:tgtEl>
                    <p:spTgt spid="5"/>
                  </p:tgtEl>
                </p:cond>
              </p:nextCondLst>
            </p:seq>
          </p:childTnLst>
        </p:cTn>
      </p:par>
    </p:tnLst>
  </p:timing>
</p:sld>
</file>

<file path=ppt/slides/slide10.xml><?xml version="1.0" encoding="utf-8"?>
<p:sld xmlns:a="http://schemas.openxmlformats.org/drawingml/2006/main" xmlns:r="http://schemas.openxmlformats.org/officeDocument/2006/relationships" xmlns:p="http://schemas.openxmlformats.org/presentationml/2006/main">
  <p:cSld>
    <p:bg>
      <p:bgPr>
        <a:solidFill>
          <a:schemeClr val="accent2">
            <a:lumMod val="75000"/>
          </a:schemeClr>
        </a:solidFill>
        <a:effectLst/>
      </p:bgPr>
    </p:bg>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3FA7CD5D-3EF2-4CAC-B6C4-73290CC20F6E}"/>
              </a:ext>
            </a:extLst>
          </p:cNvPr>
          <p:cNvSpPr>
            <a:spLocks noGrp="1"/>
          </p:cNvSpPr>
          <p:nvPr>
            <p:ph type="title"/>
          </p:nvPr>
        </p:nvSpPr>
        <p:spPr/>
        <p:txBody>
          <a:bodyPr/>
          <a:lstStyle/>
          <a:p>
            <a:r>
              <a:rPr lang="nb-NO" b="1" dirty="0"/>
              <a:t>2. </a:t>
            </a:r>
            <a:r>
              <a:rPr lang="nb-NO" b="1" dirty="0" err="1"/>
              <a:t>WHOs</a:t>
            </a:r>
            <a:r>
              <a:rPr lang="nb-NO" b="1" dirty="0"/>
              <a:t> modell for håndhygiene </a:t>
            </a:r>
          </a:p>
        </p:txBody>
      </p:sp>
      <p:sp>
        <p:nvSpPr>
          <p:cNvPr id="3" name="Plassholder for tekst 2">
            <a:extLst>
              <a:ext uri="{FF2B5EF4-FFF2-40B4-BE49-F238E27FC236}">
                <a16:creationId xmlns:a16="http://schemas.microsoft.com/office/drawing/2014/main" id="{34FF1EDD-1F35-4456-BEC6-045F31AA41BF}"/>
              </a:ext>
            </a:extLst>
          </p:cNvPr>
          <p:cNvSpPr>
            <a:spLocks noGrp="1"/>
          </p:cNvSpPr>
          <p:nvPr>
            <p:ph type="body" sz="quarter" idx="11"/>
          </p:nvPr>
        </p:nvSpPr>
        <p:spPr/>
        <p:txBody>
          <a:bodyPr/>
          <a:lstStyle/>
          <a:p>
            <a:r>
              <a:rPr lang="nb-NO" dirty="0"/>
              <a:t>My 5 moments</a:t>
            </a:r>
          </a:p>
        </p:txBody>
      </p:sp>
      <p:pic>
        <p:nvPicPr>
          <p:cNvPr id="13" name="Bilde 12">
            <a:extLst>
              <a:ext uri="{FF2B5EF4-FFF2-40B4-BE49-F238E27FC236}">
                <a16:creationId xmlns:a16="http://schemas.microsoft.com/office/drawing/2014/main" id="{141B9346-BCC5-468E-B77F-CCE9A35913E3}"/>
              </a:ext>
            </a:extLst>
          </p:cNvPr>
          <p:cNvPicPr>
            <a:picLocks noChangeAspect="1"/>
          </p:cNvPicPr>
          <p:nvPr/>
        </p:nvPicPr>
        <p:blipFill>
          <a:blip r:embed="rId2"/>
          <a:stretch>
            <a:fillRect/>
          </a:stretch>
        </p:blipFill>
        <p:spPr>
          <a:xfrm>
            <a:off x="6909476" y="1287624"/>
            <a:ext cx="4141109" cy="5147827"/>
          </a:xfrm>
          <a:prstGeom prst="rect">
            <a:avLst/>
          </a:prstGeom>
        </p:spPr>
      </p:pic>
    </p:spTree>
    <p:extLst>
      <p:ext uri="{BB962C8B-B14F-4D97-AF65-F5344CB8AC3E}">
        <p14:creationId xmlns:p14="http://schemas.microsoft.com/office/powerpoint/2010/main" val="1002652969"/>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000">
        <p15:prstTrans prst="wind"/>
      </p:transition>
    </mc:Choice>
    <mc:Fallback xmlns="">
      <p:transition spd="slow">
        <p:fade/>
      </p:transition>
    </mc:Fallback>
  </mc:AlternateContent>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p:cNvSpPr>
            <a:spLocks noGrp="1"/>
          </p:cNvSpPr>
          <p:nvPr>
            <p:ph type="title"/>
          </p:nvPr>
        </p:nvSpPr>
        <p:spPr/>
        <p:txBody>
          <a:bodyPr/>
          <a:lstStyle/>
          <a:p>
            <a:r>
              <a:rPr lang="nb-NO" b="1" dirty="0"/>
              <a:t>Litt historikk</a:t>
            </a:r>
          </a:p>
        </p:txBody>
      </p:sp>
      <p:sp>
        <p:nvSpPr>
          <p:cNvPr id="3" name="Plassholder for tekst 2"/>
          <p:cNvSpPr>
            <a:spLocks noGrp="1"/>
          </p:cNvSpPr>
          <p:nvPr>
            <p:ph type="body" sz="quarter" idx="11"/>
          </p:nvPr>
        </p:nvSpPr>
        <p:spPr/>
        <p:txBody>
          <a:bodyPr/>
          <a:lstStyle/>
          <a:p>
            <a:endParaRPr lang="nb-NO"/>
          </a:p>
        </p:txBody>
      </p:sp>
      <p:sp>
        <p:nvSpPr>
          <p:cNvPr id="4" name="Plassholder for tekst 3"/>
          <p:cNvSpPr>
            <a:spLocks noGrp="1"/>
          </p:cNvSpPr>
          <p:nvPr>
            <p:ph type="body" sz="quarter" idx="12"/>
          </p:nvPr>
        </p:nvSpPr>
        <p:spPr>
          <a:xfrm>
            <a:off x="1015413" y="2190865"/>
            <a:ext cx="10515448" cy="3641147"/>
          </a:xfrm>
        </p:spPr>
        <p:txBody>
          <a:bodyPr/>
          <a:lstStyle/>
          <a:p>
            <a:r>
              <a:rPr lang="nb-NO" sz="2701" dirty="0">
                <a:solidFill>
                  <a:schemeClr val="accent6">
                    <a:lumMod val="75000"/>
                  </a:schemeClr>
                </a:solidFill>
              </a:rPr>
              <a:t>2005</a:t>
            </a:r>
            <a:r>
              <a:rPr lang="nb-NO" sz="2701" dirty="0">
                <a:solidFill>
                  <a:schemeClr val="accent1">
                    <a:lumMod val="75000"/>
                  </a:schemeClr>
                </a:solidFill>
              </a:rPr>
              <a:t> </a:t>
            </a:r>
            <a:r>
              <a:rPr lang="nb-NO" sz="2701" dirty="0"/>
              <a:t>– WHO lanserte «</a:t>
            </a:r>
            <a:r>
              <a:rPr lang="en-US" sz="2701" dirty="0"/>
              <a:t>First Global Patient Safety Challenge” </a:t>
            </a:r>
            <a:r>
              <a:rPr lang="en-US" sz="2701" dirty="0" err="1"/>
              <a:t>kjent</a:t>
            </a:r>
            <a:r>
              <a:rPr lang="en-US" sz="2701" dirty="0"/>
              <a:t> </a:t>
            </a:r>
            <a:r>
              <a:rPr lang="en-US" sz="2701" dirty="0" err="1"/>
              <a:t>som</a:t>
            </a:r>
            <a:r>
              <a:rPr lang="en-US" sz="2701" dirty="0"/>
              <a:t> "Clean Care is Safer Care," </a:t>
            </a:r>
            <a:r>
              <a:rPr lang="en-US" sz="2701" dirty="0" err="1"/>
              <a:t>hvor</a:t>
            </a:r>
            <a:r>
              <a:rPr lang="en-US" sz="2701" dirty="0"/>
              <a:t> Håndhygiene </a:t>
            </a:r>
            <a:r>
              <a:rPr lang="en-US" sz="2701" dirty="0" err="1"/>
              <a:t>ble</a:t>
            </a:r>
            <a:r>
              <a:rPr lang="en-US" sz="2701" dirty="0"/>
              <a:t> </a:t>
            </a:r>
            <a:r>
              <a:rPr lang="en-US" sz="2701" dirty="0" err="1"/>
              <a:t>presentert</a:t>
            </a:r>
            <a:r>
              <a:rPr lang="en-US" sz="2701" dirty="0"/>
              <a:t> </a:t>
            </a:r>
            <a:r>
              <a:rPr lang="en-US" sz="2701" dirty="0" err="1"/>
              <a:t>som</a:t>
            </a:r>
            <a:r>
              <a:rPr lang="en-US" sz="2701" dirty="0"/>
              <a:t> </a:t>
            </a:r>
            <a:r>
              <a:rPr lang="en-US" sz="2701" dirty="0" err="1"/>
              <a:t>kjernen</a:t>
            </a:r>
            <a:r>
              <a:rPr lang="en-US" sz="2701" dirty="0"/>
              <a:t> </a:t>
            </a:r>
            <a:r>
              <a:rPr lang="en-US" sz="2701" dirty="0" err="1"/>
              <a:t>i</a:t>
            </a:r>
            <a:r>
              <a:rPr lang="en-US" sz="2701" dirty="0"/>
              <a:t> </a:t>
            </a:r>
            <a:r>
              <a:rPr lang="en-US" sz="2701" dirty="0" err="1"/>
              <a:t>tiltaket</a:t>
            </a:r>
            <a:r>
              <a:rPr lang="en-US" sz="2701" dirty="0"/>
              <a:t>. </a:t>
            </a:r>
          </a:p>
          <a:p>
            <a:r>
              <a:rPr lang="en-US" sz="2701" dirty="0"/>
              <a:t>De </a:t>
            </a:r>
            <a:r>
              <a:rPr lang="en-US" sz="2701" dirty="0" err="1"/>
              <a:t>publiserte</a:t>
            </a:r>
            <a:r>
              <a:rPr lang="en-US" sz="2701" dirty="0"/>
              <a:t> </a:t>
            </a:r>
            <a:r>
              <a:rPr lang="en-US" sz="2701" dirty="0" err="1"/>
              <a:t>samtidig</a:t>
            </a:r>
            <a:r>
              <a:rPr lang="en-US" sz="2701" dirty="0"/>
              <a:t> </a:t>
            </a:r>
            <a:r>
              <a:rPr lang="en-US" sz="2701" dirty="0" err="1"/>
              <a:t>utkast</a:t>
            </a:r>
            <a:r>
              <a:rPr lang="en-US" sz="2701" dirty="0"/>
              <a:t> </a:t>
            </a:r>
            <a:r>
              <a:rPr lang="en-US" sz="2701" dirty="0" err="1"/>
              <a:t>til</a:t>
            </a:r>
            <a:r>
              <a:rPr lang="en-US" sz="2701" dirty="0"/>
              <a:t> “WHOs guidelines on hand hygiene” (</a:t>
            </a:r>
            <a:r>
              <a:rPr lang="en-US" sz="2701" dirty="0" err="1"/>
              <a:t>endelig</a:t>
            </a:r>
            <a:r>
              <a:rPr lang="en-US" sz="2701" dirty="0"/>
              <a:t> </a:t>
            </a:r>
            <a:r>
              <a:rPr lang="en-US" sz="2701" dirty="0" err="1"/>
              <a:t>versjon</a:t>
            </a:r>
            <a:r>
              <a:rPr lang="en-US" sz="2701" dirty="0"/>
              <a:t> </a:t>
            </a:r>
            <a:r>
              <a:rPr lang="en-US" sz="2701" dirty="0" err="1"/>
              <a:t>publisert</a:t>
            </a:r>
            <a:r>
              <a:rPr lang="en-US" sz="2701" dirty="0"/>
              <a:t> 2009).</a:t>
            </a:r>
          </a:p>
          <a:p>
            <a:endParaRPr lang="nb-NO" dirty="0"/>
          </a:p>
        </p:txBody>
      </p:sp>
      <p:pic>
        <p:nvPicPr>
          <p:cNvPr id="6" name="Bilde 5"/>
          <p:cNvPicPr>
            <a:picLocks noChangeAspect="1"/>
          </p:cNvPicPr>
          <p:nvPr/>
        </p:nvPicPr>
        <p:blipFill>
          <a:blip r:embed="rId2"/>
          <a:stretch>
            <a:fillRect/>
          </a:stretch>
        </p:blipFill>
        <p:spPr>
          <a:xfrm>
            <a:off x="9424267" y="4330854"/>
            <a:ext cx="2106594" cy="2106594"/>
          </a:xfrm>
          <a:prstGeom prst="rect">
            <a:avLst/>
          </a:prstGeom>
        </p:spPr>
      </p:pic>
    </p:spTree>
    <p:extLst>
      <p:ext uri="{BB962C8B-B14F-4D97-AF65-F5344CB8AC3E}">
        <p14:creationId xmlns:p14="http://schemas.microsoft.com/office/powerpoint/2010/main" val="2196697595"/>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p:cNvSpPr>
            <a:spLocks noGrp="1"/>
          </p:cNvSpPr>
          <p:nvPr>
            <p:ph type="title"/>
          </p:nvPr>
        </p:nvSpPr>
        <p:spPr/>
        <p:txBody>
          <a:bodyPr/>
          <a:lstStyle/>
          <a:p>
            <a:r>
              <a:rPr lang="nb-NO" b="1" dirty="0"/>
              <a:t>Litt historikk forts.</a:t>
            </a:r>
          </a:p>
        </p:txBody>
      </p:sp>
      <p:sp>
        <p:nvSpPr>
          <p:cNvPr id="3" name="Plassholder for tekst 2"/>
          <p:cNvSpPr>
            <a:spLocks noGrp="1"/>
          </p:cNvSpPr>
          <p:nvPr>
            <p:ph type="body" sz="quarter" idx="11"/>
          </p:nvPr>
        </p:nvSpPr>
        <p:spPr/>
        <p:txBody>
          <a:bodyPr/>
          <a:lstStyle/>
          <a:p>
            <a:endParaRPr lang="nb-NO"/>
          </a:p>
        </p:txBody>
      </p:sp>
      <p:sp>
        <p:nvSpPr>
          <p:cNvPr id="5" name="Plassholder for innhold 2"/>
          <p:cNvSpPr>
            <a:spLocks noGrp="1"/>
          </p:cNvSpPr>
          <p:nvPr>
            <p:ph type="body" sz="quarter" idx="12"/>
          </p:nvPr>
        </p:nvSpPr>
        <p:spPr/>
        <p:txBody>
          <a:bodyPr>
            <a:normAutofit/>
          </a:bodyPr>
          <a:lstStyle/>
          <a:p>
            <a:r>
              <a:rPr lang="nb-NO" sz="2701" dirty="0"/>
              <a:t>2007 - </a:t>
            </a:r>
            <a:r>
              <a:rPr lang="nb-NO" sz="2701" dirty="0" err="1"/>
              <a:t>Sax</a:t>
            </a:r>
            <a:r>
              <a:rPr lang="nb-NO" sz="2701" dirty="0"/>
              <a:t> H, </a:t>
            </a:r>
            <a:r>
              <a:rPr lang="nb-NO" sz="2701" dirty="0" err="1"/>
              <a:t>Allegranzi</a:t>
            </a:r>
            <a:r>
              <a:rPr lang="nb-NO" sz="2701" dirty="0"/>
              <a:t> B, </a:t>
            </a:r>
            <a:r>
              <a:rPr lang="nb-NO" sz="2701" dirty="0" err="1"/>
              <a:t>Uçkay</a:t>
            </a:r>
            <a:r>
              <a:rPr lang="nb-NO" sz="2701" dirty="0"/>
              <a:t> I, Larson E, </a:t>
            </a:r>
            <a:r>
              <a:rPr lang="nb-NO" sz="2701" dirty="0" err="1"/>
              <a:t>Boyce</a:t>
            </a:r>
            <a:r>
              <a:rPr lang="nb-NO" sz="2701" dirty="0"/>
              <a:t> J, </a:t>
            </a:r>
            <a:r>
              <a:rPr lang="nb-NO" sz="2701" dirty="0" err="1"/>
              <a:t>Pittet</a:t>
            </a:r>
            <a:r>
              <a:rPr lang="nb-NO" sz="2701" dirty="0"/>
              <a:t> D. Presenterte modellen «My </a:t>
            </a:r>
            <a:r>
              <a:rPr lang="nb-NO" sz="2701" dirty="0" err="1"/>
              <a:t>five</a:t>
            </a:r>
            <a:r>
              <a:rPr lang="nb-NO" sz="2701" dirty="0"/>
              <a:t> moments for hand hygiene»</a:t>
            </a:r>
          </a:p>
          <a:p>
            <a:endParaRPr lang="nb-NO" dirty="0"/>
          </a:p>
          <a:p>
            <a:endParaRPr lang="nb-NO" sz="1200" dirty="0"/>
          </a:p>
          <a:p>
            <a:endParaRPr lang="nb-NO" sz="1200" dirty="0"/>
          </a:p>
          <a:p>
            <a:endParaRPr lang="nb-NO" sz="1200" dirty="0"/>
          </a:p>
        </p:txBody>
      </p:sp>
      <p:pic>
        <p:nvPicPr>
          <p:cNvPr id="6" name="Bilde 5"/>
          <p:cNvPicPr>
            <a:picLocks noChangeAspect="1"/>
          </p:cNvPicPr>
          <p:nvPr/>
        </p:nvPicPr>
        <p:blipFill>
          <a:blip r:embed="rId2"/>
          <a:stretch>
            <a:fillRect/>
          </a:stretch>
        </p:blipFill>
        <p:spPr>
          <a:xfrm>
            <a:off x="1015412" y="3531885"/>
            <a:ext cx="10196045" cy="1966675"/>
          </a:xfrm>
          <a:prstGeom prst="rect">
            <a:avLst/>
          </a:prstGeom>
          <a:ln>
            <a:solidFill>
              <a:schemeClr val="tx1"/>
            </a:solidFill>
          </a:ln>
        </p:spPr>
      </p:pic>
    </p:spTree>
    <p:extLst>
      <p:ext uri="{BB962C8B-B14F-4D97-AF65-F5344CB8AC3E}">
        <p14:creationId xmlns:p14="http://schemas.microsoft.com/office/powerpoint/2010/main" val="2713523042"/>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p:cNvSpPr>
            <a:spLocks noGrp="1"/>
          </p:cNvSpPr>
          <p:nvPr>
            <p:ph type="title"/>
          </p:nvPr>
        </p:nvSpPr>
        <p:spPr/>
        <p:txBody>
          <a:bodyPr/>
          <a:lstStyle/>
          <a:p>
            <a:r>
              <a:rPr lang="nb-NO" b="1" dirty="0"/>
              <a:t>Litt historikk forts.</a:t>
            </a:r>
            <a:endParaRPr lang="nb-NO" dirty="0"/>
          </a:p>
        </p:txBody>
      </p:sp>
      <p:sp>
        <p:nvSpPr>
          <p:cNvPr id="3" name="Plassholder for tekst 2"/>
          <p:cNvSpPr>
            <a:spLocks noGrp="1"/>
          </p:cNvSpPr>
          <p:nvPr>
            <p:ph type="body" sz="quarter" idx="11"/>
          </p:nvPr>
        </p:nvSpPr>
        <p:spPr/>
        <p:txBody>
          <a:bodyPr/>
          <a:lstStyle/>
          <a:p>
            <a:endParaRPr lang="nb-NO"/>
          </a:p>
        </p:txBody>
      </p:sp>
      <p:sp>
        <p:nvSpPr>
          <p:cNvPr id="5" name="Plassholder for tekst 4"/>
          <p:cNvSpPr>
            <a:spLocks noGrp="1"/>
          </p:cNvSpPr>
          <p:nvPr>
            <p:ph type="body" sz="quarter" idx="12"/>
          </p:nvPr>
        </p:nvSpPr>
        <p:spPr>
          <a:xfrm>
            <a:off x="841929" y="1286014"/>
            <a:ext cx="10689010" cy="4568943"/>
          </a:xfrm>
          <a:prstGeom prst="rect">
            <a:avLst/>
          </a:prstGeom>
        </p:spPr>
        <p:txBody>
          <a:bodyPr wrap="square">
            <a:spAutoFit/>
          </a:bodyPr>
          <a:lstStyle/>
          <a:p>
            <a:pPr>
              <a:buFont typeface="Arial" panose="020B0604020202020204" pitchFamily="34" charset="0"/>
              <a:buChar char="•"/>
            </a:pPr>
            <a:r>
              <a:rPr lang="nb-NO" sz="2800" dirty="0">
                <a:solidFill>
                  <a:schemeClr val="accent6">
                    <a:lumMod val="75000"/>
                  </a:schemeClr>
                </a:solidFill>
              </a:rPr>
              <a:t>2009</a:t>
            </a:r>
            <a:r>
              <a:rPr lang="nb-NO" sz="2800" dirty="0"/>
              <a:t> – WHO introduserte modellen som sin:</a:t>
            </a:r>
          </a:p>
          <a:p>
            <a:pPr marL="0" indent="0">
              <a:buNone/>
            </a:pPr>
            <a:endParaRPr lang="nb-NO" sz="2800" dirty="0"/>
          </a:p>
          <a:p>
            <a:pPr marL="0" indent="0">
              <a:buNone/>
            </a:pPr>
            <a:r>
              <a:rPr lang="en-US" sz="2701" dirty="0"/>
              <a:t>…"My five moments for hand hygiene," has been developed for </a:t>
            </a:r>
            <a:r>
              <a:rPr lang="en-US" sz="2701" u="sng" dirty="0"/>
              <a:t>measuring, teaching, and reporting </a:t>
            </a:r>
            <a:r>
              <a:rPr lang="en-US" sz="2701" dirty="0"/>
              <a:t>hand hygiene adherence. This concept is an integral part of the WHO's hand hygiene improvement strategy conceived to translate the WHO Guidelines on Hand Hygiene in Health Care into practice. It has been tested in numerous health care facilities worldwide to ensure its applicability and adaptability to all settings irrespective of the resources available.”</a:t>
            </a:r>
            <a:endParaRPr lang="nb-NO" sz="2701" dirty="0"/>
          </a:p>
        </p:txBody>
      </p:sp>
      <p:pic>
        <p:nvPicPr>
          <p:cNvPr id="6" name="Bilde 5"/>
          <p:cNvPicPr>
            <a:picLocks noChangeAspect="1"/>
          </p:cNvPicPr>
          <p:nvPr/>
        </p:nvPicPr>
        <p:blipFill>
          <a:blip r:embed="rId3"/>
          <a:stretch>
            <a:fillRect/>
          </a:stretch>
        </p:blipFill>
        <p:spPr>
          <a:xfrm>
            <a:off x="4296108" y="5328655"/>
            <a:ext cx="7694071" cy="1466521"/>
          </a:xfrm>
          <a:prstGeom prst="rect">
            <a:avLst/>
          </a:prstGeom>
        </p:spPr>
      </p:pic>
    </p:spTree>
    <p:extLst>
      <p:ext uri="{BB962C8B-B14F-4D97-AF65-F5344CB8AC3E}">
        <p14:creationId xmlns:p14="http://schemas.microsoft.com/office/powerpoint/2010/main" val="1103931927"/>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F1979C61-35DD-464A-92F0-1F208B2DA53E}"/>
              </a:ext>
            </a:extLst>
          </p:cNvPr>
          <p:cNvSpPr>
            <a:spLocks noGrp="1"/>
          </p:cNvSpPr>
          <p:nvPr>
            <p:ph type="title"/>
          </p:nvPr>
        </p:nvSpPr>
        <p:spPr/>
        <p:txBody>
          <a:bodyPr/>
          <a:lstStyle/>
          <a:p>
            <a:r>
              <a:rPr lang="nb-NO" b="1" dirty="0"/>
              <a:t>Litt historikk forts.</a:t>
            </a:r>
            <a:endParaRPr lang="nb-NO" dirty="0"/>
          </a:p>
        </p:txBody>
      </p:sp>
      <p:sp>
        <p:nvSpPr>
          <p:cNvPr id="4" name="Plassholder for tekst 3">
            <a:extLst>
              <a:ext uri="{FF2B5EF4-FFF2-40B4-BE49-F238E27FC236}">
                <a16:creationId xmlns:a16="http://schemas.microsoft.com/office/drawing/2014/main" id="{AC517535-6C95-4A75-AF60-8D46A8F2BF72}"/>
              </a:ext>
            </a:extLst>
          </p:cNvPr>
          <p:cNvSpPr>
            <a:spLocks noGrp="1"/>
          </p:cNvSpPr>
          <p:nvPr>
            <p:ph type="body" sz="quarter" idx="12"/>
          </p:nvPr>
        </p:nvSpPr>
        <p:spPr>
          <a:xfrm>
            <a:off x="950630" y="1466401"/>
            <a:ext cx="6038484" cy="3641147"/>
          </a:xfrm>
        </p:spPr>
        <p:txBody>
          <a:bodyPr/>
          <a:lstStyle/>
          <a:p>
            <a:pPr marL="0" indent="0">
              <a:buNone/>
            </a:pPr>
            <a:r>
              <a:rPr lang="nb-NO" dirty="0"/>
              <a:t>Modellen ble introdusert i Norge i 2010, endret fra 5 til 4 indikasjoner i </a:t>
            </a:r>
          </a:p>
          <a:p>
            <a:pPr marL="0" indent="0">
              <a:buNone/>
            </a:pPr>
            <a:r>
              <a:rPr lang="nb-NO" dirty="0"/>
              <a:t>2019/2020:</a:t>
            </a:r>
          </a:p>
        </p:txBody>
      </p:sp>
      <p:pic>
        <p:nvPicPr>
          <p:cNvPr id="5" name="Bilde 4">
            <a:extLst>
              <a:ext uri="{FF2B5EF4-FFF2-40B4-BE49-F238E27FC236}">
                <a16:creationId xmlns:a16="http://schemas.microsoft.com/office/drawing/2014/main" id="{FE46B2BB-1726-4BC0-A903-8E25FEDF9C85}"/>
              </a:ext>
            </a:extLst>
          </p:cNvPr>
          <p:cNvPicPr>
            <a:picLocks noChangeAspect="1"/>
          </p:cNvPicPr>
          <p:nvPr/>
        </p:nvPicPr>
        <p:blipFill>
          <a:blip r:embed="rId2"/>
          <a:stretch>
            <a:fillRect/>
          </a:stretch>
        </p:blipFill>
        <p:spPr>
          <a:xfrm>
            <a:off x="2051888" y="3348134"/>
            <a:ext cx="3571138" cy="3008158"/>
          </a:xfrm>
          <a:prstGeom prst="rect">
            <a:avLst/>
          </a:prstGeom>
        </p:spPr>
      </p:pic>
      <p:pic>
        <p:nvPicPr>
          <p:cNvPr id="6" name="Bilde 5">
            <a:extLst>
              <a:ext uri="{FF2B5EF4-FFF2-40B4-BE49-F238E27FC236}">
                <a16:creationId xmlns:a16="http://schemas.microsoft.com/office/drawing/2014/main" id="{44727751-3CFD-49B5-965E-DE1422A546A8}"/>
              </a:ext>
            </a:extLst>
          </p:cNvPr>
          <p:cNvPicPr>
            <a:picLocks noChangeAspect="1"/>
          </p:cNvPicPr>
          <p:nvPr/>
        </p:nvPicPr>
        <p:blipFill>
          <a:blip r:embed="rId3"/>
          <a:stretch>
            <a:fillRect/>
          </a:stretch>
        </p:blipFill>
        <p:spPr>
          <a:xfrm>
            <a:off x="7443365" y="273364"/>
            <a:ext cx="4543362" cy="6418518"/>
          </a:xfrm>
          <a:prstGeom prst="rect">
            <a:avLst/>
          </a:prstGeom>
        </p:spPr>
      </p:pic>
      <p:sp>
        <p:nvSpPr>
          <p:cNvPr id="7" name="Pil: høyre 6">
            <a:extLst>
              <a:ext uri="{FF2B5EF4-FFF2-40B4-BE49-F238E27FC236}">
                <a16:creationId xmlns:a16="http://schemas.microsoft.com/office/drawing/2014/main" id="{76A6B5DF-B08C-4ECE-8CA0-9B9BEDFE504F}"/>
              </a:ext>
            </a:extLst>
          </p:cNvPr>
          <p:cNvSpPr/>
          <p:nvPr/>
        </p:nvSpPr>
        <p:spPr>
          <a:xfrm>
            <a:off x="5850151" y="4933079"/>
            <a:ext cx="995265" cy="423242"/>
          </a:xfrm>
          <a:prstGeom prst="rightArrow">
            <a:avLst/>
          </a:prstGeom>
          <a:solidFill>
            <a:srgbClr val="F3786D"/>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a:p>
        </p:txBody>
      </p:sp>
    </p:spTree>
    <p:extLst>
      <p:ext uri="{BB962C8B-B14F-4D97-AF65-F5344CB8AC3E}">
        <p14:creationId xmlns:p14="http://schemas.microsoft.com/office/powerpoint/2010/main" val="2900965486"/>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CDE48B43-A723-48C3-9D95-3E151AC32BB4}"/>
              </a:ext>
            </a:extLst>
          </p:cNvPr>
          <p:cNvSpPr>
            <a:spLocks noGrp="1"/>
          </p:cNvSpPr>
          <p:nvPr>
            <p:ph type="title"/>
          </p:nvPr>
        </p:nvSpPr>
        <p:spPr/>
        <p:txBody>
          <a:bodyPr/>
          <a:lstStyle/>
          <a:p>
            <a:r>
              <a:rPr lang="nb-NO" b="1" dirty="0"/>
              <a:t>Konseptet «MY 5 moments»</a:t>
            </a:r>
          </a:p>
        </p:txBody>
      </p:sp>
      <p:sp>
        <p:nvSpPr>
          <p:cNvPr id="3" name="Plassholder for tekst 2">
            <a:extLst>
              <a:ext uri="{FF2B5EF4-FFF2-40B4-BE49-F238E27FC236}">
                <a16:creationId xmlns:a16="http://schemas.microsoft.com/office/drawing/2014/main" id="{3F219FFD-995B-42D2-BD4A-3D7018047918}"/>
              </a:ext>
            </a:extLst>
          </p:cNvPr>
          <p:cNvSpPr>
            <a:spLocks noGrp="1"/>
          </p:cNvSpPr>
          <p:nvPr>
            <p:ph type="body" sz="quarter" idx="11"/>
          </p:nvPr>
        </p:nvSpPr>
        <p:spPr/>
        <p:txBody>
          <a:bodyPr/>
          <a:lstStyle/>
          <a:p>
            <a:endParaRPr lang="nb-NO"/>
          </a:p>
        </p:txBody>
      </p:sp>
      <p:sp>
        <p:nvSpPr>
          <p:cNvPr id="4" name="Plassholder for tekst 3">
            <a:extLst>
              <a:ext uri="{FF2B5EF4-FFF2-40B4-BE49-F238E27FC236}">
                <a16:creationId xmlns:a16="http://schemas.microsoft.com/office/drawing/2014/main" id="{E5690D77-AB03-43CC-9599-13A9FB75CA0C}"/>
              </a:ext>
            </a:extLst>
          </p:cNvPr>
          <p:cNvSpPr>
            <a:spLocks noGrp="1"/>
          </p:cNvSpPr>
          <p:nvPr>
            <p:ph type="body" sz="quarter" idx="12"/>
          </p:nvPr>
        </p:nvSpPr>
        <p:spPr/>
        <p:txBody>
          <a:bodyPr/>
          <a:lstStyle/>
          <a:p>
            <a:pPr lvl="1" defTabSz="914400">
              <a:spcBef>
                <a:spcPts val="0"/>
              </a:spcBef>
              <a:buClr>
                <a:srgbClr val="F3786D"/>
              </a:buClr>
              <a:buFont typeface="Arial" panose="020B0604020202020204" pitchFamily="34" charset="0"/>
              <a:buChar char="•"/>
              <a:defRPr/>
            </a:pPr>
            <a:endParaRPr lang="nb-NO" sz="2400" dirty="0"/>
          </a:p>
          <a:p>
            <a:pPr marL="472896" indent="-342900">
              <a:buClr>
                <a:srgbClr val="F3786D"/>
              </a:buClr>
              <a:buFont typeface="Arial" panose="020B0604020202020204" pitchFamily="34" charset="0"/>
              <a:buChar char="•"/>
              <a:defRPr/>
            </a:pPr>
            <a:r>
              <a:rPr lang="nb-NO" sz="2400" dirty="0"/>
              <a:t>Modellen bygger på et geografisk konsept hvor man med fokus på én enkelt pasient deler helsetjenestemiljøet i to områder; </a:t>
            </a:r>
          </a:p>
          <a:p>
            <a:pPr marL="57150" indent="0">
              <a:buClr>
                <a:srgbClr val="003871"/>
              </a:buClr>
              <a:buNone/>
              <a:defRPr/>
            </a:pPr>
            <a:endParaRPr lang="nb-NO" sz="2400" dirty="0">
              <a:solidFill>
                <a:srgbClr val="1F497D">
                  <a:lumMod val="75000"/>
                </a:srgbClr>
              </a:solidFill>
            </a:endParaRPr>
          </a:p>
          <a:p>
            <a:pPr lvl="1">
              <a:buClr>
                <a:srgbClr val="F3786D"/>
              </a:buClr>
              <a:buFont typeface="Wingdings" panose="05000000000000000000" pitchFamily="2" charset="2"/>
              <a:buChar char="§"/>
              <a:defRPr/>
            </a:pPr>
            <a:r>
              <a:rPr lang="nb-NO" sz="4000" b="1" dirty="0"/>
              <a:t>pasientsonen  </a:t>
            </a:r>
          </a:p>
          <a:p>
            <a:pPr lvl="1">
              <a:buClr>
                <a:srgbClr val="F3786D"/>
              </a:buClr>
              <a:buFont typeface="Wingdings" panose="05000000000000000000" pitchFamily="2" charset="2"/>
              <a:buChar char="§"/>
              <a:defRPr/>
            </a:pPr>
            <a:r>
              <a:rPr lang="nb-NO" sz="4000" b="1" dirty="0"/>
              <a:t>helsetjenesteområdet</a:t>
            </a:r>
            <a:endParaRPr lang="en-GB" sz="4000" b="1" dirty="0"/>
          </a:p>
          <a:p>
            <a:pPr marL="0" indent="0">
              <a:buNone/>
            </a:pPr>
            <a:endParaRPr lang="nb-NO" dirty="0"/>
          </a:p>
        </p:txBody>
      </p:sp>
    </p:spTree>
    <p:extLst>
      <p:ext uri="{BB962C8B-B14F-4D97-AF65-F5344CB8AC3E}">
        <p14:creationId xmlns:p14="http://schemas.microsoft.com/office/powerpoint/2010/main" val="4114477628"/>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B9026412-6BE3-4AF4-9AB6-DA676710A301}"/>
              </a:ext>
            </a:extLst>
          </p:cNvPr>
          <p:cNvSpPr>
            <a:spLocks noGrp="1"/>
          </p:cNvSpPr>
          <p:nvPr>
            <p:ph type="title"/>
          </p:nvPr>
        </p:nvSpPr>
        <p:spPr/>
        <p:txBody>
          <a:bodyPr/>
          <a:lstStyle/>
          <a:p>
            <a:r>
              <a:rPr lang="nb-NO" b="1" dirty="0"/>
              <a:t>Pasientsonen</a:t>
            </a:r>
          </a:p>
        </p:txBody>
      </p:sp>
      <p:sp>
        <p:nvSpPr>
          <p:cNvPr id="3" name="Plassholder for tekst 2">
            <a:extLst>
              <a:ext uri="{FF2B5EF4-FFF2-40B4-BE49-F238E27FC236}">
                <a16:creationId xmlns:a16="http://schemas.microsoft.com/office/drawing/2014/main" id="{BDE20153-0FE4-4ADE-93DB-194603FF74D1}"/>
              </a:ext>
            </a:extLst>
          </p:cNvPr>
          <p:cNvSpPr>
            <a:spLocks noGrp="1"/>
          </p:cNvSpPr>
          <p:nvPr>
            <p:ph type="body" sz="quarter" idx="11"/>
          </p:nvPr>
        </p:nvSpPr>
        <p:spPr/>
        <p:txBody>
          <a:bodyPr/>
          <a:lstStyle/>
          <a:p>
            <a:endParaRPr lang="nb-NO"/>
          </a:p>
        </p:txBody>
      </p:sp>
      <p:sp>
        <p:nvSpPr>
          <p:cNvPr id="4" name="Plassholder for tekst 3">
            <a:extLst>
              <a:ext uri="{FF2B5EF4-FFF2-40B4-BE49-F238E27FC236}">
                <a16:creationId xmlns:a16="http://schemas.microsoft.com/office/drawing/2014/main" id="{14289602-D9B4-4C77-A22E-27F5A014B648}"/>
              </a:ext>
            </a:extLst>
          </p:cNvPr>
          <p:cNvSpPr>
            <a:spLocks noGrp="1"/>
          </p:cNvSpPr>
          <p:nvPr>
            <p:ph type="body" sz="quarter" idx="12"/>
          </p:nvPr>
        </p:nvSpPr>
        <p:spPr>
          <a:xfrm>
            <a:off x="5813131" y="2177396"/>
            <a:ext cx="5717928" cy="3641147"/>
          </a:xfrm>
          <a:ln w="22225">
            <a:solidFill>
              <a:schemeClr val="accent1"/>
            </a:solidFill>
            <a:prstDash val="sysDash"/>
          </a:ln>
        </p:spPr>
        <p:txBody>
          <a:bodyPr>
            <a:normAutofit fontScale="62500" lnSpcReduction="20000"/>
          </a:bodyPr>
          <a:lstStyle/>
          <a:p>
            <a:pPr lvl="1" defTabSz="914400">
              <a:lnSpc>
                <a:spcPct val="120000"/>
              </a:lnSpc>
              <a:buNone/>
            </a:pPr>
            <a:r>
              <a:rPr lang="nb-NO" altLang="nb-NO" sz="2900" dirty="0"/>
              <a:t> </a:t>
            </a:r>
            <a:r>
              <a:rPr lang="nb-NO" altLang="nb-NO" sz="3200" b="1" dirty="0"/>
              <a:t>Pasientsonen: </a:t>
            </a:r>
          </a:p>
          <a:p>
            <a:pPr lvl="1" defTabSz="914400">
              <a:lnSpc>
                <a:spcPct val="120000"/>
              </a:lnSpc>
              <a:buNone/>
            </a:pPr>
            <a:endParaRPr lang="nb-NO" altLang="nb-NO" sz="3200" dirty="0"/>
          </a:p>
          <a:p>
            <a:pPr lvl="1" defTabSz="914400">
              <a:lnSpc>
                <a:spcPct val="120000"/>
              </a:lnSpc>
              <a:buNone/>
            </a:pPr>
            <a:r>
              <a:rPr lang="nb-NO" sz="3200" dirty="0"/>
              <a:t>   Består av pasienten og gjenstander i pasientens umiddelbare nærhet, som </a:t>
            </a:r>
            <a:r>
              <a:rPr lang="nb-NO" altLang="nb-NO" sz="3200" dirty="0"/>
              <a:t>sengegjerde, nattbord, sengetøy, stol og annet medisinsk utstyr.</a:t>
            </a:r>
            <a:endParaRPr lang="nb-NO" sz="3200" dirty="0"/>
          </a:p>
          <a:p>
            <a:pPr lvl="1" defTabSz="914400" eaLnBrk="1" hangingPunct="1">
              <a:lnSpc>
                <a:spcPct val="120000"/>
              </a:lnSpc>
              <a:buFont typeface="Wingdings" pitchFamily="2" charset="2"/>
              <a:buNone/>
            </a:pPr>
            <a:r>
              <a:rPr lang="nb-NO" sz="3200" dirty="0"/>
              <a:t>    </a:t>
            </a:r>
          </a:p>
          <a:p>
            <a:pPr lvl="1" defTabSz="914400">
              <a:lnSpc>
                <a:spcPct val="120000"/>
              </a:lnSpc>
              <a:buNone/>
            </a:pPr>
            <a:r>
              <a:rPr lang="nb-NO" sz="3200" dirty="0"/>
              <a:t>  </a:t>
            </a:r>
            <a:r>
              <a:rPr lang="nb-NO" altLang="nb-NO" sz="3200" dirty="0"/>
              <a:t>Overflatene i pasientsonen inneholder mikrober fra pasientens egen </a:t>
            </a:r>
            <a:r>
              <a:rPr lang="en-GB" altLang="nb-NO" sz="3200" dirty="0"/>
              <a:t>flora. </a:t>
            </a:r>
            <a:r>
              <a:rPr lang="nb-NO" altLang="nb-NO" sz="3200" dirty="0"/>
              <a:t>Etterlevelse av de fem indikasjonene for håndhygiene forebygger overføring av disse mikrobene til helsetjenesteområdet.</a:t>
            </a:r>
          </a:p>
          <a:p>
            <a:pPr marL="0" indent="0">
              <a:buNone/>
            </a:pPr>
            <a:endParaRPr lang="nb-NO" dirty="0"/>
          </a:p>
        </p:txBody>
      </p:sp>
      <p:pic>
        <p:nvPicPr>
          <p:cNvPr id="5" name="Bilde 4">
            <a:extLst>
              <a:ext uri="{FF2B5EF4-FFF2-40B4-BE49-F238E27FC236}">
                <a16:creationId xmlns:a16="http://schemas.microsoft.com/office/drawing/2014/main" id="{B24216D8-94C5-4A6F-B2CF-5773FF30F00F}"/>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015339" y="2258755"/>
            <a:ext cx="4471125" cy="3478428"/>
          </a:xfrm>
          <a:prstGeom prst="rect">
            <a:avLst/>
          </a:prstGeom>
        </p:spPr>
      </p:pic>
      <p:pic>
        <p:nvPicPr>
          <p:cNvPr id="6" name="Bilde 5">
            <a:extLst>
              <a:ext uri="{FF2B5EF4-FFF2-40B4-BE49-F238E27FC236}">
                <a16:creationId xmlns:a16="http://schemas.microsoft.com/office/drawing/2014/main" id="{FE19E175-819F-4562-B275-696E8F4DE281}"/>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788226" y="2105256"/>
            <a:ext cx="5024905" cy="3909255"/>
          </a:xfrm>
          <a:prstGeom prst="rect">
            <a:avLst/>
          </a:prstGeom>
        </p:spPr>
      </p:pic>
    </p:spTree>
    <p:extLst>
      <p:ext uri="{BB962C8B-B14F-4D97-AF65-F5344CB8AC3E}">
        <p14:creationId xmlns:p14="http://schemas.microsoft.com/office/powerpoint/2010/main" val="828436782"/>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Bilde 5">
            <a:extLst>
              <a:ext uri="{FF2B5EF4-FFF2-40B4-BE49-F238E27FC236}">
                <a16:creationId xmlns:a16="http://schemas.microsoft.com/office/drawing/2014/main" id="{0AA14DF2-E91A-4660-A603-FC5EF5F42D06}"/>
              </a:ext>
            </a:extLst>
          </p:cNvPr>
          <p:cNvPicPr>
            <a:picLocks noChangeAspect="1"/>
          </p:cNvPicPr>
          <p:nvPr/>
        </p:nvPicPr>
        <p:blipFill>
          <a:blip r:embed="rId2"/>
          <a:stretch>
            <a:fillRect/>
          </a:stretch>
        </p:blipFill>
        <p:spPr>
          <a:xfrm>
            <a:off x="1015339" y="1883384"/>
            <a:ext cx="4279763" cy="4395597"/>
          </a:xfrm>
          <a:prstGeom prst="rect">
            <a:avLst/>
          </a:prstGeom>
        </p:spPr>
      </p:pic>
      <p:pic>
        <p:nvPicPr>
          <p:cNvPr id="8" name="Bilde 7">
            <a:extLst>
              <a:ext uri="{FF2B5EF4-FFF2-40B4-BE49-F238E27FC236}">
                <a16:creationId xmlns:a16="http://schemas.microsoft.com/office/drawing/2014/main" id="{712FB882-5E5A-4EC8-9BBB-5024DD4E10B9}"/>
              </a:ext>
            </a:extLst>
          </p:cNvPr>
          <p:cNvPicPr>
            <a:picLocks noChangeAspect="1"/>
          </p:cNvPicPr>
          <p:nvPr/>
        </p:nvPicPr>
        <p:blipFill rotWithShape="1">
          <a:blip r:embed="rId3"/>
          <a:srcRect l="9726" t="5863" r="9734" b="6837"/>
          <a:stretch/>
        </p:blipFill>
        <p:spPr>
          <a:xfrm>
            <a:off x="1373484" y="2407022"/>
            <a:ext cx="3563471" cy="3039037"/>
          </a:xfrm>
          <a:prstGeom prst="rect">
            <a:avLst/>
          </a:prstGeom>
          <a:solidFill>
            <a:schemeClr val="bg1"/>
          </a:solidFill>
        </p:spPr>
      </p:pic>
      <p:sp>
        <p:nvSpPr>
          <p:cNvPr id="2" name="Tittel 1">
            <a:extLst>
              <a:ext uri="{FF2B5EF4-FFF2-40B4-BE49-F238E27FC236}">
                <a16:creationId xmlns:a16="http://schemas.microsoft.com/office/drawing/2014/main" id="{2C2428B1-EB6C-45B6-A713-424509766F9E}"/>
              </a:ext>
            </a:extLst>
          </p:cNvPr>
          <p:cNvSpPr>
            <a:spLocks noGrp="1"/>
          </p:cNvSpPr>
          <p:nvPr>
            <p:ph type="title"/>
          </p:nvPr>
        </p:nvSpPr>
        <p:spPr/>
        <p:txBody>
          <a:bodyPr/>
          <a:lstStyle/>
          <a:p>
            <a:r>
              <a:rPr lang="nb-NO" b="1" dirty="0"/>
              <a:t>Helsetjenesteområdet</a:t>
            </a:r>
          </a:p>
        </p:txBody>
      </p:sp>
      <p:sp>
        <p:nvSpPr>
          <p:cNvPr id="3" name="Plassholder for tekst 2">
            <a:extLst>
              <a:ext uri="{FF2B5EF4-FFF2-40B4-BE49-F238E27FC236}">
                <a16:creationId xmlns:a16="http://schemas.microsoft.com/office/drawing/2014/main" id="{B4538CB1-D12A-4E02-93C0-6DD8465EBA31}"/>
              </a:ext>
            </a:extLst>
          </p:cNvPr>
          <p:cNvSpPr>
            <a:spLocks noGrp="1"/>
          </p:cNvSpPr>
          <p:nvPr>
            <p:ph type="body" sz="quarter" idx="11"/>
          </p:nvPr>
        </p:nvSpPr>
        <p:spPr/>
        <p:txBody>
          <a:bodyPr/>
          <a:lstStyle/>
          <a:p>
            <a:endParaRPr lang="nb-NO"/>
          </a:p>
        </p:txBody>
      </p:sp>
      <p:sp>
        <p:nvSpPr>
          <p:cNvPr id="4" name="Plassholder for tekst 3">
            <a:extLst>
              <a:ext uri="{FF2B5EF4-FFF2-40B4-BE49-F238E27FC236}">
                <a16:creationId xmlns:a16="http://schemas.microsoft.com/office/drawing/2014/main" id="{0D5EA4F0-3C7A-4B6B-81E7-E5156BA75A26}"/>
              </a:ext>
            </a:extLst>
          </p:cNvPr>
          <p:cNvSpPr>
            <a:spLocks noGrp="1"/>
          </p:cNvSpPr>
          <p:nvPr>
            <p:ph type="body" sz="quarter" idx="12"/>
          </p:nvPr>
        </p:nvSpPr>
        <p:spPr>
          <a:xfrm>
            <a:off x="7234517" y="2177396"/>
            <a:ext cx="4296541" cy="3641147"/>
          </a:xfrm>
          <a:ln w="22225">
            <a:solidFill>
              <a:schemeClr val="accent1"/>
            </a:solidFill>
            <a:prstDash val="sysDash"/>
          </a:ln>
        </p:spPr>
        <p:txBody>
          <a:bodyPr>
            <a:normAutofit fontScale="70000" lnSpcReduction="20000"/>
          </a:bodyPr>
          <a:lstStyle/>
          <a:p>
            <a:pPr eaLnBrk="1" hangingPunct="1">
              <a:spcAft>
                <a:spcPts val="600"/>
              </a:spcAft>
              <a:buFont typeface="Wingdings" pitchFamily="2" charset="2"/>
              <a:buNone/>
              <a:defRPr/>
            </a:pPr>
            <a:r>
              <a:rPr lang="nb-NO" sz="2900" dirty="0"/>
              <a:t>    </a:t>
            </a:r>
            <a:r>
              <a:rPr lang="nb-NO" sz="2900" b="1" dirty="0"/>
              <a:t>Helsetjenesteområdet: </a:t>
            </a:r>
          </a:p>
          <a:p>
            <a:pPr eaLnBrk="1" hangingPunct="1">
              <a:spcAft>
                <a:spcPts val="600"/>
              </a:spcAft>
              <a:buFont typeface="Wingdings" pitchFamily="2" charset="2"/>
              <a:buNone/>
              <a:defRPr/>
            </a:pPr>
            <a:r>
              <a:rPr lang="nb-NO" sz="2900" dirty="0"/>
              <a:t>     Omfatter alle flater utenfor pasientsonen til pasient </a:t>
            </a:r>
            <a:r>
              <a:rPr lang="nb-NO" sz="2900" dirty="0" err="1"/>
              <a:t>X</a:t>
            </a:r>
            <a:r>
              <a:rPr lang="nb-NO" sz="2900" dirty="0"/>
              <a:t>. </a:t>
            </a:r>
          </a:p>
          <a:p>
            <a:pPr eaLnBrk="1" hangingPunct="1">
              <a:spcAft>
                <a:spcPts val="600"/>
              </a:spcAft>
              <a:buFont typeface="Arial" pitchFamily="34" charset="0"/>
              <a:buNone/>
              <a:defRPr/>
            </a:pPr>
            <a:r>
              <a:rPr lang="nb-NO" sz="2900" dirty="0"/>
              <a:t>     Det inkluderer andre pasienter og deres pasientsoner og det øvrige miljøet i helseinstitusjonen. </a:t>
            </a:r>
          </a:p>
          <a:p>
            <a:pPr eaLnBrk="1" hangingPunct="1">
              <a:spcAft>
                <a:spcPts val="600"/>
              </a:spcAft>
              <a:buFont typeface="Arial" pitchFamily="34" charset="0"/>
              <a:buNone/>
              <a:defRPr/>
            </a:pPr>
            <a:r>
              <a:rPr lang="nb-NO" sz="2900" dirty="0"/>
              <a:t>     Helsetjenesteområdet er karakterisert av nærvær av forskjellige og tallrike mikrobearter, inkludert multiresistente organismer.</a:t>
            </a:r>
          </a:p>
          <a:p>
            <a:pPr marL="0" indent="0">
              <a:buNone/>
            </a:pPr>
            <a:endParaRPr lang="nb-NO" dirty="0"/>
          </a:p>
        </p:txBody>
      </p:sp>
      <p:pic>
        <p:nvPicPr>
          <p:cNvPr id="5" name="Bilde 4">
            <a:extLst>
              <a:ext uri="{FF2B5EF4-FFF2-40B4-BE49-F238E27FC236}">
                <a16:creationId xmlns:a16="http://schemas.microsoft.com/office/drawing/2014/main" id="{DB8300F7-4837-4155-9943-187E740FDF6D}"/>
              </a:ext>
            </a:extLst>
          </p:cNvPr>
          <p:cNvPicPr>
            <a:picLocks noChangeAspect="1"/>
          </p:cNvPicPr>
          <p:nvPr/>
        </p:nvPicPr>
        <p:blipFill rotWithShape="1">
          <a:blip r:embed="rId4">
            <a:extLst>
              <a:ext uri="{28A0092B-C50C-407E-A947-70E740481C1C}">
                <a14:useLocalDpi xmlns:a14="http://schemas.microsoft.com/office/drawing/2010/main" val="0"/>
              </a:ext>
            </a:extLst>
          </a:blip>
          <a:srcRect l="16166" t="13538" r="12517" b="9410"/>
          <a:stretch/>
        </p:blipFill>
        <p:spPr>
          <a:xfrm>
            <a:off x="1351429" y="2655794"/>
            <a:ext cx="3583642" cy="3012141"/>
          </a:xfrm>
          <a:prstGeom prst="rect">
            <a:avLst/>
          </a:prstGeom>
          <a:noFill/>
        </p:spPr>
      </p:pic>
      <p:sp>
        <p:nvSpPr>
          <p:cNvPr id="9" name="TekstSylinder 8">
            <a:extLst>
              <a:ext uri="{FF2B5EF4-FFF2-40B4-BE49-F238E27FC236}">
                <a16:creationId xmlns:a16="http://schemas.microsoft.com/office/drawing/2014/main" id="{93D37E3D-14D0-4E22-AEC2-63F0BCAD5313}"/>
              </a:ext>
            </a:extLst>
          </p:cNvPr>
          <p:cNvSpPr txBox="1"/>
          <p:nvPr/>
        </p:nvSpPr>
        <p:spPr>
          <a:xfrm>
            <a:off x="1373484" y="1929760"/>
            <a:ext cx="2788381" cy="430887"/>
          </a:xfrm>
          <a:prstGeom prst="rect">
            <a:avLst/>
          </a:prstGeom>
          <a:noFill/>
        </p:spPr>
        <p:txBody>
          <a:bodyPr wrap="square" rtlCol="0">
            <a:spAutoFit/>
          </a:bodyPr>
          <a:lstStyle/>
          <a:p>
            <a:pPr algn="l"/>
            <a:r>
              <a:rPr lang="nb-NO" sz="2200" dirty="0"/>
              <a:t>Helsetjenesteområdet</a:t>
            </a:r>
          </a:p>
        </p:txBody>
      </p:sp>
      <p:sp>
        <p:nvSpPr>
          <p:cNvPr id="10" name="TekstSylinder 9">
            <a:extLst>
              <a:ext uri="{FF2B5EF4-FFF2-40B4-BE49-F238E27FC236}">
                <a16:creationId xmlns:a16="http://schemas.microsoft.com/office/drawing/2014/main" id="{148E810A-8BD1-4C1A-B8BE-C5F442921D75}"/>
              </a:ext>
            </a:extLst>
          </p:cNvPr>
          <p:cNvSpPr txBox="1"/>
          <p:nvPr/>
        </p:nvSpPr>
        <p:spPr>
          <a:xfrm>
            <a:off x="1447443" y="2559354"/>
            <a:ext cx="2788381" cy="430887"/>
          </a:xfrm>
          <a:prstGeom prst="rect">
            <a:avLst/>
          </a:prstGeom>
          <a:noFill/>
        </p:spPr>
        <p:txBody>
          <a:bodyPr wrap="square" rtlCol="0">
            <a:spAutoFit/>
          </a:bodyPr>
          <a:lstStyle/>
          <a:p>
            <a:pPr algn="l"/>
            <a:r>
              <a:rPr lang="nb-NO" sz="2200" dirty="0"/>
              <a:t>Pasientsonen</a:t>
            </a:r>
          </a:p>
        </p:txBody>
      </p:sp>
    </p:spTree>
    <p:extLst>
      <p:ext uri="{BB962C8B-B14F-4D97-AF65-F5344CB8AC3E}">
        <p14:creationId xmlns:p14="http://schemas.microsoft.com/office/powerpoint/2010/main" val="2936536876"/>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E3102461-745D-4BC4-BCBB-4AE867C309D9}"/>
              </a:ext>
            </a:extLst>
          </p:cNvPr>
          <p:cNvSpPr>
            <a:spLocks noGrp="1"/>
          </p:cNvSpPr>
          <p:nvPr>
            <p:ph type="title"/>
          </p:nvPr>
        </p:nvSpPr>
        <p:spPr/>
        <p:txBody>
          <a:bodyPr/>
          <a:lstStyle/>
          <a:p>
            <a:r>
              <a:rPr lang="nb-NO" b="1" dirty="0"/>
              <a:t>Håndhygiene til rett tid </a:t>
            </a:r>
          </a:p>
        </p:txBody>
      </p:sp>
      <p:sp>
        <p:nvSpPr>
          <p:cNvPr id="3" name="Plassholder for tekst 2">
            <a:extLst>
              <a:ext uri="{FF2B5EF4-FFF2-40B4-BE49-F238E27FC236}">
                <a16:creationId xmlns:a16="http://schemas.microsoft.com/office/drawing/2014/main" id="{FEC70F78-5CE9-4C15-ABB9-5AD69D7AA872}"/>
              </a:ext>
            </a:extLst>
          </p:cNvPr>
          <p:cNvSpPr>
            <a:spLocks noGrp="1"/>
          </p:cNvSpPr>
          <p:nvPr>
            <p:ph type="body" sz="quarter" idx="11"/>
          </p:nvPr>
        </p:nvSpPr>
        <p:spPr/>
        <p:txBody>
          <a:bodyPr/>
          <a:lstStyle/>
          <a:p>
            <a:endParaRPr lang="nb-NO"/>
          </a:p>
        </p:txBody>
      </p:sp>
      <p:sp>
        <p:nvSpPr>
          <p:cNvPr id="4" name="Plassholder for tekst 3">
            <a:extLst>
              <a:ext uri="{FF2B5EF4-FFF2-40B4-BE49-F238E27FC236}">
                <a16:creationId xmlns:a16="http://schemas.microsoft.com/office/drawing/2014/main" id="{EDEC818B-375A-43B6-B1E6-6478EC6D336E}"/>
              </a:ext>
            </a:extLst>
          </p:cNvPr>
          <p:cNvSpPr>
            <a:spLocks noGrp="1"/>
          </p:cNvSpPr>
          <p:nvPr>
            <p:ph type="body" sz="quarter" idx="12"/>
          </p:nvPr>
        </p:nvSpPr>
        <p:spPr>
          <a:xfrm>
            <a:off x="1015339" y="1962243"/>
            <a:ext cx="10515600" cy="3641147"/>
          </a:xfrm>
        </p:spPr>
        <p:txBody>
          <a:bodyPr/>
          <a:lstStyle/>
          <a:p>
            <a:pPr marL="0" indent="0">
              <a:spcBef>
                <a:spcPct val="0"/>
              </a:spcBef>
              <a:buFont typeface="Arial" pitchFamily="34" charset="0"/>
              <a:buNone/>
            </a:pPr>
            <a:r>
              <a:rPr lang="nb-NO" altLang="nb-NO" sz="2800" dirty="0"/>
              <a:t>Basert på dette geografiske konseptet er det utformet en modell med fire (fem) indikasjoner for når man bør utføre håndhygiene under pleie/behandling:</a:t>
            </a:r>
          </a:p>
          <a:p>
            <a:pPr marL="0" indent="0">
              <a:buFont typeface="Arial" pitchFamily="34" charset="0"/>
              <a:buNone/>
            </a:pPr>
            <a:endParaRPr lang="nb-NO" altLang="nb-NO" b="1" dirty="0"/>
          </a:p>
          <a:p>
            <a:pPr marL="0" indent="0">
              <a:buFont typeface="Arial" pitchFamily="34" charset="0"/>
              <a:buNone/>
            </a:pPr>
            <a:r>
              <a:rPr lang="nb-NO" altLang="nb-NO" b="1" dirty="0"/>
              <a:t>”</a:t>
            </a:r>
            <a:r>
              <a:rPr lang="en-US" altLang="nb-NO" b="1" dirty="0"/>
              <a:t>Håndhygiene </a:t>
            </a:r>
            <a:r>
              <a:rPr lang="en-US" altLang="nb-NO" b="1" dirty="0" err="1"/>
              <a:t>til</a:t>
            </a:r>
            <a:r>
              <a:rPr lang="en-US" altLang="nb-NO" b="1" dirty="0"/>
              <a:t> </a:t>
            </a:r>
            <a:r>
              <a:rPr lang="en-US" altLang="nb-NO" b="1" dirty="0" err="1"/>
              <a:t>rett</a:t>
            </a:r>
            <a:r>
              <a:rPr lang="en-US" altLang="nb-NO" b="1" dirty="0"/>
              <a:t> </a:t>
            </a:r>
            <a:r>
              <a:rPr lang="en-US" altLang="nb-NO" b="1" dirty="0" err="1"/>
              <a:t>tid</a:t>
            </a:r>
            <a:r>
              <a:rPr lang="en-US" altLang="nb-NO" b="1" dirty="0"/>
              <a:t>”</a:t>
            </a:r>
            <a:endParaRPr lang="nb-NO" altLang="nb-NO" b="1" dirty="0"/>
          </a:p>
          <a:p>
            <a:endParaRPr lang="nb-NO" dirty="0"/>
          </a:p>
        </p:txBody>
      </p:sp>
      <p:pic>
        <p:nvPicPr>
          <p:cNvPr id="5" name="Bilde 4">
            <a:extLst>
              <a:ext uri="{FF2B5EF4-FFF2-40B4-BE49-F238E27FC236}">
                <a16:creationId xmlns:a16="http://schemas.microsoft.com/office/drawing/2014/main" id="{B74430C1-7FC0-4F53-AD9C-108150C1EB41}"/>
              </a:ext>
            </a:extLst>
          </p:cNvPr>
          <p:cNvPicPr>
            <a:picLocks noChangeAspect="1"/>
          </p:cNvPicPr>
          <p:nvPr/>
        </p:nvPicPr>
        <p:blipFill>
          <a:blip r:embed="rId2"/>
          <a:stretch>
            <a:fillRect/>
          </a:stretch>
        </p:blipFill>
        <p:spPr>
          <a:xfrm>
            <a:off x="8760759" y="3019791"/>
            <a:ext cx="3013194" cy="3666903"/>
          </a:xfrm>
          <a:prstGeom prst="rect">
            <a:avLst/>
          </a:prstGeom>
        </p:spPr>
      </p:pic>
    </p:spTree>
    <p:extLst>
      <p:ext uri="{BB962C8B-B14F-4D97-AF65-F5344CB8AC3E}">
        <p14:creationId xmlns:p14="http://schemas.microsoft.com/office/powerpoint/2010/main" val="573310895"/>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13A6A741-C4F1-44B0-A6DC-058C8382F5BD}"/>
              </a:ext>
            </a:extLst>
          </p:cNvPr>
          <p:cNvSpPr>
            <a:spLocks noGrp="1"/>
          </p:cNvSpPr>
          <p:nvPr>
            <p:ph type="title"/>
          </p:nvPr>
        </p:nvSpPr>
        <p:spPr>
          <a:xfrm>
            <a:off x="1015459" y="718428"/>
            <a:ext cx="10515600" cy="1329595"/>
          </a:xfrm>
        </p:spPr>
        <p:txBody>
          <a:bodyPr/>
          <a:lstStyle/>
          <a:p>
            <a:r>
              <a:rPr lang="nb-NO" altLang="nb-NO" b="1" dirty="0"/>
              <a:t>Indikasjon 1  - Før kontakt </a:t>
            </a:r>
            <a:br>
              <a:rPr lang="nb-NO" altLang="nb-NO" b="1" dirty="0"/>
            </a:br>
            <a:r>
              <a:rPr lang="nb-NO" altLang="nb-NO" b="1" dirty="0"/>
              <a:t>med pasient eller pasientens omgivelser</a:t>
            </a:r>
            <a:endParaRPr lang="nb-NO" b="1" dirty="0"/>
          </a:p>
        </p:txBody>
      </p:sp>
      <p:sp>
        <p:nvSpPr>
          <p:cNvPr id="3" name="Plassholder for tekst 2">
            <a:extLst>
              <a:ext uri="{FF2B5EF4-FFF2-40B4-BE49-F238E27FC236}">
                <a16:creationId xmlns:a16="http://schemas.microsoft.com/office/drawing/2014/main" id="{701876B3-48BB-4366-9B03-1F0F760AE079}"/>
              </a:ext>
            </a:extLst>
          </p:cNvPr>
          <p:cNvSpPr>
            <a:spLocks noGrp="1"/>
          </p:cNvSpPr>
          <p:nvPr>
            <p:ph type="body" sz="quarter" idx="11"/>
          </p:nvPr>
        </p:nvSpPr>
        <p:spPr/>
        <p:txBody>
          <a:bodyPr/>
          <a:lstStyle/>
          <a:p>
            <a:endParaRPr lang="nb-NO"/>
          </a:p>
        </p:txBody>
      </p:sp>
      <p:sp>
        <p:nvSpPr>
          <p:cNvPr id="4" name="Plassholder for tekst 3">
            <a:extLst>
              <a:ext uri="{FF2B5EF4-FFF2-40B4-BE49-F238E27FC236}">
                <a16:creationId xmlns:a16="http://schemas.microsoft.com/office/drawing/2014/main" id="{51023087-1750-4945-B123-1E03051ED4BA}"/>
              </a:ext>
            </a:extLst>
          </p:cNvPr>
          <p:cNvSpPr>
            <a:spLocks noGrp="1"/>
          </p:cNvSpPr>
          <p:nvPr>
            <p:ph type="body" sz="quarter" idx="12"/>
          </p:nvPr>
        </p:nvSpPr>
        <p:spPr>
          <a:xfrm>
            <a:off x="1015459" y="2177396"/>
            <a:ext cx="5506365" cy="4131218"/>
          </a:xfrm>
          <a:ln w="25400">
            <a:solidFill>
              <a:schemeClr val="accent1"/>
            </a:solidFill>
            <a:prstDash val="sysDash"/>
          </a:ln>
        </p:spPr>
        <p:txBody>
          <a:bodyPr>
            <a:normAutofit fontScale="32500" lnSpcReduction="20000"/>
          </a:bodyPr>
          <a:lstStyle/>
          <a:p>
            <a:pPr eaLnBrk="1" hangingPunct="1">
              <a:spcBef>
                <a:spcPct val="0"/>
              </a:spcBef>
              <a:buFontTx/>
              <a:buNone/>
            </a:pPr>
            <a:r>
              <a:rPr lang="nb-NO" altLang="nb-NO" sz="5500" b="1" dirty="0"/>
              <a:t>Når?</a:t>
            </a:r>
          </a:p>
          <a:p>
            <a:pPr eaLnBrk="1" hangingPunct="1">
              <a:spcBef>
                <a:spcPct val="0"/>
              </a:spcBef>
              <a:buNone/>
            </a:pPr>
            <a:r>
              <a:rPr lang="nb-NO" altLang="nb-NO" sz="5500" dirty="0"/>
              <a:t>     Utfør håndhygiene før du berører en pasient eller gjenstander i pasientens nærmeste omgivelser (pasientsonen).</a:t>
            </a:r>
          </a:p>
          <a:p>
            <a:pPr eaLnBrk="1" hangingPunct="1">
              <a:spcBef>
                <a:spcPct val="0"/>
              </a:spcBef>
              <a:buFontTx/>
              <a:buNone/>
            </a:pPr>
            <a:endParaRPr lang="nb-NO" altLang="nb-NO" sz="5500" dirty="0"/>
          </a:p>
          <a:p>
            <a:pPr eaLnBrk="1" hangingPunct="1">
              <a:spcBef>
                <a:spcPct val="0"/>
              </a:spcBef>
              <a:buFontTx/>
              <a:buNone/>
            </a:pPr>
            <a:r>
              <a:rPr lang="nb-NO" altLang="nb-NO" sz="5500" b="1" dirty="0"/>
              <a:t>Hvorfor? </a:t>
            </a:r>
          </a:p>
          <a:p>
            <a:pPr eaLnBrk="1" hangingPunct="1">
              <a:spcBef>
                <a:spcPct val="0"/>
              </a:spcBef>
              <a:buFontTx/>
              <a:buNone/>
            </a:pPr>
            <a:r>
              <a:rPr lang="nb-NO" altLang="nb-NO" sz="5500" dirty="0"/>
              <a:t>     For å beskytte pasienten mot potensielt sykdomsfremkallende mikroorganismer du har på hendene.</a:t>
            </a:r>
          </a:p>
          <a:p>
            <a:pPr eaLnBrk="1" hangingPunct="1">
              <a:spcBef>
                <a:spcPct val="0"/>
              </a:spcBef>
              <a:buFontTx/>
              <a:buNone/>
            </a:pPr>
            <a:endParaRPr lang="nb-NO" altLang="nb-NO" sz="5500" dirty="0"/>
          </a:p>
          <a:p>
            <a:pPr>
              <a:spcBef>
                <a:spcPct val="0"/>
              </a:spcBef>
              <a:buFontTx/>
              <a:buNone/>
            </a:pPr>
            <a:r>
              <a:rPr lang="nb-NO" altLang="nb-NO" sz="5500" b="1" dirty="0"/>
              <a:t>Eksempler:</a:t>
            </a:r>
          </a:p>
          <a:p>
            <a:pPr eaLnBrk="1" hangingPunct="1">
              <a:buFontTx/>
              <a:buNone/>
            </a:pPr>
            <a:r>
              <a:rPr lang="nb-NO" altLang="nb-NO" sz="5500" dirty="0"/>
              <a:t>     Håndhilsning, personlig pleie, gå-trening, massasje, måle puls, blodtrykk, EKG, rydde nattbord med mer.</a:t>
            </a:r>
          </a:p>
          <a:p>
            <a:pPr marL="0" indent="0">
              <a:buNone/>
            </a:pPr>
            <a:endParaRPr lang="nb-NO" dirty="0"/>
          </a:p>
        </p:txBody>
      </p:sp>
      <p:pic>
        <p:nvPicPr>
          <p:cNvPr id="6" name="Bilde 5">
            <a:extLst>
              <a:ext uri="{FF2B5EF4-FFF2-40B4-BE49-F238E27FC236}">
                <a16:creationId xmlns:a16="http://schemas.microsoft.com/office/drawing/2014/main" id="{AEC2EB7A-D816-4D68-B1EF-D0BC37520539}"/>
              </a:ext>
            </a:extLst>
          </p:cNvPr>
          <p:cNvPicPr>
            <a:picLocks noChangeAspect="1"/>
          </p:cNvPicPr>
          <p:nvPr/>
        </p:nvPicPr>
        <p:blipFill>
          <a:blip r:embed="rId2"/>
          <a:stretch>
            <a:fillRect/>
          </a:stretch>
        </p:blipFill>
        <p:spPr>
          <a:xfrm>
            <a:off x="7691717" y="2177396"/>
            <a:ext cx="3584761" cy="4131218"/>
          </a:xfrm>
          <a:prstGeom prst="rect">
            <a:avLst/>
          </a:prstGeom>
        </p:spPr>
      </p:pic>
    </p:spTree>
    <p:extLst>
      <p:ext uri="{BB962C8B-B14F-4D97-AF65-F5344CB8AC3E}">
        <p14:creationId xmlns:p14="http://schemas.microsoft.com/office/powerpoint/2010/main" val="2645214792"/>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1FAC4596-AF9B-4BE7-956F-C97DB2B4C60D}"/>
              </a:ext>
            </a:extLst>
          </p:cNvPr>
          <p:cNvSpPr>
            <a:spLocks noGrp="1"/>
          </p:cNvSpPr>
          <p:nvPr>
            <p:ph type="title"/>
          </p:nvPr>
        </p:nvSpPr>
        <p:spPr>
          <a:xfrm>
            <a:off x="1015459" y="718428"/>
            <a:ext cx="10515600" cy="1329595"/>
          </a:xfrm>
        </p:spPr>
        <p:txBody>
          <a:bodyPr/>
          <a:lstStyle/>
          <a:p>
            <a:r>
              <a:rPr lang="nb-NO" altLang="nb-NO" sz="4800" b="1" dirty="0"/>
              <a:t>Indikasjon  2 – </a:t>
            </a:r>
            <a:br>
              <a:rPr lang="nb-NO" altLang="nb-NO" sz="4800" b="1" dirty="0"/>
            </a:br>
            <a:r>
              <a:rPr lang="nb-NO" altLang="nb-NO" sz="4800" b="1" dirty="0"/>
              <a:t>Før rene/aseptiske oppgaver</a:t>
            </a:r>
            <a:endParaRPr lang="nb-NO" dirty="0"/>
          </a:p>
        </p:txBody>
      </p:sp>
      <p:sp>
        <p:nvSpPr>
          <p:cNvPr id="3" name="Plassholder for tekst 2">
            <a:extLst>
              <a:ext uri="{FF2B5EF4-FFF2-40B4-BE49-F238E27FC236}">
                <a16:creationId xmlns:a16="http://schemas.microsoft.com/office/drawing/2014/main" id="{2C9CE5C5-71B1-4933-B589-807E097937D0}"/>
              </a:ext>
            </a:extLst>
          </p:cNvPr>
          <p:cNvSpPr>
            <a:spLocks noGrp="1"/>
          </p:cNvSpPr>
          <p:nvPr>
            <p:ph type="body" sz="quarter" idx="11"/>
          </p:nvPr>
        </p:nvSpPr>
        <p:spPr/>
        <p:txBody>
          <a:bodyPr/>
          <a:lstStyle/>
          <a:p>
            <a:endParaRPr lang="nb-NO"/>
          </a:p>
        </p:txBody>
      </p:sp>
      <p:sp>
        <p:nvSpPr>
          <p:cNvPr id="4" name="Plassholder for tekst 3">
            <a:extLst>
              <a:ext uri="{FF2B5EF4-FFF2-40B4-BE49-F238E27FC236}">
                <a16:creationId xmlns:a16="http://schemas.microsoft.com/office/drawing/2014/main" id="{265D8434-BDD7-498A-9115-5531C8CD7B8C}"/>
              </a:ext>
            </a:extLst>
          </p:cNvPr>
          <p:cNvSpPr>
            <a:spLocks noGrp="1"/>
          </p:cNvSpPr>
          <p:nvPr>
            <p:ph type="body" sz="quarter" idx="12"/>
          </p:nvPr>
        </p:nvSpPr>
        <p:spPr>
          <a:xfrm>
            <a:off x="5446059" y="2177396"/>
            <a:ext cx="6085000" cy="4162892"/>
          </a:xfrm>
          <a:ln w="25400">
            <a:solidFill>
              <a:schemeClr val="accent1"/>
            </a:solidFill>
            <a:prstDash val="sysDash"/>
          </a:ln>
        </p:spPr>
        <p:txBody>
          <a:bodyPr>
            <a:normAutofit fontScale="77500" lnSpcReduction="20000"/>
          </a:bodyPr>
          <a:lstStyle/>
          <a:p>
            <a:pPr>
              <a:spcBef>
                <a:spcPct val="0"/>
              </a:spcBef>
              <a:buNone/>
            </a:pPr>
            <a:r>
              <a:rPr lang="nb-NO" altLang="nb-NO" sz="2600" b="1" dirty="0"/>
              <a:t>Når? </a:t>
            </a:r>
          </a:p>
          <a:p>
            <a:pPr>
              <a:spcBef>
                <a:spcPct val="0"/>
              </a:spcBef>
              <a:buNone/>
            </a:pPr>
            <a:r>
              <a:rPr lang="nb-NO" altLang="nb-NO" sz="2600" dirty="0"/>
              <a:t>     Utfør håndhygiene umiddelbart før en ren/aseptisk oppgave.</a:t>
            </a:r>
          </a:p>
          <a:p>
            <a:pPr>
              <a:spcBef>
                <a:spcPct val="0"/>
              </a:spcBef>
              <a:buNone/>
            </a:pPr>
            <a:endParaRPr lang="nb-NO" altLang="nb-NO" sz="2600" dirty="0"/>
          </a:p>
          <a:p>
            <a:pPr>
              <a:spcBef>
                <a:spcPct val="0"/>
              </a:spcBef>
              <a:buNone/>
            </a:pPr>
            <a:r>
              <a:rPr lang="nb-NO" altLang="nb-NO" sz="2600" b="1" dirty="0"/>
              <a:t>Hvorfor? </a:t>
            </a:r>
          </a:p>
          <a:p>
            <a:pPr>
              <a:spcBef>
                <a:spcPct val="0"/>
              </a:spcBef>
              <a:buNone/>
            </a:pPr>
            <a:r>
              <a:rPr lang="nb-NO" altLang="nb-NO" sz="2600" dirty="0"/>
              <a:t>     For å beskytte pasienten mot at skadelige mikroorganismer, inkludert pasientens egne mikroorganismer, trenger inn i hans eller hennes kropp.</a:t>
            </a:r>
          </a:p>
          <a:p>
            <a:pPr>
              <a:spcBef>
                <a:spcPct val="0"/>
              </a:spcBef>
              <a:buNone/>
            </a:pPr>
            <a:endParaRPr lang="nb-NO" altLang="nb-NO" sz="2600" dirty="0"/>
          </a:p>
          <a:p>
            <a:pPr>
              <a:spcBef>
                <a:spcPct val="0"/>
              </a:spcBef>
              <a:buNone/>
            </a:pPr>
            <a:r>
              <a:rPr lang="nb-NO" altLang="nb-NO" sz="2600" b="1" dirty="0"/>
              <a:t>Eksempler:</a:t>
            </a:r>
          </a:p>
          <a:p>
            <a:pPr>
              <a:spcBef>
                <a:spcPct val="0"/>
              </a:spcBef>
              <a:buNone/>
            </a:pPr>
            <a:r>
              <a:rPr lang="nb-NO" altLang="nb-NO" sz="2600" dirty="0"/>
              <a:t>    Berøring av slimhinneområder (munn, nese, øyne), sårstell, injeksjoner, innleggelse av urinkateter.</a:t>
            </a:r>
          </a:p>
          <a:p>
            <a:pPr marL="0" indent="0">
              <a:buNone/>
            </a:pPr>
            <a:endParaRPr lang="nb-NO" dirty="0"/>
          </a:p>
        </p:txBody>
      </p:sp>
      <p:pic>
        <p:nvPicPr>
          <p:cNvPr id="6" name="Bilde 5">
            <a:extLst>
              <a:ext uri="{FF2B5EF4-FFF2-40B4-BE49-F238E27FC236}">
                <a16:creationId xmlns:a16="http://schemas.microsoft.com/office/drawing/2014/main" id="{7BB0D6B6-218D-4C36-9A91-5A57F15D5D86}"/>
              </a:ext>
            </a:extLst>
          </p:cNvPr>
          <p:cNvPicPr>
            <a:picLocks noChangeAspect="1"/>
          </p:cNvPicPr>
          <p:nvPr/>
        </p:nvPicPr>
        <p:blipFill>
          <a:blip r:embed="rId3"/>
          <a:stretch>
            <a:fillRect/>
          </a:stretch>
        </p:blipFill>
        <p:spPr>
          <a:xfrm>
            <a:off x="897871" y="2281947"/>
            <a:ext cx="4143375" cy="3857625"/>
          </a:xfrm>
          <a:prstGeom prst="rect">
            <a:avLst/>
          </a:prstGeom>
        </p:spPr>
      </p:pic>
    </p:spTree>
    <p:extLst>
      <p:ext uri="{BB962C8B-B14F-4D97-AF65-F5344CB8AC3E}">
        <p14:creationId xmlns:p14="http://schemas.microsoft.com/office/powerpoint/2010/main" val="2967812407"/>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A981E9D4-EE85-48F9-A673-6CFE47F21A79}"/>
              </a:ext>
            </a:extLst>
          </p:cNvPr>
          <p:cNvSpPr>
            <a:spLocks noGrp="1"/>
          </p:cNvSpPr>
          <p:nvPr>
            <p:ph type="title"/>
          </p:nvPr>
        </p:nvSpPr>
        <p:spPr>
          <a:xfrm>
            <a:off x="1015459" y="718428"/>
            <a:ext cx="10515600" cy="1329595"/>
          </a:xfrm>
        </p:spPr>
        <p:txBody>
          <a:bodyPr/>
          <a:lstStyle/>
          <a:p>
            <a:r>
              <a:rPr lang="nb-NO" altLang="nb-NO" b="1" dirty="0"/>
              <a:t>Indikasjon 3 – </a:t>
            </a:r>
            <a:br>
              <a:rPr lang="nb-NO" altLang="nb-NO" b="1" dirty="0"/>
            </a:br>
            <a:r>
              <a:rPr lang="nb-NO" altLang="nb-NO" b="1" dirty="0"/>
              <a:t>Etter kontakt med kroppsvæske</a:t>
            </a:r>
            <a:endParaRPr lang="nb-NO" b="1" dirty="0"/>
          </a:p>
        </p:txBody>
      </p:sp>
      <p:sp>
        <p:nvSpPr>
          <p:cNvPr id="3" name="Plassholder for tekst 2">
            <a:extLst>
              <a:ext uri="{FF2B5EF4-FFF2-40B4-BE49-F238E27FC236}">
                <a16:creationId xmlns:a16="http://schemas.microsoft.com/office/drawing/2014/main" id="{A75F9DFF-E380-4C0C-91D7-0AAEBF685D72}"/>
              </a:ext>
            </a:extLst>
          </p:cNvPr>
          <p:cNvSpPr>
            <a:spLocks noGrp="1"/>
          </p:cNvSpPr>
          <p:nvPr>
            <p:ph type="body" sz="quarter" idx="11"/>
          </p:nvPr>
        </p:nvSpPr>
        <p:spPr/>
        <p:txBody>
          <a:bodyPr/>
          <a:lstStyle/>
          <a:p>
            <a:endParaRPr lang="nb-NO"/>
          </a:p>
        </p:txBody>
      </p:sp>
      <p:sp>
        <p:nvSpPr>
          <p:cNvPr id="4" name="Plassholder for tekst 3">
            <a:extLst>
              <a:ext uri="{FF2B5EF4-FFF2-40B4-BE49-F238E27FC236}">
                <a16:creationId xmlns:a16="http://schemas.microsoft.com/office/drawing/2014/main" id="{EE3408A9-572D-41F8-A3CE-BB1557D7EBA5}"/>
              </a:ext>
            </a:extLst>
          </p:cNvPr>
          <p:cNvSpPr>
            <a:spLocks noGrp="1"/>
          </p:cNvSpPr>
          <p:nvPr>
            <p:ph type="body" sz="quarter" idx="12"/>
          </p:nvPr>
        </p:nvSpPr>
        <p:spPr>
          <a:xfrm>
            <a:off x="1015339" y="1908455"/>
            <a:ext cx="4766776" cy="4384769"/>
          </a:xfrm>
          <a:ln w="25400">
            <a:solidFill>
              <a:schemeClr val="accent1"/>
            </a:solidFill>
            <a:prstDash val="sysDash"/>
          </a:ln>
        </p:spPr>
        <p:txBody>
          <a:bodyPr>
            <a:normAutofit fontScale="47500" lnSpcReduction="20000"/>
          </a:bodyPr>
          <a:lstStyle/>
          <a:p>
            <a:pPr>
              <a:spcBef>
                <a:spcPct val="0"/>
              </a:spcBef>
              <a:buFontTx/>
              <a:buNone/>
            </a:pPr>
            <a:r>
              <a:rPr lang="nb-NO" altLang="nb-NO" sz="3600" b="1" dirty="0"/>
              <a:t>Når? </a:t>
            </a:r>
          </a:p>
          <a:p>
            <a:pPr>
              <a:spcBef>
                <a:spcPct val="0"/>
              </a:spcBef>
              <a:buNone/>
            </a:pPr>
            <a:r>
              <a:rPr lang="nb-NO" altLang="nb-NO" sz="3600" dirty="0"/>
              <a:t>     Rengjør hendene umiddelbart dersom du har vært i kontakt med kroppsvæske (også etter bruk av hansker).</a:t>
            </a:r>
          </a:p>
          <a:p>
            <a:pPr eaLnBrk="1" hangingPunct="1">
              <a:spcBef>
                <a:spcPct val="0"/>
              </a:spcBef>
              <a:buFontTx/>
              <a:buNone/>
            </a:pPr>
            <a:endParaRPr lang="nb-NO" altLang="nb-NO" sz="3600" dirty="0"/>
          </a:p>
          <a:p>
            <a:pPr eaLnBrk="1" hangingPunct="1">
              <a:spcBef>
                <a:spcPct val="0"/>
              </a:spcBef>
              <a:buFontTx/>
              <a:buNone/>
            </a:pPr>
            <a:r>
              <a:rPr lang="nb-NO" altLang="nb-NO" sz="3600" b="1" dirty="0"/>
              <a:t>Hvorfor? </a:t>
            </a:r>
          </a:p>
          <a:p>
            <a:pPr>
              <a:spcBef>
                <a:spcPct val="0"/>
              </a:spcBef>
              <a:buNone/>
            </a:pPr>
            <a:r>
              <a:rPr lang="nb-NO" altLang="nb-NO" sz="3600" dirty="0"/>
              <a:t>     For å beskytte deg selv og omgivelsene mot skadelige mikroorganismer fra pasienten.</a:t>
            </a:r>
          </a:p>
          <a:p>
            <a:pPr eaLnBrk="1" hangingPunct="1">
              <a:spcBef>
                <a:spcPct val="0"/>
              </a:spcBef>
              <a:buFontTx/>
              <a:buNone/>
            </a:pPr>
            <a:endParaRPr lang="nb-NO" altLang="nb-NO" sz="3600" dirty="0"/>
          </a:p>
          <a:p>
            <a:pPr eaLnBrk="1" hangingPunct="1">
              <a:spcBef>
                <a:spcPct val="0"/>
              </a:spcBef>
              <a:buFontTx/>
              <a:buNone/>
            </a:pPr>
            <a:r>
              <a:rPr lang="nb-NO" altLang="nb-NO" sz="3600" b="1" dirty="0"/>
              <a:t>Eksempler:</a:t>
            </a:r>
          </a:p>
          <a:p>
            <a:pPr>
              <a:spcBef>
                <a:spcPct val="0"/>
              </a:spcBef>
              <a:buFontTx/>
              <a:buNone/>
            </a:pPr>
            <a:r>
              <a:rPr lang="nb-NO" altLang="nb-NO" sz="3600" dirty="0"/>
              <a:t>     Slim i munn/luftveiene, sårvæske, sekresjon i drenasjesystem, kontakt med urin, avføring, oppkast, håndtering av avfall, håndtering av mikrobiologisk prøvemateriale, kontakt med skittent sengetøy, bekken med mer.</a:t>
            </a:r>
          </a:p>
          <a:p>
            <a:pPr marL="0" indent="0">
              <a:buNone/>
            </a:pPr>
            <a:endParaRPr lang="nb-NO" dirty="0"/>
          </a:p>
        </p:txBody>
      </p:sp>
      <p:pic>
        <p:nvPicPr>
          <p:cNvPr id="6" name="Bilde 5">
            <a:extLst>
              <a:ext uri="{FF2B5EF4-FFF2-40B4-BE49-F238E27FC236}">
                <a16:creationId xmlns:a16="http://schemas.microsoft.com/office/drawing/2014/main" id="{1F2BABB9-342F-4F49-8D2F-D1B8696D176D}"/>
              </a:ext>
            </a:extLst>
          </p:cNvPr>
          <p:cNvPicPr>
            <a:picLocks noChangeAspect="1"/>
          </p:cNvPicPr>
          <p:nvPr/>
        </p:nvPicPr>
        <p:blipFill>
          <a:blip r:embed="rId2"/>
          <a:stretch>
            <a:fillRect/>
          </a:stretch>
        </p:blipFill>
        <p:spPr>
          <a:xfrm>
            <a:off x="7178014" y="2149849"/>
            <a:ext cx="4352925" cy="4143375"/>
          </a:xfrm>
          <a:prstGeom prst="rect">
            <a:avLst/>
          </a:prstGeom>
        </p:spPr>
      </p:pic>
    </p:spTree>
    <p:extLst>
      <p:ext uri="{BB962C8B-B14F-4D97-AF65-F5344CB8AC3E}">
        <p14:creationId xmlns:p14="http://schemas.microsoft.com/office/powerpoint/2010/main" val="3040831877"/>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A6A9F5ED-3A95-42D6-BE1E-16316FA1A93C}"/>
              </a:ext>
            </a:extLst>
          </p:cNvPr>
          <p:cNvSpPr>
            <a:spLocks noGrp="1"/>
          </p:cNvSpPr>
          <p:nvPr>
            <p:ph type="title"/>
          </p:nvPr>
        </p:nvSpPr>
        <p:spPr>
          <a:xfrm>
            <a:off x="1015458" y="718428"/>
            <a:ext cx="10925529" cy="1329595"/>
          </a:xfrm>
        </p:spPr>
        <p:txBody>
          <a:bodyPr/>
          <a:lstStyle/>
          <a:p>
            <a:r>
              <a:rPr lang="nb-NO" altLang="nb-NO" b="1" dirty="0"/>
              <a:t>Indikasjon 4  - Etter kontakt med pasienten eller gjenstander i pasientsonen</a:t>
            </a:r>
            <a:endParaRPr lang="nb-NO" b="1" dirty="0"/>
          </a:p>
        </p:txBody>
      </p:sp>
      <p:sp>
        <p:nvSpPr>
          <p:cNvPr id="3" name="Plassholder for tekst 2">
            <a:extLst>
              <a:ext uri="{FF2B5EF4-FFF2-40B4-BE49-F238E27FC236}">
                <a16:creationId xmlns:a16="http://schemas.microsoft.com/office/drawing/2014/main" id="{5F0D9083-0A1B-45EB-ADF0-694D4D7D944F}"/>
              </a:ext>
            </a:extLst>
          </p:cNvPr>
          <p:cNvSpPr>
            <a:spLocks noGrp="1"/>
          </p:cNvSpPr>
          <p:nvPr>
            <p:ph type="body" sz="quarter" idx="11"/>
          </p:nvPr>
        </p:nvSpPr>
        <p:spPr/>
        <p:txBody>
          <a:bodyPr/>
          <a:lstStyle/>
          <a:p>
            <a:endParaRPr lang="nb-NO"/>
          </a:p>
        </p:txBody>
      </p:sp>
      <p:sp>
        <p:nvSpPr>
          <p:cNvPr id="4" name="Plassholder for tekst 3">
            <a:extLst>
              <a:ext uri="{FF2B5EF4-FFF2-40B4-BE49-F238E27FC236}">
                <a16:creationId xmlns:a16="http://schemas.microsoft.com/office/drawing/2014/main" id="{8F05AD8D-A86B-4159-A0E1-A4D6B0FFF9AB}"/>
              </a:ext>
            </a:extLst>
          </p:cNvPr>
          <p:cNvSpPr>
            <a:spLocks noGrp="1"/>
          </p:cNvSpPr>
          <p:nvPr>
            <p:ph type="body" sz="quarter" idx="12"/>
          </p:nvPr>
        </p:nvSpPr>
        <p:spPr>
          <a:xfrm>
            <a:off x="1015459" y="2177396"/>
            <a:ext cx="5876159" cy="4035145"/>
          </a:xfrm>
          <a:ln w="25400">
            <a:solidFill>
              <a:schemeClr val="accent1"/>
            </a:solidFill>
            <a:prstDash val="sysDash"/>
          </a:ln>
        </p:spPr>
        <p:txBody>
          <a:bodyPr>
            <a:normAutofit fontScale="85000" lnSpcReduction="20000"/>
          </a:bodyPr>
          <a:lstStyle/>
          <a:p>
            <a:pPr eaLnBrk="1" hangingPunct="1">
              <a:spcBef>
                <a:spcPct val="0"/>
              </a:spcBef>
              <a:buFontTx/>
              <a:buNone/>
            </a:pPr>
            <a:r>
              <a:rPr lang="nb-NO" altLang="nb-NO" sz="2400" b="1" dirty="0"/>
              <a:t>Når?</a:t>
            </a:r>
          </a:p>
          <a:p>
            <a:pPr eaLnBrk="1" hangingPunct="1">
              <a:spcBef>
                <a:spcPct val="0"/>
              </a:spcBef>
              <a:buNone/>
            </a:pPr>
            <a:r>
              <a:rPr lang="nb-NO" altLang="nb-NO" sz="2400" dirty="0"/>
              <a:t>    Utfør håndhygiene når du forlater en pasient etter å ha berørt ham eller henne eller gjenstander i pasientens nærmeste omgivelser (pasientsonen).</a:t>
            </a:r>
          </a:p>
          <a:p>
            <a:pPr eaLnBrk="1" hangingPunct="1">
              <a:spcBef>
                <a:spcPct val="0"/>
              </a:spcBef>
              <a:buFontTx/>
              <a:buNone/>
            </a:pPr>
            <a:endParaRPr lang="nb-NO" altLang="nb-NO" sz="2400" dirty="0"/>
          </a:p>
          <a:p>
            <a:pPr eaLnBrk="1" hangingPunct="1">
              <a:spcBef>
                <a:spcPct val="0"/>
              </a:spcBef>
              <a:buFontTx/>
              <a:buNone/>
            </a:pPr>
            <a:r>
              <a:rPr lang="nb-NO" altLang="nb-NO" sz="2400" b="1" dirty="0"/>
              <a:t>Hvorfor? </a:t>
            </a:r>
          </a:p>
          <a:p>
            <a:pPr eaLnBrk="1" hangingPunct="1">
              <a:spcBef>
                <a:spcPct val="0"/>
              </a:spcBef>
              <a:buNone/>
            </a:pPr>
            <a:r>
              <a:rPr lang="nb-NO" altLang="nb-NO" sz="2400" dirty="0"/>
              <a:t>    For å beskytte deg selv og omgivelsene mot skadelige mikroorganismer fra pasienten.</a:t>
            </a:r>
          </a:p>
          <a:p>
            <a:pPr eaLnBrk="1" hangingPunct="1">
              <a:spcBef>
                <a:spcPct val="0"/>
              </a:spcBef>
              <a:buFontTx/>
              <a:buNone/>
            </a:pPr>
            <a:endParaRPr lang="nb-NO" altLang="nb-NO" sz="2400" dirty="0"/>
          </a:p>
          <a:p>
            <a:pPr>
              <a:spcBef>
                <a:spcPct val="0"/>
              </a:spcBef>
              <a:buFontTx/>
              <a:buNone/>
            </a:pPr>
            <a:r>
              <a:rPr lang="nb-NO" altLang="nb-NO" sz="2400" b="1" dirty="0"/>
              <a:t>Eksempler:</a:t>
            </a:r>
          </a:p>
          <a:p>
            <a:pPr eaLnBrk="1" hangingPunct="1">
              <a:spcBef>
                <a:spcPct val="0"/>
              </a:spcBef>
              <a:buNone/>
            </a:pPr>
            <a:r>
              <a:rPr lang="nb-NO" altLang="nb-NO" sz="2400" dirty="0"/>
              <a:t>     Håndhilsning, personlig pleie, </a:t>
            </a:r>
            <a:r>
              <a:rPr lang="nb-NO" altLang="nb-NO" sz="2400" dirty="0" err="1"/>
              <a:t>gåtrening</a:t>
            </a:r>
            <a:r>
              <a:rPr lang="nb-NO" altLang="nb-NO" sz="2400" dirty="0"/>
              <a:t>, massasje, måle puls, blodtrykk, EKG, rydde nattbord med mer.</a:t>
            </a:r>
          </a:p>
          <a:p>
            <a:pPr marL="0" indent="0">
              <a:buNone/>
            </a:pPr>
            <a:endParaRPr lang="nb-NO" dirty="0"/>
          </a:p>
        </p:txBody>
      </p:sp>
      <p:pic>
        <p:nvPicPr>
          <p:cNvPr id="6" name="Bilde 5">
            <a:extLst>
              <a:ext uri="{FF2B5EF4-FFF2-40B4-BE49-F238E27FC236}">
                <a16:creationId xmlns:a16="http://schemas.microsoft.com/office/drawing/2014/main" id="{58BE5E66-68E9-43EA-8E13-98E6674B5C63}"/>
              </a:ext>
            </a:extLst>
          </p:cNvPr>
          <p:cNvPicPr>
            <a:picLocks noChangeAspect="1"/>
          </p:cNvPicPr>
          <p:nvPr/>
        </p:nvPicPr>
        <p:blipFill>
          <a:blip r:embed="rId2"/>
          <a:stretch>
            <a:fillRect/>
          </a:stretch>
        </p:blipFill>
        <p:spPr>
          <a:xfrm>
            <a:off x="7374871" y="2812395"/>
            <a:ext cx="4448175" cy="3667125"/>
          </a:xfrm>
          <a:prstGeom prst="rect">
            <a:avLst/>
          </a:prstGeom>
        </p:spPr>
      </p:pic>
    </p:spTree>
    <p:extLst>
      <p:ext uri="{BB962C8B-B14F-4D97-AF65-F5344CB8AC3E}">
        <p14:creationId xmlns:p14="http://schemas.microsoft.com/office/powerpoint/2010/main" val="917097901"/>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1A519B37-D10B-4149-9E17-FEF9ED2DDE3C}"/>
              </a:ext>
            </a:extLst>
          </p:cNvPr>
          <p:cNvSpPr>
            <a:spLocks noGrp="1"/>
          </p:cNvSpPr>
          <p:nvPr>
            <p:ph type="title"/>
          </p:nvPr>
        </p:nvSpPr>
        <p:spPr/>
        <p:txBody>
          <a:bodyPr/>
          <a:lstStyle/>
          <a:p>
            <a:r>
              <a:rPr lang="nb-NO" b="1" dirty="0"/>
              <a:t>Det er i tillegg viktig å utføre håndhygiene:</a:t>
            </a:r>
          </a:p>
        </p:txBody>
      </p:sp>
      <p:sp>
        <p:nvSpPr>
          <p:cNvPr id="3" name="Plassholder for tekst 2">
            <a:extLst>
              <a:ext uri="{FF2B5EF4-FFF2-40B4-BE49-F238E27FC236}">
                <a16:creationId xmlns:a16="http://schemas.microsoft.com/office/drawing/2014/main" id="{6136DFEB-641A-4B14-9C0E-60E5E4347289}"/>
              </a:ext>
            </a:extLst>
          </p:cNvPr>
          <p:cNvSpPr>
            <a:spLocks noGrp="1"/>
          </p:cNvSpPr>
          <p:nvPr>
            <p:ph type="body" sz="quarter" idx="11"/>
          </p:nvPr>
        </p:nvSpPr>
        <p:spPr/>
        <p:txBody>
          <a:bodyPr/>
          <a:lstStyle/>
          <a:p>
            <a:endParaRPr lang="nb-NO"/>
          </a:p>
        </p:txBody>
      </p:sp>
      <p:sp>
        <p:nvSpPr>
          <p:cNvPr id="4" name="Plassholder for tekst 3">
            <a:extLst>
              <a:ext uri="{FF2B5EF4-FFF2-40B4-BE49-F238E27FC236}">
                <a16:creationId xmlns:a16="http://schemas.microsoft.com/office/drawing/2014/main" id="{7B10D3B0-E0CA-4E56-A8D1-97DC90F7B282}"/>
              </a:ext>
            </a:extLst>
          </p:cNvPr>
          <p:cNvSpPr>
            <a:spLocks noGrp="1"/>
          </p:cNvSpPr>
          <p:nvPr>
            <p:ph type="body" sz="quarter" idx="12"/>
          </p:nvPr>
        </p:nvSpPr>
        <p:spPr/>
        <p:txBody>
          <a:bodyPr>
            <a:normAutofit fontScale="85000" lnSpcReduction="20000"/>
          </a:bodyPr>
          <a:lstStyle/>
          <a:p>
            <a:pPr lvl="0">
              <a:spcBef>
                <a:spcPts val="600"/>
              </a:spcBef>
              <a:spcAft>
                <a:spcPts val="600"/>
              </a:spcAft>
              <a:buFont typeface="Arial" panose="020B0604020202020204" pitchFamily="34" charset="0"/>
              <a:buChar char="•"/>
            </a:pPr>
            <a:r>
              <a:rPr lang="nb-NO" sz="2800" dirty="0"/>
              <a:t>Etter at hansker er benyttet.</a:t>
            </a:r>
          </a:p>
          <a:p>
            <a:pPr lvl="0">
              <a:spcBef>
                <a:spcPts val="600"/>
              </a:spcBef>
              <a:spcAft>
                <a:spcPts val="600"/>
              </a:spcAft>
              <a:buFont typeface="Arial" panose="020B0604020202020204" pitchFamily="34" charset="0"/>
              <a:buChar char="•"/>
            </a:pPr>
            <a:r>
              <a:rPr lang="nb-NO" sz="2800" dirty="0"/>
              <a:t>Etter opphold på desinfeksjonsrom eller håndtering av avfall eller urent utstyr.</a:t>
            </a:r>
          </a:p>
          <a:p>
            <a:pPr lvl="0">
              <a:spcBef>
                <a:spcPts val="600"/>
              </a:spcBef>
              <a:spcAft>
                <a:spcPts val="600"/>
              </a:spcAft>
              <a:buFont typeface="Arial" panose="020B0604020202020204" pitchFamily="34" charset="0"/>
              <a:buChar char="•"/>
            </a:pPr>
            <a:r>
              <a:rPr lang="nb-NO" sz="2800" dirty="0"/>
              <a:t>Etter toalettbesøk.</a:t>
            </a:r>
          </a:p>
          <a:p>
            <a:pPr lvl="0">
              <a:spcBef>
                <a:spcPts val="600"/>
              </a:spcBef>
              <a:spcAft>
                <a:spcPts val="600"/>
              </a:spcAft>
              <a:buFont typeface="Arial" panose="020B0604020202020204" pitchFamily="34" charset="0"/>
              <a:buChar char="•"/>
            </a:pPr>
            <a:r>
              <a:rPr lang="nb-NO" sz="2800" dirty="0"/>
              <a:t>Etter å ha hostet eller nyst i hendene, eller pusset nesen. </a:t>
            </a:r>
          </a:p>
          <a:p>
            <a:pPr lvl="0">
              <a:spcBef>
                <a:spcPts val="600"/>
              </a:spcBef>
              <a:spcAft>
                <a:spcPts val="600"/>
              </a:spcAft>
              <a:buFont typeface="Arial" panose="020B0604020202020204" pitchFamily="34" charset="0"/>
              <a:buChar char="•"/>
            </a:pPr>
            <a:r>
              <a:rPr lang="nb-NO" sz="2800" dirty="0"/>
              <a:t>Før man går inn på rene områder som kjøkken, rene lager, medisinrom. </a:t>
            </a:r>
          </a:p>
          <a:p>
            <a:pPr lvl="0">
              <a:spcBef>
                <a:spcPts val="600"/>
              </a:spcBef>
              <a:spcAft>
                <a:spcPts val="600"/>
              </a:spcAft>
              <a:buFont typeface="Arial" panose="020B0604020202020204" pitchFamily="34" charset="0"/>
              <a:buChar char="•"/>
            </a:pPr>
            <a:r>
              <a:rPr lang="nb-NO" sz="2800" dirty="0"/>
              <a:t>Før man skal tilberede eller spise mat. </a:t>
            </a:r>
          </a:p>
          <a:p>
            <a:pPr lvl="0">
              <a:spcBef>
                <a:spcPts val="600"/>
              </a:spcBef>
              <a:spcAft>
                <a:spcPts val="600"/>
              </a:spcAft>
              <a:buFont typeface="Arial" panose="020B0604020202020204" pitchFamily="34" charset="0"/>
              <a:buChar char="•"/>
            </a:pPr>
            <a:r>
              <a:rPr lang="nb-NO" sz="2800" dirty="0"/>
              <a:t>Før man går inn eller ut av en avdeling. </a:t>
            </a:r>
          </a:p>
        </p:txBody>
      </p:sp>
      <p:sp>
        <p:nvSpPr>
          <p:cNvPr id="5" name="TekstSylinder 4">
            <a:extLst>
              <a:ext uri="{FF2B5EF4-FFF2-40B4-BE49-F238E27FC236}">
                <a16:creationId xmlns:a16="http://schemas.microsoft.com/office/drawing/2014/main" id="{960F57DD-E29D-4149-91E8-3144999F7B92}"/>
              </a:ext>
            </a:extLst>
          </p:cNvPr>
          <p:cNvSpPr txBox="1"/>
          <p:nvPr/>
        </p:nvSpPr>
        <p:spPr>
          <a:xfrm>
            <a:off x="7505494" y="5163671"/>
            <a:ext cx="3671047" cy="769441"/>
          </a:xfrm>
          <a:prstGeom prst="rect">
            <a:avLst/>
          </a:prstGeom>
          <a:noFill/>
          <a:ln w="25400">
            <a:solidFill>
              <a:srgbClr val="F3786D"/>
            </a:solidFill>
            <a:prstDash val="sysDash"/>
          </a:ln>
        </p:spPr>
        <p:txBody>
          <a:bodyPr wrap="square" rtlCol="0">
            <a:spAutoFit/>
          </a:bodyPr>
          <a:lstStyle/>
          <a:p>
            <a:pPr algn="l"/>
            <a:r>
              <a:rPr lang="nb-NO" sz="2200" dirty="0"/>
              <a:t>NB!! Disse situasjonene registreres ikke i NOST</a:t>
            </a:r>
          </a:p>
        </p:txBody>
      </p:sp>
    </p:spTree>
    <p:extLst>
      <p:ext uri="{BB962C8B-B14F-4D97-AF65-F5344CB8AC3E}">
        <p14:creationId xmlns:p14="http://schemas.microsoft.com/office/powerpoint/2010/main" val="474027323"/>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FD31F2E7-49C4-4F58-B6A8-772821CD905C}"/>
              </a:ext>
            </a:extLst>
          </p:cNvPr>
          <p:cNvSpPr>
            <a:spLocks noGrp="1"/>
          </p:cNvSpPr>
          <p:nvPr>
            <p:ph type="title"/>
          </p:nvPr>
        </p:nvSpPr>
        <p:spPr/>
        <p:txBody>
          <a:bodyPr/>
          <a:lstStyle/>
          <a:p>
            <a:r>
              <a:rPr lang="nb-NO" b="1" dirty="0"/>
              <a:t>Langtidsinstitusjoner – er modellen egnet?</a:t>
            </a:r>
          </a:p>
        </p:txBody>
      </p:sp>
      <p:sp>
        <p:nvSpPr>
          <p:cNvPr id="3" name="Plassholder for tekst 2">
            <a:extLst>
              <a:ext uri="{FF2B5EF4-FFF2-40B4-BE49-F238E27FC236}">
                <a16:creationId xmlns:a16="http://schemas.microsoft.com/office/drawing/2014/main" id="{5094CB17-47EE-4559-A10B-35C2150842AD}"/>
              </a:ext>
            </a:extLst>
          </p:cNvPr>
          <p:cNvSpPr>
            <a:spLocks noGrp="1"/>
          </p:cNvSpPr>
          <p:nvPr>
            <p:ph type="body" sz="quarter" idx="11"/>
          </p:nvPr>
        </p:nvSpPr>
        <p:spPr/>
        <p:txBody>
          <a:bodyPr/>
          <a:lstStyle/>
          <a:p>
            <a:endParaRPr lang="nb-NO"/>
          </a:p>
        </p:txBody>
      </p:sp>
      <p:sp>
        <p:nvSpPr>
          <p:cNvPr id="4" name="Plassholder for tekst 3">
            <a:extLst>
              <a:ext uri="{FF2B5EF4-FFF2-40B4-BE49-F238E27FC236}">
                <a16:creationId xmlns:a16="http://schemas.microsoft.com/office/drawing/2014/main" id="{2E49A7CF-F8F1-4FF1-B513-BD66188A32DA}"/>
              </a:ext>
            </a:extLst>
          </p:cNvPr>
          <p:cNvSpPr>
            <a:spLocks noGrp="1"/>
          </p:cNvSpPr>
          <p:nvPr>
            <p:ph type="body" sz="quarter" idx="12"/>
          </p:nvPr>
        </p:nvSpPr>
        <p:spPr>
          <a:xfrm>
            <a:off x="1015339" y="1908455"/>
            <a:ext cx="10515600" cy="4357875"/>
          </a:xfrm>
        </p:spPr>
        <p:txBody>
          <a:bodyPr>
            <a:normAutofit fontScale="77500" lnSpcReduction="20000"/>
          </a:bodyPr>
          <a:lstStyle/>
          <a:p>
            <a:pPr marL="57150" indent="0" defTabSz="914400">
              <a:spcBef>
                <a:spcPts val="0"/>
              </a:spcBef>
              <a:buClr>
                <a:srgbClr val="376092"/>
              </a:buClr>
              <a:buNone/>
              <a:defRPr/>
            </a:pPr>
            <a:r>
              <a:rPr lang="nb-NO" sz="2800" dirty="0"/>
              <a:t>Modellen er utarbeidet for sykehus. Den er imidlertid, men noen justeringer, også godt egnet for bruk i kommunale langtidsinstitusjoner.</a:t>
            </a:r>
          </a:p>
          <a:p>
            <a:pPr marL="57150" indent="0" defTabSz="914400">
              <a:spcBef>
                <a:spcPts val="0"/>
              </a:spcBef>
              <a:buClr>
                <a:srgbClr val="376092"/>
              </a:buClr>
              <a:buNone/>
              <a:defRPr/>
            </a:pPr>
            <a:endParaRPr lang="nb-NO" sz="2800" dirty="0"/>
          </a:p>
          <a:p>
            <a:pPr marL="400050" defTabSz="914400">
              <a:buClr>
                <a:srgbClr val="F3786D"/>
              </a:buClr>
              <a:buFontTx/>
              <a:buChar char="•"/>
              <a:defRPr/>
            </a:pPr>
            <a:r>
              <a:rPr lang="nb-NO" sz="2900" dirty="0"/>
              <a:t>Ved stell og pleie av beboeren inne på rommet vil kravene til håndhygiene være som beskrevet i «4 indikasjoner for håndhygiene». </a:t>
            </a:r>
          </a:p>
          <a:p>
            <a:pPr marL="400050" defTabSz="914400">
              <a:buClr>
                <a:srgbClr val="F3786D"/>
              </a:buClr>
              <a:buFontTx/>
              <a:buChar char="•"/>
              <a:defRPr/>
            </a:pPr>
            <a:endParaRPr lang="nb-NO" sz="2900" dirty="0"/>
          </a:p>
          <a:p>
            <a:pPr marL="400050" defTabSz="914400">
              <a:buClr>
                <a:srgbClr val="F3786D"/>
              </a:buClr>
              <a:buFontTx/>
              <a:buChar char="•"/>
              <a:defRPr/>
            </a:pPr>
            <a:r>
              <a:rPr lang="nb-NO" sz="2900" dirty="0"/>
              <a:t>I andre tilfeller, eksempelvis ved enheter hvor beboerne tilbringer mye tid i fellesarealer, kan det være vanskelig og lite naturlig å utføre håndhygiene før og etter enhver fysisk kontakt (som klapp på skulder, hjelp til å sitte bedre i stol etc.). </a:t>
            </a:r>
          </a:p>
          <a:p>
            <a:pPr marL="129996" indent="0" defTabSz="914400">
              <a:buClr>
                <a:srgbClr val="F3786D"/>
              </a:buClr>
              <a:buNone/>
              <a:defRPr/>
            </a:pPr>
            <a:endParaRPr lang="nb-NO" sz="2900" dirty="0"/>
          </a:p>
          <a:p>
            <a:pPr marL="400050" defTabSz="914400">
              <a:buClr>
                <a:srgbClr val="F3786D"/>
              </a:buClr>
              <a:buFontTx/>
              <a:buChar char="•"/>
              <a:defRPr/>
            </a:pPr>
            <a:r>
              <a:rPr lang="nb-NO" sz="2900" dirty="0"/>
              <a:t>I disse situasjonene kan man skille mellom normal, sosial omgang, og mer pleierelaterte oppgaver med større fare for overføring av sykdomsfremkallende mikroorganismer. </a:t>
            </a:r>
          </a:p>
        </p:txBody>
      </p:sp>
    </p:spTree>
    <p:extLst>
      <p:ext uri="{BB962C8B-B14F-4D97-AF65-F5344CB8AC3E}">
        <p14:creationId xmlns:p14="http://schemas.microsoft.com/office/powerpoint/2010/main" val="1070356021"/>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55785666-376F-4B65-9B70-FCEDA7BBCD22}"/>
              </a:ext>
            </a:extLst>
          </p:cNvPr>
          <p:cNvSpPr>
            <a:spLocks noGrp="1"/>
          </p:cNvSpPr>
          <p:nvPr>
            <p:ph type="title"/>
          </p:nvPr>
        </p:nvSpPr>
        <p:spPr/>
        <p:txBody>
          <a:bodyPr/>
          <a:lstStyle/>
          <a:p>
            <a:r>
              <a:rPr lang="nb-NO" b="1" dirty="0"/>
              <a:t>Hva skal ikke registreres?</a:t>
            </a:r>
          </a:p>
        </p:txBody>
      </p:sp>
      <p:sp>
        <p:nvSpPr>
          <p:cNvPr id="3" name="Plassholder for tekst 2">
            <a:extLst>
              <a:ext uri="{FF2B5EF4-FFF2-40B4-BE49-F238E27FC236}">
                <a16:creationId xmlns:a16="http://schemas.microsoft.com/office/drawing/2014/main" id="{6ACB4A3E-1739-4C8D-8905-51B56B0A3475}"/>
              </a:ext>
            </a:extLst>
          </p:cNvPr>
          <p:cNvSpPr>
            <a:spLocks noGrp="1"/>
          </p:cNvSpPr>
          <p:nvPr>
            <p:ph type="body" sz="quarter" idx="11"/>
          </p:nvPr>
        </p:nvSpPr>
        <p:spPr/>
        <p:txBody>
          <a:bodyPr/>
          <a:lstStyle/>
          <a:p>
            <a:endParaRPr lang="nb-NO"/>
          </a:p>
        </p:txBody>
      </p:sp>
      <p:sp>
        <p:nvSpPr>
          <p:cNvPr id="4" name="Plassholder for tekst 3">
            <a:extLst>
              <a:ext uri="{FF2B5EF4-FFF2-40B4-BE49-F238E27FC236}">
                <a16:creationId xmlns:a16="http://schemas.microsoft.com/office/drawing/2014/main" id="{8D12D030-8D45-498A-AC8F-BDEA1A2568C2}"/>
              </a:ext>
            </a:extLst>
          </p:cNvPr>
          <p:cNvSpPr>
            <a:spLocks noGrp="1"/>
          </p:cNvSpPr>
          <p:nvPr>
            <p:ph type="body" sz="quarter" idx="12"/>
          </p:nvPr>
        </p:nvSpPr>
        <p:spPr/>
        <p:txBody>
          <a:bodyPr/>
          <a:lstStyle/>
          <a:p>
            <a:pPr>
              <a:buFont typeface="Arial" panose="020B0604020202020204" pitchFamily="34" charset="0"/>
              <a:buChar char="•"/>
            </a:pPr>
            <a:r>
              <a:rPr lang="nb-NO" dirty="0"/>
              <a:t>Registrer kun det du faktisk ser (ikke det du antar)</a:t>
            </a:r>
          </a:p>
          <a:p>
            <a:pPr>
              <a:buFont typeface="Arial" panose="020B0604020202020204" pitchFamily="34" charset="0"/>
              <a:buChar char="•"/>
            </a:pPr>
            <a:r>
              <a:rPr lang="nb-NO" dirty="0"/>
              <a:t>Er du i tvil om hva som er rett – ikke registrer</a:t>
            </a:r>
          </a:p>
          <a:p>
            <a:pPr>
              <a:buFont typeface="Arial" panose="020B0604020202020204" pitchFamily="34" charset="0"/>
              <a:buChar char="•"/>
            </a:pPr>
            <a:r>
              <a:rPr lang="nb-NO" dirty="0"/>
              <a:t>Nasjonal mal med rammer for beskrivelse av hvilke anledninger som bør registreres og hvilke som ikke bør registreres</a:t>
            </a:r>
          </a:p>
        </p:txBody>
      </p:sp>
    </p:spTree>
    <p:extLst>
      <p:ext uri="{BB962C8B-B14F-4D97-AF65-F5344CB8AC3E}">
        <p14:creationId xmlns:p14="http://schemas.microsoft.com/office/powerpoint/2010/main" val="746632660"/>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CA7E3AF6-39D6-4164-9480-EFA717AF2BB0}"/>
              </a:ext>
            </a:extLst>
          </p:cNvPr>
          <p:cNvSpPr>
            <a:spLocks noGrp="1"/>
          </p:cNvSpPr>
          <p:nvPr>
            <p:ph type="title"/>
          </p:nvPr>
        </p:nvSpPr>
        <p:spPr>
          <a:xfrm>
            <a:off x="1015459" y="718428"/>
            <a:ext cx="10515600" cy="1288301"/>
          </a:xfrm>
        </p:spPr>
        <p:txBody>
          <a:bodyPr/>
          <a:lstStyle/>
          <a:p>
            <a:r>
              <a:rPr lang="nb-NO" dirty="0"/>
              <a:t>Observatører MÅ ha STEINKONTROLL på begrepene</a:t>
            </a:r>
          </a:p>
        </p:txBody>
      </p:sp>
      <p:sp>
        <p:nvSpPr>
          <p:cNvPr id="3" name="Plassholder for tekst 2">
            <a:extLst>
              <a:ext uri="{FF2B5EF4-FFF2-40B4-BE49-F238E27FC236}">
                <a16:creationId xmlns:a16="http://schemas.microsoft.com/office/drawing/2014/main" id="{3AD315D3-8ACE-40AB-B271-4C9DD04C7F01}"/>
              </a:ext>
            </a:extLst>
          </p:cNvPr>
          <p:cNvSpPr>
            <a:spLocks noGrp="1"/>
          </p:cNvSpPr>
          <p:nvPr>
            <p:ph type="body" sz="quarter" idx="11"/>
          </p:nvPr>
        </p:nvSpPr>
        <p:spPr/>
        <p:txBody>
          <a:bodyPr/>
          <a:lstStyle/>
          <a:p>
            <a:r>
              <a:rPr lang="nb-NO" dirty="0"/>
              <a:t> </a:t>
            </a:r>
          </a:p>
        </p:txBody>
      </p:sp>
      <p:sp>
        <p:nvSpPr>
          <p:cNvPr id="4" name="Plassholder for tekst 3">
            <a:extLst>
              <a:ext uri="{FF2B5EF4-FFF2-40B4-BE49-F238E27FC236}">
                <a16:creationId xmlns:a16="http://schemas.microsoft.com/office/drawing/2014/main" id="{553FA7E9-2FA7-4482-AA9F-ABE58718CA7A}"/>
              </a:ext>
            </a:extLst>
          </p:cNvPr>
          <p:cNvSpPr>
            <a:spLocks noGrp="1"/>
          </p:cNvSpPr>
          <p:nvPr>
            <p:ph type="body" sz="quarter" idx="12"/>
          </p:nvPr>
        </p:nvSpPr>
        <p:spPr>
          <a:xfrm>
            <a:off x="1015459" y="2177396"/>
            <a:ext cx="7214141" cy="4323108"/>
          </a:xfrm>
        </p:spPr>
        <p:txBody>
          <a:bodyPr>
            <a:normAutofit fontScale="62500" lnSpcReduction="20000"/>
          </a:bodyPr>
          <a:lstStyle/>
          <a:p>
            <a:pPr>
              <a:buFont typeface="Arial" panose="020B0604020202020204" pitchFamily="34" charset="0"/>
              <a:buChar char="•"/>
            </a:pPr>
            <a:r>
              <a:rPr lang="nb-NO" dirty="0"/>
              <a:t>Indikasjon – årsaken til at håndhygiene skal utføres.</a:t>
            </a:r>
          </a:p>
          <a:p>
            <a:pPr>
              <a:buFont typeface="Arial" panose="020B0604020202020204" pitchFamily="34" charset="0"/>
              <a:buChar char="•"/>
            </a:pPr>
            <a:r>
              <a:rPr lang="nb-NO" dirty="0"/>
              <a:t>Anledning – når en eller flere indikasjoner er tilstede slik at det er behov for å utføre håndhygiene. </a:t>
            </a:r>
          </a:p>
          <a:p>
            <a:pPr>
              <a:buFont typeface="Arial" panose="020B0604020202020204" pitchFamily="34" charset="0"/>
              <a:buChar char="•"/>
            </a:pPr>
            <a:r>
              <a:rPr lang="nb-NO" dirty="0"/>
              <a:t>Pasientsone - Pasienten og alle gjenstander som er tilegnet pasienten i situasjonen (seng, nattbord, iv. stativ </a:t>
            </a:r>
            <a:r>
              <a:rPr lang="nb-NO" dirty="0" err="1"/>
              <a:t>osv</a:t>
            </a:r>
            <a:r>
              <a:rPr lang="nb-NO" dirty="0"/>
              <a:t>).</a:t>
            </a:r>
          </a:p>
          <a:p>
            <a:pPr>
              <a:buFont typeface="Arial" panose="020B0604020202020204" pitchFamily="34" charset="0"/>
              <a:buChar char="•"/>
            </a:pPr>
            <a:r>
              <a:rPr lang="nb-NO" dirty="0"/>
              <a:t>Helsetjenesteområde – alle andre områder, inkludert andre pasienters og deres pasientsoner </a:t>
            </a:r>
          </a:p>
          <a:p>
            <a:pPr>
              <a:buFont typeface="Arial" panose="020B0604020202020204" pitchFamily="34" charset="0"/>
              <a:buChar char="•"/>
            </a:pPr>
            <a:r>
              <a:rPr lang="nb-NO" dirty="0"/>
              <a:t>En observasjon  - en registrert anledning.</a:t>
            </a:r>
          </a:p>
          <a:p>
            <a:pPr>
              <a:buFont typeface="Arial" panose="020B0604020202020204" pitchFamily="34" charset="0"/>
              <a:buChar char="•"/>
            </a:pPr>
            <a:r>
              <a:rPr lang="nb-NO" dirty="0"/>
              <a:t>Ett kort  - en registrering i NOST (en observasjon av en anledning for håndhygiene for en person. I ett stell registreres flere anledninger/kort per person).</a:t>
            </a:r>
          </a:p>
          <a:p>
            <a:pPr>
              <a:buFont typeface="Arial" panose="020B0604020202020204" pitchFamily="34" charset="0"/>
              <a:buChar char="•"/>
            </a:pPr>
            <a:r>
              <a:rPr lang="nb-NO" dirty="0"/>
              <a:t>Sesjon – </a:t>
            </a:r>
            <a:r>
              <a:rPr lang="nb-NO" dirty="0">
                <a:cs typeface="Calibri"/>
              </a:rPr>
              <a:t>en samling observasjoner ved samme avdeling gjennomført i en sammenhengende tidsperiode (ofte 20-30 minutter).</a:t>
            </a:r>
            <a:endParaRPr lang="nb-NO" dirty="0"/>
          </a:p>
        </p:txBody>
      </p:sp>
      <p:pic>
        <p:nvPicPr>
          <p:cNvPr id="5" name="Bilde 4">
            <a:extLst>
              <a:ext uri="{FF2B5EF4-FFF2-40B4-BE49-F238E27FC236}">
                <a16:creationId xmlns:a16="http://schemas.microsoft.com/office/drawing/2014/main" id="{CA1E6404-DD7D-4080-8C13-64DAF9409932}"/>
              </a:ext>
            </a:extLst>
          </p:cNvPr>
          <p:cNvPicPr>
            <a:picLocks noChangeAspect="1"/>
          </p:cNvPicPr>
          <p:nvPr/>
        </p:nvPicPr>
        <p:blipFill>
          <a:blip r:embed="rId3"/>
          <a:stretch>
            <a:fillRect/>
          </a:stretch>
        </p:blipFill>
        <p:spPr>
          <a:xfrm>
            <a:off x="8351039" y="1755672"/>
            <a:ext cx="3273605" cy="4484594"/>
          </a:xfrm>
          <a:prstGeom prst="rect">
            <a:avLst/>
          </a:prstGeom>
        </p:spPr>
      </p:pic>
      <p:sp>
        <p:nvSpPr>
          <p:cNvPr id="6" name="TekstSylinder 5">
            <a:extLst>
              <a:ext uri="{FF2B5EF4-FFF2-40B4-BE49-F238E27FC236}">
                <a16:creationId xmlns:a16="http://schemas.microsoft.com/office/drawing/2014/main" id="{DE98BB1C-4E00-4AA5-82E2-4815545628A7}"/>
              </a:ext>
            </a:extLst>
          </p:cNvPr>
          <p:cNvSpPr txBox="1"/>
          <p:nvPr/>
        </p:nvSpPr>
        <p:spPr>
          <a:xfrm>
            <a:off x="8351039" y="6223505"/>
            <a:ext cx="3106357" cy="276999"/>
          </a:xfrm>
          <a:prstGeom prst="rect">
            <a:avLst/>
          </a:prstGeom>
          <a:noFill/>
        </p:spPr>
        <p:txBody>
          <a:bodyPr wrap="square" rtlCol="0">
            <a:spAutoFit/>
          </a:bodyPr>
          <a:lstStyle/>
          <a:p>
            <a:pPr algn="l"/>
            <a:r>
              <a:rPr lang="nb-NO" sz="1200" dirty="0"/>
              <a:t>Foto: </a:t>
            </a:r>
            <a:r>
              <a:rPr lang="nb-NO" sz="1200" dirty="0" err="1"/>
              <a:t>Colourbox</a:t>
            </a:r>
            <a:endParaRPr lang="nb-NO" sz="1200" dirty="0"/>
          </a:p>
        </p:txBody>
      </p:sp>
    </p:spTree>
    <p:extLst>
      <p:ext uri="{BB962C8B-B14F-4D97-AF65-F5344CB8AC3E}">
        <p14:creationId xmlns:p14="http://schemas.microsoft.com/office/powerpoint/2010/main" val="1829439531"/>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4">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4">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4">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4">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4">
                                            <p:txEl>
                                              <p:pRg st="5" end="5"/>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nodeType="clickEffect">
                                  <p:stCondLst>
                                    <p:cond delay="0"/>
                                  </p:stCondLst>
                                  <p:childTnLst>
                                    <p:set>
                                      <p:cBhvr>
                                        <p:cTn id="30" dur="1" fill="hold">
                                          <p:stCondLst>
                                            <p:cond delay="0"/>
                                          </p:stCondLst>
                                        </p:cTn>
                                        <p:tgtEl>
                                          <p:spTgt spid="4">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CA7E3AF6-39D6-4164-9480-EFA717AF2BB0}"/>
              </a:ext>
            </a:extLst>
          </p:cNvPr>
          <p:cNvSpPr>
            <a:spLocks noGrp="1"/>
          </p:cNvSpPr>
          <p:nvPr>
            <p:ph type="title"/>
          </p:nvPr>
        </p:nvSpPr>
        <p:spPr>
          <a:xfrm>
            <a:off x="941796" y="357496"/>
            <a:ext cx="10515600" cy="644151"/>
          </a:xfrm>
        </p:spPr>
        <p:txBody>
          <a:bodyPr/>
          <a:lstStyle/>
          <a:p>
            <a:r>
              <a:rPr lang="nb-NO" dirty="0"/>
              <a:t>Repetisjon</a:t>
            </a:r>
          </a:p>
        </p:txBody>
      </p:sp>
      <p:sp>
        <p:nvSpPr>
          <p:cNvPr id="3" name="Plassholder for tekst 2">
            <a:extLst>
              <a:ext uri="{FF2B5EF4-FFF2-40B4-BE49-F238E27FC236}">
                <a16:creationId xmlns:a16="http://schemas.microsoft.com/office/drawing/2014/main" id="{3AD315D3-8ACE-40AB-B271-4C9DD04C7F01}"/>
              </a:ext>
            </a:extLst>
          </p:cNvPr>
          <p:cNvSpPr>
            <a:spLocks noGrp="1"/>
          </p:cNvSpPr>
          <p:nvPr>
            <p:ph type="body" sz="quarter" idx="11"/>
          </p:nvPr>
        </p:nvSpPr>
        <p:spPr/>
        <p:txBody>
          <a:bodyPr/>
          <a:lstStyle/>
          <a:p>
            <a:r>
              <a:rPr lang="nb-NO" dirty="0"/>
              <a:t> </a:t>
            </a:r>
          </a:p>
        </p:txBody>
      </p:sp>
      <p:pic>
        <p:nvPicPr>
          <p:cNvPr id="5" name="Bilde 4">
            <a:extLst>
              <a:ext uri="{FF2B5EF4-FFF2-40B4-BE49-F238E27FC236}">
                <a16:creationId xmlns:a16="http://schemas.microsoft.com/office/drawing/2014/main" id="{CA1E6404-DD7D-4080-8C13-64DAF9409932}"/>
              </a:ext>
            </a:extLst>
          </p:cNvPr>
          <p:cNvPicPr>
            <a:picLocks noChangeAspect="1"/>
          </p:cNvPicPr>
          <p:nvPr/>
        </p:nvPicPr>
        <p:blipFill>
          <a:blip r:embed="rId3"/>
          <a:stretch>
            <a:fillRect/>
          </a:stretch>
        </p:blipFill>
        <p:spPr>
          <a:xfrm>
            <a:off x="8351039" y="1755672"/>
            <a:ext cx="3273605" cy="4484594"/>
          </a:xfrm>
          <a:prstGeom prst="rect">
            <a:avLst/>
          </a:prstGeom>
        </p:spPr>
      </p:pic>
      <p:sp>
        <p:nvSpPr>
          <p:cNvPr id="6" name="TekstSylinder 5">
            <a:extLst>
              <a:ext uri="{FF2B5EF4-FFF2-40B4-BE49-F238E27FC236}">
                <a16:creationId xmlns:a16="http://schemas.microsoft.com/office/drawing/2014/main" id="{DE98BB1C-4E00-4AA5-82E2-4815545628A7}"/>
              </a:ext>
            </a:extLst>
          </p:cNvPr>
          <p:cNvSpPr txBox="1"/>
          <p:nvPr/>
        </p:nvSpPr>
        <p:spPr>
          <a:xfrm>
            <a:off x="8351039" y="6223505"/>
            <a:ext cx="3106357" cy="276999"/>
          </a:xfrm>
          <a:prstGeom prst="rect">
            <a:avLst/>
          </a:prstGeom>
          <a:noFill/>
        </p:spPr>
        <p:txBody>
          <a:bodyPr wrap="square" rtlCol="0">
            <a:spAutoFit/>
          </a:bodyPr>
          <a:lstStyle/>
          <a:p>
            <a:pPr algn="l"/>
            <a:r>
              <a:rPr lang="nb-NO" sz="1200" dirty="0"/>
              <a:t>Foto: </a:t>
            </a:r>
            <a:r>
              <a:rPr lang="nb-NO" sz="1200" dirty="0" err="1"/>
              <a:t>Colourbox</a:t>
            </a:r>
            <a:endParaRPr lang="nb-NO" sz="1200" dirty="0"/>
          </a:p>
        </p:txBody>
      </p:sp>
      <p:graphicFrame>
        <p:nvGraphicFramePr>
          <p:cNvPr id="7" name="Tabell 7">
            <a:extLst>
              <a:ext uri="{FF2B5EF4-FFF2-40B4-BE49-F238E27FC236}">
                <a16:creationId xmlns:a16="http://schemas.microsoft.com/office/drawing/2014/main" id="{70E3189D-C292-4645-9F1E-983EAB3EA8D5}"/>
              </a:ext>
            </a:extLst>
          </p:cNvPr>
          <p:cNvGraphicFramePr>
            <a:graphicFrameLocks noGrp="1"/>
          </p:cNvGraphicFramePr>
          <p:nvPr>
            <p:extLst>
              <p:ext uri="{D42A27DB-BD31-4B8C-83A1-F6EECF244321}">
                <p14:modId xmlns:p14="http://schemas.microsoft.com/office/powerpoint/2010/main" val="1731815694"/>
              </p:ext>
            </p:extLst>
          </p:nvPr>
        </p:nvGraphicFramePr>
        <p:xfrm>
          <a:off x="820034" y="1196984"/>
          <a:ext cx="7012402" cy="2926080"/>
        </p:xfrm>
        <a:graphic>
          <a:graphicData uri="http://schemas.openxmlformats.org/drawingml/2006/table">
            <a:tbl>
              <a:tblPr firstRow="1" bandRow="1">
                <a:tableStyleId>{5C22544A-7EE6-4342-B048-85BDC9FD1C3A}</a:tableStyleId>
              </a:tblPr>
              <a:tblGrid>
                <a:gridCol w="3506201">
                  <a:extLst>
                    <a:ext uri="{9D8B030D-6E8A-4147-A177-3AD203B41FA5}">
                      <a16:colId xmlns:a16="http://schemas.microsoft.com/office/drawing/2014/main" val="3289698887"/>
                    </a:ext>
                  </a:extLst>
                </a:gridCol>
                <a:gridCol w="3506201">
                  <a:extLst>
                    <a:ext uri="{9D8B030D-6E8A-4147-A177-3AD203B41FA5}">
                      <a16:colId xmlns:a16="http://schemas.microsoft.com/office/drawing/2014/main" val="2834695099"/>
                    </a:ext>
                  </a:extLst>
                </a:gridCol>
              </a:tblGrid>
              <a:tr h="348271">
                <a:tc>
                  <a:txBody>
                    <a:bodyPr/>
                    <a:lstStyle/>
                    <a:p>
                      <a:endParaRPr lang="nb-NO" dirty="0"/>
                    </a:p>
                  </a:txBody>
                  <a:tcPr/>
                </a:tc>
                <a:tc>
                  <a:txBody>
                    <a:bodyPr/>
                    <a:lstStyle/>
                    <a:p>
                      <a:endParaRPr lang="nb-NO"/>
                    </a:p>
                  </a:txBody>
                  <a:tcPr/>
                </a:tc>
                <a:extLst>
                  <a:ext uri="{0D108BD9-81ED-4DB2-BD59-A6C34878D82A}">
                    <a16:rowId xmlns:a16="http://schemas.microsoft.com/office/drawing/2014/main" val="3471856872"/>
                  </a:ext>
                </a:extLst>
              </a:tr>
              <a:tr h="348271">
                <a:tc>
                  <a:txBody>
                    <a:bodyPr/>
                    <a:lstStyle/>
                    <a:p>
                      <a:r>
                        <a:rPr lang="nb-NO" dirty="0"/>
                        <a:t>Indikasjon</a:t>
                      </a:r>
                    </a:p>
                  </a:txBody>
                  <a:tcPr/>
                </a:tc>
                <a:tc>
                  <a:txBody>
                    <a:bodyPr/>
                    <a:lstStyle/>
                    <a:p>
                      <a:endParaRPr lang="nb-NO" dirty="0"/>
                    </a:p>
                  </a:txBody>
                  <a:tcPr/>
                </a:tc>
                <a:extLst>
                  <a:ext uri="{0D108BD9-81ED-4DB2-BD59-A6C34878D82A}">
                    <a16:rowId xmlns:a16="http://schemas.microsoft.com/office/drawing/2014/main" val="1119033626"/>
                  </a:ext>
                </a:extLst>
              </a:tr>
              <a:tr h="348271">
                <a:tc>
                  <a:txBody>
                    <a:bodyPr/>
                    <a:lstStyle/>
                    <a:p>
                      <a:r>
                        <a:rPr lang="nb-NO" dirty="0"/>
                        <a:t>Anledning</a:t>
                      </a:r>
                    </a:p>
                  </a:txBody>
                  <a:tcPr/>
                </a:tc>
                <a:tc>
                  <a:txBody>
                    <a:bodyPr/>
                    <a:lstStyle/>
                    <a:p>
                      <a:endParaRPr lang="nb-NO" dirty="0"/>
                    </a:p>
                  </a:txBody>
                  <a:tcPr/>
                </a:tc>
                <a:extLst>
                  <a:ext uri="{0D108BD9-81ED-4DB2-BD59-A6C34878D82A}">
                    <a16:rowId xmlns:a16="http://schemas.microsoft.com/office/drawing/2014/main" val="3981127541"/>
                  </a:ext>
                </a:extLst>
              </a:tr>
              <a:tr h="348271">
                <a:tc>
                  <a:txBody>
                    <a:bodyPr/>
                    <a:lstStyle/>
                    <a:p>
                      <a:r>
                        <a:rPr lang="nb-NO" dirty="0"/>
                        <a:t>En observasjon</a:t>
                      </a:r>
                    </a:p>
                  </a:txBody>
                  <a:tcPr/>
                </a:tc>
                <a:tc>
                  <a:txBody>
                    <a:bodyPr/>
                    <a:lstStyle/>
                    <a:p>
                      <a:endParaRPr lang="nb-NO" dirty="0"/>
                    </a:p>
                  </a:txBody>
                  <a:tcPr/>
                </a:tc>
                <a:extLst>
                  <a:ext uri="{0D108BD9-81ED-4DB2-BD59-A6C34878D82A}">
                    <a16:rowId xmlns:a16="http://schemas.microsoft.com/office/drawing/2014/main" val="2503160869"/>
                  </a:ext>
                </a:extLst>
              </a:tr>
              <a:tr h="142660">
                <a:tc>
                  <a:txBody>
                    <a:bodyPr/>
                    <a:lstStyle/>
                    <a:p>
                      <a:r>
                        <a:rPr lang="nb-NO" dirty="0"/>
                        <a:t>Ett kort</a:t>
                      </a:r>
                    </a:p>
                  </a:txBody>
                  <a:tcPr/>
                </a:tc>
                <a:tc>
                  <a:txBody>
                    <a:bodyPr/>
                    <a:lstStyle/>
                    <a:p>
                      <a:pPr marL="0" marR="0" lvl="0" indent="0" algn="l" defTabSz="914446" rtl="0" eaLnBrk="1" fontAlgn="auto" latinLnBrk="0" hangingPunct="1">
                        <a:lnSpc>
                          <a:spcPct val="100000"/>
                        </a:lnSpc>
                        <a:spcBef>
                          <a:spcPts val="0"/>
                        </a:spcBef>
                        <a:spcAft>
                          <a:spcPts val="0"/>
                        </a:spcAft>
                        <a:buClrTx/>
                        <a:buSzTx/>
                        <a:buFontTx/>
                        <a:buNone/>
                        <a:tabLst/>
                        <a:defRPr/>
                      </a:pPr>
                      <a:endParaRPr lang="nb-NO" dirty="0"/>
                    </a:p>
                  </a:txBody>
                  <a:tcPr/>
                </a:tc>
                <a:extLst>
                  <a:ext uri="{0D108BD9-81ED-4DB2-BD59-A6C34878D82A}">
                    <a16:rowId xmlns:a16="http://schemas.microsoft.com/office/drawing/2014/main" val="876113612"/>
                  </a:ext>
                </a:extLst>
              </a:tr>
              <a:tr h="182880">
                <a:tc>
                  <a:txBody>
                    <a:bodyPr/>
                    <a:lstStyle/>
                    <a:p>
                      <a:r>
                        <a:rPr lang="nb-NO" dirty="0"/>
                        <a:t>Pasientsone</a:t>
                      </a:r>
                    </a:p>
                  </a:txBody>
                  <a:tcPr/>
                </a:tc>
                <a:tc>
                  <a:txBody>
                    <a:bodyPr/>
                    <a:lstStyle/>
                    <a:p>
                      <a:endParaRPr lang="nb-NO" dirty="0"/>
                    </a:p>
                  </a:txBody>
                  <a:tcPr/>
                </a:tc>
                <a:extLst>
                  <a:ext uri="{0D108BD9-81ED-4DB2-BD59-A6C34878D82A}">
                    <a16:rowId xmlns:a16="http://schemas.microsoft.com/office/drawing/2014/main" val="1297580138"/>
                  </a:ext>
                </a:extLst>
              </a:tr>
              <a:tr h="182880">
                <a:tc>
                  <a:txBody>
                    <a:bodyPr/>
                    <a:lstStyle/>
                    <a:p>
                      <a:r>
                        <a:rPr lang="nb-NO" dirty="0"/>
                        <a:t>Helsetjenesteområde</a:t>
                      </a:r>
                    </a:p>
                  </a:txBody>
                  <a:tcPr/>
                </a:tc>
                <a:tc>
                  <a:txBody>
                    <a:bodyPr/>
                    <a:lstStyle/>
                    <a:p>
                      <a:endParaRPr lang="nb-NO" dirty="0"/>
                    </a:p>
                  </a:txBody>
                  <a:tcPr/>
                </a:tc>
                <a:extLst>
                  <a:ext uri="{0D108BD9-81ED-4DB2-BD59-A6C34878D82A}">
                    <a16:rowId xmlns:a16="http://schemas.microsoft.com/office/drawing/2014/main" val="1513255211"/>
                  </a:ext>
                </a:extLst>
              </a:tr>
              <a:tr h="182880">
                <a:tc>
                  <a:txBody>
                    <a:bodyPr/>
                    <a:lstStyle/>
                    <a:p>
                      <a:r>
                        <a:rPr lang="nb-NO" dirty="0"/>
                        <a:t>Sesjon</a:t>
                      </a:r>
                    </a:p>
                  </a:txBody>
                  <a:tcPr/>
                </a:tc>
                <a:tc>
                  <a:txBody>
                    <a:bodyPr/>
                    <a:lstStyle/>
                    <a:p>
                      <a:endParaRPr lang="nb-NO" dirty="0"/>
                    </a:p>
                  </a:txBody>
                  <a:tcPr/>
                </a:tc>
                <a:extLst>
                  <a:ext uri="{0D108BD9-81ED-4DB2-BD59-A6C34878D82A}">
                    <a16:rowId xmlns:a16="http://schemas.microsoft.com/office/drawing/2014/main" val="4260521291"/>
                  </a:ext>
                </a:extLst>
              </a:tr>
            </a:tbl>
          </a:graphicData>
        </a:graphic>
      </p:graphicFrame>
    </p:spTree>
    <p:extLst>
      <p:ext uri="{BB962C8B-B14F-4D97-AF65-F5344CB8AC3E}">
        <p14:creationId xmlns:p14="http://schemas.microsoft.com/office/powerpoint/2010/main" val="3528467164"/>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CA7E3AF6-39D6-4164-9480-EFA717AF2BB0}"/>
              </a:ext>
            </a:extLst>
          </p:cNvPr>
          <p:cNvSpPr>
            <a:spLocks noGrp="1"/>
          </p:cNvSpPr>
          <p:nvPr>
            <p:ph type="title"/>
          </p:nvPr>
        </p:nvSpPr>
        <p:spPr>
          <a:xfrm>
            <a:off x="941796" y="357496"/>
            <a:ext cx="10515600" cy="644151"/>
          </a:xfrm>
        </p:spPr>
        <p:txBody>
          <a:bodyPr/>
          <a:lstStyle/>
          <a:p>
            <a:r>
              <a:rPr lang="nb-NO" dirty="0"/>
              <a:t>Repetisjon</a:t>
            </a:r>
          </a:p>
        </p:txBody>
      </p:sp>
      <p:sp>
        <p:nvSpPr>
          <p:cNvPr id="3" name="Plassholder for tekst 2">
            <a:extLst>
              <a:ext uri="{FF2B5EF4-FFF2-40B4-BE49-F238E27FC236}">
                <a16:creationId xmlns:a16="http://schemas.microsoft.com/office/drawing/2014/main" id="{3AD315D3-8ACE-40AB-B271-4C9DD04C7F01}"/>
              </a:ext>
            </a:extLst>
          </p:cNvPr>
          <p:cNvSpPr>
            <a:spLocks noGrp="1"/>
          </p:cNvSpPr>
          <p:nvPr>
            <p:ph type="body" sz="quarter" idx="11"/>
          </p:nvPr>
        </p:nvSpPr>
        <p:spPr/>
        <p:txBody>
          <a:bodyPr/>
          <a:lstStyle/>
          <a:p>
            <a:r>
              <a:rPr lang="nb-NO" dirty="0"/>
              <a:t> </a:t>
            </a:r>
          </a:p>
        </p:txBody>
      </p:sp>
      <p:pic>
        <p:nvPicPr>
          <p:cNvPr id="5" name="Bilde 4">
            <a:extLst>
              <a:ext uri="{FF2B5EF4-FFF2-40B4-BE49-F238E27FC236}">
                <a16:creationId xmlns:a16="http://schemas.microsoft.com/office/drawing/2014/main" id="{CA1E6404-DD7D-4080-8C13-64DAF9409932}"/>
              </a:ext>
            </a:extLst>
          </p:cNvPr>
          <p:cNvPicPr>
            <a:picLocks noChangeAspect="1"/>
          </p:cNvPicPr>
          <p:nvPr/>
        </p:nvPicPr>
        <p:blipFill>
          <a:blip r:embed="rId3"/>
          <a:stretch>
            <a:fillRect/>
          </a:stretch>
        </p:blipFill>
        <p:spPr>
          <a:xfrm>
            <a:off x="8351039" y="1755672"/>
            <a:ext cx="3273605" cy="4484594"/>
          </a:xfrm>
          <a:prstGeom prst="rect">
            <a:avLst/>
          </a:prstGeom>
        </p:spPr>
      </p:pic>
      <p:sp>
        <p:nvSpPr>
          <p:cNvPr id="6" name="TekstSylinder 5">
            <a:extLst>
              <a:ext uri="{FF2B5EF4-FFF2-40B4-BE49-F238E27FC236}">
                <a16:creationId xmlns:a16="http://schemas.microsoft.com/office/drawing/2014/main" id="{DE98BB1C-4E00-4AA5-82E2-4815545628A7}"/>
              </a:ext>
            </a:extLst>
          </p:cNvPr>
          <p:cNvSpPr txBox="1"/>
          <p:nvPr/>
        </p:nvSpPr>
        <p:spPr>
          <a:xfrm>
            <a:off x="8351039" y="6223505"/>
            <a:ext cx="3106357" cy="276999"/>
          </a:xfrm>
          <a:prstGeom prst="rect">
            <a:avLst/>
          </a:prstGeom>
          <a:noFill/>
        </p:spPr>
        <p:txBody>
          <a:bodyPr wrap="square" rtlCol="0">
            <a:spAutoFit/>
          </a:bodyPr>
          <a:lstStyle/>
          <a:p>
            <a:pPr algn="l"/>
            <a:r>
              <a:rPr lang="nb-NO" sz="1200" dirty="0"/>
              <a:t>Foto: </a:t>
            </a:r>
            <a:r>
              <a:rPr lang="nb-NO" sz="1200" dirty="0" err="1"/>
              <a:t>Colourbox</a:t>
            </a:r>
            <a:endParaRPr lang="nb-NO" sz="1200" dirty="0"/>
          </a:p>
        </p:txBody>
      </p:sp>
      <p:graphicFrame>
        <p:nvGraphicFramePr>
          <p:cNvPr id="7" name="Tabell 7">
            <a:extLst>
              <a:ext uri="{FF2B5EF4-FFF2-40B4-BE49-F238E27FC236}">
                <a16:creationId xmlns:a16="http://schemas.microsoft.com/office/drawing/2014/main" id="{70E3189D-C292-4645-9F1E-983EAB3EA8D5}"/>
              </a:ext>
            </a:extLst>
          </p:cNvPr>
          <p:cNvGraphicFramePr>
            <a:graphicFrameLocks noGrp="1"/>
          </p:cNvGraphicFramePr>
          <p:nvPr>
            <p:extLst>
              <p:ext uri="{D42A27DB-BD31-4B8C-83A1-F6EECF244321}">
                <p14:modId xmlns:p14="http://schemas.microsoft.com/office/powerpoint/2010/main" val="1335351473"/>
              </p:ext>
            </p:extLst>
          </p:nvPr>
        </p:nvGraphicFramePr>
        <p:xfrm>
          <a:off x="820034" y="1196984"/>
          <a:ext cx="7012402" cy="3200400"/>
        </p:xfrm>
        <a:graphic>
          <a:graphicData uri="http://schemas.openxmlformats.org/drawingml/2006/table">
            <a:tbl>
              <a:tblPr firstRow="1" bandRow="1">
                <a:tableStyleId>{5C22544A-7EE6-4342-B048-85BDC9FD1C3A}</a:tableStyleId>
              </a:tblPr>
              <a:tblGrid>
                <a:gridCol w="3506201">
                  <a:extLst>
                    <a:ext uri="{9D8B030D-6E8A-4147-A177-3AD203B41FA5}">
                      <a16:colId xmlns:a16="http://schemas.microsoft.com/office/drawing/2014/main" val="3289698887"/>
                    </a:ext>
                  </a:extLst>
                </a:gridCol>
                <a:gridCol w="3506201">
                  <a:extLst>
                    <a:ext uri="{9D8B030D-6E8A-4147-A177-3AD203B41FA5}">
                      <a16:colId xmlns:a16="http://schemas.microsoft.com/office/drawing/2014/main" val="2834695099"/>
                    </a:ext>
                  </a:extLst>
                </a:gridCol>
              </a:tblGrid>
              <a:tr h="348271">
                <a:tc>
                  <a:txBody>
                    <a:bodyPr/>
                    <a:lstStyle/>
                    <a:p>
                      <a:endParaRPr lang="nb-NO" dirty="0"/>
                    </a:p>
                  </a:txBody>
                  <a:tcPr/>
                </a:tc>
                <a:tc>
                  <a:txBody>
                    <a:bodyPr/>
                    <a:lstStyle/>
                    <a:p>
                      <a:endParaRPr lang="nb-NO"/>
                    </a:p>
                  </a:txBody>
                  <a:tcPr/>
                </a:tc>
                <a:extLst>
                  <a:ext uri="{0D108BD9-81ED-4DB2-BD59-A6C34878D82A}">
                    <a16:rowId xmlns:a16="http://schemas.microsoft.com/office/drawing/2014/main" val="3471856872"/>
                  </a:ext>
                </a:extLst>
              </a:tr>
              <a:tr h="348271">
                <a:tc>
                  <a:txBody>
                    <a:bodyPr/>
                    <a:lstStyle/>
                    <a:p>
                      <a:r>
                        <a:rPr lang="nb-NO" dirty="0"/>
                        <a:t>Indikasjon</a:t>
                      </a:r>
                    </a:p>
                  </a:txBody>
                  <a:tcPr/>
                </a:tc>
                <a:tc>
                  <a:txBody>
                    <a:bodyPr/>
                    <a:lstStyle/>
                    <a:p>
                      <a:r>
                        <a:rPr lang="nb-NO" dirty="0"/>
                        <a:t>Årsaken til at håndhygiene skal utføres (4 indikasjoner)</a:t>
                      </a:r>
                    </a:p>
                  </a:txBody>
                  <a:tcPr/>
                </a:tc>
                <a:extLst>
                  <a:ext uri="{0D108BD9-81ED-4DB2-BD59-A6C34878D82A}">
                    <a16:rowId xmlns:a16="http://schemas.microsoft.com/office/drawing/2014/main" val="1119033626"/>
                  </a:ext>
                </a:extLst>
              </a:tr>
              <a:tr h="348271">
                <a:tc>
                  <a:txBody>
                    <a:bodyPr/>
                    <a:lstStyle/>
                    <a:p>
                      <a:r>
                        <a:rPr lang="nb-NO" dirty="0"/>
                        <a:t>Anledning</a:t>
                      </a:r>
                    </a:p>
                  </a:txBody>
                  <a:tcPr/>
                </a:tc>
                <a:tc>
                  <a:txBody>
                    <a:bodyPr/>
                    <a:lstStyle/>
                    <a:p>
                      <a:endParaRPr lang="nb-NO" dirty="0"/>
                    </a:p>
                  </a:txBody>
                  <a:tcPr/>
                </a:tc>
                <a:extLst>
                  <a:ext uri="{0D108BD9-81ED-4DB2-BD59-A6C34878D82A}">
                    <a16:rowId xmlns:a16="http://schemas.microsoft.com/office/drawing/2014/main" val="3981127541"/>
                  </a:ext>
                </a:extLst>
              </a:tr>
              <a:tr h="348271">
                <a:tc>
                  <a:txBody>
                    <a:bodyPr/>
                    <a:lstStyle/>
                    <a:p>
                      <a:r>
                        <a:rPr lang="nb-NO" dirty="0"/>
                        <a:t>En observasjon</a:t>
                      </a:r>
                    </a:p>
                  </a:txBody>
                  <a:tcPr/>
                </a:tc>
                <a:tc>
                  <a:txBody>
                    <a:bodyPr/>
                    <a:lstStyle/>
                    <a:p>
                      <a:endParaRPr lang="nb-NO" dirty="0"/>
                    </a:p>
                  </a:txBody>
                  <a:tcPr/>
                </a:tc>
                <a:extLst>
                  <a:ext uri="{0D108BD9-81ED-4DB2-BD59-A6C34878D82A}">
                    <a16:rowId xmlns:a16="http://schemas.microsoft.com/office/drawing/2014/main" val="2503160869"/>
                  </a:ext>
                </a:extLst>
              </a:tr>
              <a:tr h="142660">
                <a:tc>
                  <a:txBody>
                    <a:bodyPr/>
                    <a:lstStyle/>
                    <a:p>
                      <a:r>
                        <a:rPr lang="nb-NO" dirty="0"/>
                        <a:t>Ett kort</a:t>
                      </a:r>
                    </a:p>
                  </a:txBody>
                  <a:tcPr/>
                </a:tc>
                <a:tc>
                  <a:txBody>
                    <a:bodyPr/>
                    <a:lstStyle/>
                    <a:p>
                      <a:pPr marL="0" marR="0" lvl="0" indent="0" algn="l" defTabSz="914446" rtl="0" eaLnBrk="1" fontAlgn="auto" latinLnBrk="0" hangingPunct="1">
                        <a:lnSpc>
                          <a:spcPct val="100000"/>
                        </a:lnSpc>
                        <a:spcBef>
                          <a:spcPts val="0"/>
                        </a:spcBef>
                        <a:spcAft>
                          <a:spcPts val="0"/>
                        </a:spcAft>
                        <a:buClrTx/>
                        <a:buSzTx/>
                        <a:buFontTx/>
                        <a:buNone/>
                        <a:tabLst/>
                        <a:defRPr/>
                      </a:pPr>
                      <a:endParaRPr lang="nb-NO" dirty="0"/>
                    </a:p>
                  </a:txBody>
                  <a:tcPr/>
                </a:tc>
                <a:extLst>
                  <a:ext uri="{0D108BD9-81ED-4DB2-BD59-A6C34878D82A}">
                    <a16:rowId xmlns:a16="http://schemas.microsoft.com/office/drawing/2014/main" val="876113612"/>
                  </a:ext>
                </a:extLst>
              </a:tr>
              <a:tr h="182880">
                <a:tc>
                  <a:txBody>
                    <a:bodyPr/>
                    <a:lstStyle/>
                    <a:p>
                      <a:r>
                        <a:rPr lang="nb-NO" dirty="0"/>
                        <a:t>Pasientsone</a:t>
                      </a:r>
                    </a:p>
                  </a:txBody>
                  <a:tcPr/>
                </a:tc>
                <a:tc>
                  <a:txBody>
                    <a:bodyPr/>
                    <a:lstStyle/>
                    <a:p>
                      <a:endParaRPr lang="nb-NO" dirty="0"/>
                    </a:p>
                  </a:txBody>
                  <a:tcPr/>
                </a:tc>
                <a:extLst>
                  <a:ext uri="{0D108BD9-81ED-4DB2-BD59-A6C34878D82A}">
                    <a16:rowId xmlns:a16="http://schemas.microsoft.com/office/drawing/2014/main" val="1297580138"/>
                  </a:ext>
                </a:extLst>
              </a:tr>
              <a:tr h="182880">
                <a:tc>
                  <a:txBody>
                    <a:bodyPr/>
                    <a:lstStyle/>
                    <a:p>
                      <a:r>
                        <a:rPr lang="nb-NO" dirty="0"/>
                        <a:t>Helsetjenesteområde</a:t>
                      </a:r>
                    </a:p>
                  </a:txBody>
                  <a:tcPr/>
                </a:tc>
                <a:tc>
                  <a:txBody>
                    <a:bodyPr/>
                    <a:lstStyle/>
                    <a:p>
                      <a:endParaRPr lang="nb-NO" dirty="0"/>
                    </a:p>
                  </a:txBody>
                  <a:tcPr/>
                </a:tc>
                <a:extLst>
                  <a:ext uri="{0D108BD9-81ED-4DB2-BD59-A6C34878D82A}">
                    <a16:rowId xmlns:a16="http://schemas.microsoft.com/office/drawing/2014/main" val="1513255211"/>
                  </a:ext>
                </a:extLst>
              </a:tr>
              <a:tr h="182880">
                <a:tc>
                  <a:txBody>
                    <a:bodyPr/>
                    <a:lstStyle/>
                    <a:p>
                      <a:r>
                        <a:rPr lang="nb-NO" dirty="0"/>
                        <a:t>Sesjon</a:t>
                      </a:r>
                    </a:p>
                  </a:txBody>
                  <a:tcPr/>
                </a:tc>
                <a:tc>
                  <a:txBody>
                    <a:bodyPr/>
                    <a:lstStyle/>
                    <a:p>
                      <a:endParaRPr lang="nb-NO" dirty="0"/>
                    </a:p>
                  </a:txBody>
                  <a:tcPr/>
                </a:tc>
                <a:extLst>
                  <a:ext uri="{0D108BD9-81ED-4DB2-BD59-A6C34878D82A}">
                    <a16:rowId xmlns:a16="http://schemas.microsoft.com/office/drawing/2014/main" val="3987864974"/>
                  </a:ext>
                </a:extLst>
              </a:tr>
            </a:tbl>
          </a:graphicData>
        </a:graphic>
      </p:graphicFrame>
    </p:spTree>
    <p:extLst>
      <p:ext uri="{BB962C8B-B14F-4D97-AF65-F5344CB8AC3E}">
        <p14:creationId xmlns:p14="http://schemas.microsoft.com/office/powerpoint/2010/main" val="2177853823"/>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CA7E3AF6-39D6-4164-9480-EFA717AF2BB0}"/>
              </a:ext>
            </a:extLst>
          </p:cNvPr>
          <p:cNvSpPr>
            <a:spLocks noGrp="1"/>
          </p:cNvSpPr>
          <p:nvPr>
            <p:ph type="title"/>
          </p:nvPr>
        </p:nvSpPr>
        <p:spPr>
          <a:xfrm>
            <a:off x="941796" y="357496"/>
            <a:ext cx="10515600" cy="644151"/>
          </a:xfrm>
        </p:spPr>
        <p:txBody>
          <a:bodyPr/>
          <a:lstStyle/>
          <a:p>
            <a:r>
              <a:rPr lang="nb-NO" dirty="0"/>
              <a:t>Repetisjon</a:t>
            </a:r>
          </a:p>
        </p:txBody>
      </p:sp>
      <p:sp>
        <p:nvSpPr>
          <p:cNvPr id="3" name="Plassholder for tekst 2">
            <a:extLst>
              <a:ext uri="{FF2B5EF4-FFF2-40B4-BE49-F238E27FC236}">
                <a16:creationId xmlns:a16="http://schemas.microsoft.com/office/drawing/2014/main" id="{3AD315D3-8ACE-40AB-B271-4C9DD04C7F01}"/>
              </a:ext>
            </a:extLst>
          </p:cNvPr>
          <p:cNvSpPr>
            <a:spLocks noGrp="1"/>
          </p:cNvSpPr>
          <p:nvPr>
            <p:ph type="body" sz="quarter" idx="11"/>
          </p:nvPr>
        </p:nvSpPr>
        <p:spPr/>
        <p:txBody>
          <a:bodyPr/>
          <a:lstStyle/>
          <a:p>
            <a:r>
              <a:rPr lang="nb-NO" dirty="0"/>
              <a:t> </a:t>
            </a:r>
          </a:p>
        </p:txBody>
      </p:sp>
      <p:pic>
        <p:nvPicPr>
          <p:cNvPr id="5" name="Bilde 4">
            <a:extLst>
              <a:ext uri="{FF2B5EF4-FFF2-40B4-BE49-F238E27FC236}">
                <a16:creationId xmlns:a16="http://schemas.microsoft.com/office/drawing/2014/main" id="{CA1E6404-DD7D-4080-8C13-64DAF9409932}"/>
              </a:ext>
            </a:extLst>
          </p:cNvPr>
          <p:cNvPicPr>
            <a:picLocks noChangeAspect="1"/>
          </p:cNvPicPr>
          <p:nvPr/>
        </p:nvPicPr>
        <p:blipFill>
          <a:blip r:embed="rId3"/>
          <a:stretch>
            <a:fillRect/>
          </a:stretch>
        </p:blipFill>
        <p:spPr>
          <a:xfrm>
            <a:off x="8351039" y="1755672"/>
            <a:ext cx="3273605" cy="4484594"/>
          </a:xfrm>
          <a:prstGeom prst="rect">
            <a:avLst/>
          </a:prstGeom>
        </p:spPr>
      </p:pic>
      <p:sp>
        <p:nvSpPr>
          <p:cNvPr id="6" name="TekstSylinder 5">
            <a:extLst>
              <a:ext uri="{FF2B5EF4-FFF2-40B4-BE49-F238E27FC236}">
                <a16:creationId xmlns:a16="http://schemas.microsoft.com/office/drawing/2014/main" id="{DE98BB1C-4E00-4AA5-82E2-4815545628A7}"/>
              </a:ext>
            </a:extLst>
          </p:cNvPr>
          <p:cNvSpPr txBox="1"/>
          <p:nvPr/>
        </p:nvSpPr>
        <p:spPr>
          <a:xfrm>
            <a:off x="8351039" y="6223505"/>
            <a:ext cx="3106357" cy="276999"/>
          </a:xfrm>
          <a:prstGeom prst="rect">
            <a:avLst/>
          </a:prstGeom>
          <a:noFill/>
        </p:spPr>
        <p:txBody>
          <a:bodyPr wrap="square" rtlCol="0">
            <a:spAutoFit/>
          </a:bodyPr>
          <a:lstStyle/>
          <a:p>
            <a:pPr algn="l"/>
            <a:r>
              <a:rPr lang="nb-NO" sz="1200" dirty="0"/>
              <a:t>Foto: </a:t>
            </a:r>
            <a:r>
              <a:rPr lang="nb-NO" sz="1200" dirty="0" err="1"/>
              <a:t>Colourbox</a:t>
            </a:r>
            <a:endParaRPr lang="nb-NO" sz="1200" dirty="0"/>
          </a:p>
        </p:txBody>
      </p:sp>
      <p:graphicFrame>
        <p:nvGraphicFramePr>
          <p:cNvPr id="7" name="Tabell 7">
            <a:extLst>
              <a:ext uri="{FF2B5EF4-FFF2-40B4-BE49-F238E27FC236}">
                <a16:creationId xmlns:a16="http://schemas.microsoft.com/office/drawing/2014/main" id="{70E3189D-C292-4645-9F1E-983EAB3EA8D5}"/>
              </a:ext>
            </a:extLst>
          </p:cNvPr>
          <p:cNvGraphicFramePr>
            <a:graphicFrameLocks noGrp="1"/>
          </p:cNvGraphicFramePr>
          <p:nvPr>
            <p:extLst>
              <p:ext uri="{D42A27DB-BD31-4B8C-83A1-F6EECF244321}">
                <p14:modId xmlns:p14="http://schemas.microsoft.com/office/powerpoint/2010/main" val="192245608"/>
              </p:ext>
            </p:extLst>
          </p:nvPr>
        </p:nvGraphicFramePr>
        <p:xfrm>
          <a:off x="820034" y="1196984"/>
          <a:ext cx="7012402" cy="3749040"/>
        </p:xfrm>
        <a:graphic>
          <a:graphicData uri="http://schemas.openxmlformats.org/drawingml/2006/table">
            <a:tbl>
              <a:tblPr firstRow="1" bandRow="1">
                <a:tableStyleId>{5C22544A-7EE6-4342-B048-85BDC9FD1C3A}</a:tableStyleId>
              </a:tblPr>
              <a:tblGrid>
                <a:gridCol w="3506201">
                  <a:extLst>
                    <a:ext uri="{9D8B030D-6E8A-4147-A177-3AD203B41FA5}">
                      <a16:colId xmlns:a16="http://schemas.microsoft.com/office/drawing/2014/main" val="3289698887"/>
                    </a:ext>
                  </a:extLst>
                </a:gridCol>
                <a:gridCol w="3506201">
                  <a:extLst>
                    <a:ext uri="{9D8B030D-6E8A-4147-A177-3AD203B41FA5}">
                      <a16:colId xmlns:a16="http://schemas.microsoft.com/office/drawing/2014/main" val="2834695099"/>
                    </a:ext>
                  </a:extLst>
                </a:gridCol>
              </a:tblGrid>
              <a:tr h="348271">
                <a:tc>
                  <a:txBody>
                    <a:bodyPr/>
                    <a:lstStyle/>
                    <a:p>
                      <a:endParaRPr lang="nb-NO" dirty="0"/>
                    </a:p>
                  </a:txBody>
                  <a:tcPr/>
                </a:tc>
                <a:tc>
                  <a:txBody>
                    <a:bodyPr/>
                    <a:lstStyle/>
                    <a:p>
                      <a:endParaRPr lang="nb-NO"/>
                    </a:p>
                  </a:txBody>
                  <a:tcPr/>
                </a:tc>
                <a:extLst>
                  <a:ext uri="{0D108BD9-81ED-4DB2-BD59-A6C34878D82A}">
                    <a16:rowId xmlns:a16="http://schemas.microsoft.com/office/drawing/2014/main" val="3471856872"/>
                  </a:ext>
                </a:extLst>
              </a:tr>
              <a:tr h="348271">
                <a:tc>
                  <a:txBody>
                    <a:bodyPr/>
                    <a:lstStyle/>
                    <a:p>
                      <a:r>
                        <a:rPr lang="nb-NO" dirty="0"/>
                        <a:t>Indikasjon</a:t>
                      </a:r>
                    </a:p>
                  </a:txBody>
                  <a:tcPr/>
                </a:tc>
                <a:tc>
                  <a:txBody>
                    <a:bodyPr/>
                    <a:lstStyle/>
                    <a:p>
                      <a:r>
                        <a:rPr lang="nb-NO" dirty="0"/>
                        <a:t>Årsaken til at håndhygiene skal utføres (4 indikasjoner)</a:t>
                      </a:r>
                    </a:p>
                  </a:txBody>
                  <a:tcPr/>
                </a:tc>
                <a:extLst>
                  <a:ext uri="{0D108BD9-81ED-4DB2-BD59-A6C34878D82A}">
                    <a16:rowId xmlns:a16="http://schemas.microsoft.com/office/drawing/2014/main" val="1119033626"/>
                  </a:ext>
                </a:extLst>
              </a:tr>
              <a:tr h="348271">
                <a:tc>
                  <a:txBody>
                    <a:bodyPr/>
                    <a:lstStyle/>
                    <a:p>
                      <a:r>
                        <a:rPr lang="nb-NO" dirty="0"/>
                        <a:t>Anledning</a:t>
                      </a:r>
                    </a:p>
                  </a:txBody>
                  <a:tcPr/>
                </a:tc>
                <a:tc>
                  <a:txBody>
                    <a:bodyPr/>
                    <a:lstStyle/>
                    <a:p>
                      <a:r>
                        <a:rPr lang="nb-NO" dirty="0"/>
                        <a:t>Når en eller flere indikasjoner er tilstede slik at det er behov for å utføre håndhygiene</a:t>
                      </a:r>
                    </a:p>
                  </a:txBody>
                  <a:tcPr/>
                </a:tc>
                <a:extLst>
                  <a:ext uri="{0D108BD9-81ED-4DB2-BD59-A6C34878D82A}">
                    <a16:rowId xmlns:a16="http://schemas.microsoft.com/office/drawing/2014/main" val="3981127541"/>
                  </a:ext>
                </a:extLst>
              </a:tr>
              <a:tr h="348271">
                <a:tc>
                  <a:txBody>
                    <a:bodyPr/>
                    <a:lstStyle/>
                    <a:p>
                      <a:r>
                        <a:rPr lang="nb-NO" dirty="0"/>
                        <a:t>En observasjon</a:t>
                      </a:r>
                    </a:p>
                  </a:txBody>
                  <a:tcPr/>
                </a:tc>
                <a:tc>
                  <a:txBody>
                    <a:bodyPr/>
                    <a:lstStyle/>
                    <a:p>
                      <a:endParaRPr lang="nb-NO" dirty="0"/>
                    </a:p>
                  </a:txBody>
                  <a:tcPr/>
                </a:tc>
                <a:extLst>
                  <a:ext uri="{0D108BD9-81ED-4DB2-BD59-A6C34878D82A}">
                    <a16:rowId xmlns:a16="http://schemas.microsoft.com/office/drawing/2014/main" val="2503160869"/>
                  </a:ext>
                </a:extLst>
              </a:tr>
              <a:tr h="142660">
                <a:tc>
                  <a:txBody>
                    <a:bodyPr/>
                    <a:lstStyle/>
                    <a:p>
                      <a:r>
                        <a:rPr lang="nb-NO" dirty="0"/>
                        <a:t>Ett kort</a:t>
                      </a:r>
                    </a:p>
                  </a:txBody>
                  <a:tcPr/>
                </a:tc>
                <a:tc>
                  <a:txBody>
                    <a:bodyPr/>
                    <a:lstStyle/>
                    <a:p>
                      <a:pPr marL="0" marR="0" lvl="0" indent="0" algn="l" defTabSz="914446" rtl="0" eaLnBrk="1" fontAlgn="auto" latinLnBrk="0" hangingPunct="1">
                        <a:lnSpc>
                          <a:spcPct val="100000"/>
                        </a:lnSpc>
                        <a:spcBef>
                          <a:spcPts val="0"/>
                        </a:spcBef>
                        <a:spcAft>
                          <a:spcPts val="0"/>
                        </a:spcAft>
                        <a:buClrTx/>
                        <a:buSzTx/>
                        <a:buFontTx/>
                        <a:buNone/>
                        <a:tabLst/>
                        <a:defRPr/>
                      </a:pPr>
                      <a:endParaRPr lang="nb-NO" dirty="0"/>
                    </a:p>
                  </a:txBody>
                  <a:tcPr/>
                </a:tc>
                <a:extLst>
                  <a:ext uri="{0D108BD9-81ED-4DB2-BD59-A6C34878D82A}">
                    <a16:rowId xmlns:a16="http://schemas.microsoft.com/office/drawing/2014/main" val="876113612"/>
                  </a:ext>
                </a:extLst>
              </a:tr>
              <a:tr h="182880">
                <a:tc>
                  <a:txBody>
                    <a:bodyPr/>
                    <a:lstStyle/>
                    <a:p>
                      <a:r>
                        <a:rPr lang="nb-NO" dirty="0"/>
                        <a:t>Pasientsone</a:t>
                      </a:r>
                    </a:p>
                  </a:txBody>
                  <a:tcPr/>
                </a:tc>
                <a:tc>
                  <a:txBody>
                    <a:bodyPr/>
                    <a:lstStyle/>
                    <a:p>
                      <a:endParaRPr lang="nb-NO" dirty="0"/>
                    </a:p>
                  </a:txBody>
                  <a:tcPr/>
                </a:tc>
                <a:extLst>
                  <a:ext uri="{0D108BD9-81ED-4DB2-BD59-A6C34878D82A}">
                    <a16:rowId xmlns:a16="http://schemas.microsoft.com/office/drawing/2014/main" val="1297580138"/>
                  </a:ext>
                </a:extLst>
              </a:tr>
              <a:tr h="182880">
                <a:tc>
                  <a:txBody>
                    <a:bodyPr/>
                    <a:lstStyle/>
                    <a:p>
                      <a:r>
                        <a:rPr lang="nb-NO" dirty="0"/>
                        <a:t>Helsetjenesteområde</a:t>
                      </a:r>
                    </a:p>
                  </a:txBody>
                  <a:tcPr/>
                </a:tc>
                <a:tc>
                  <a:txBody>
                    <a:bodyPr/>
                    <a:lstStyle/>
                    <a:p>
                      <a:endParaRPr lang="nb-NO" dirty="0"/>
                    </a:p>
                  </a:txBody>
                  <a:tcPr/>
                </a:tc>
                <a:extLst>
                  <a:ext uri="{0D108BD9-81ED-4DB2-BD59-A6C34878D82A}">
                    <a16:rowId xmlns:a16="http://schemas.microsoft.com/office/drawing/2014/main" val="1513255211"/>
                  </a:ext>
                </a:extLst>
              </a:tr>
              <a:tr h="182880">
                <a:tc>
                  <a:txBody>
                    <a:bodyPr/>
                    <a:lstStyle/>
                    <a:p>
                      <a:r>
                        <a:rPr lang="nb-NO" dirty="0"/>
                        <a:t>Sesjon</a:t>
                      </a:r>
                    </a:p>
                  </a:txBody>
                  <a:tcPr/>
                </a:tc>
                <a:tc>
                  <a:txBody>
                    <a:bodyPr/>
                    <a:lstStyle/>
                    <a:p>
                      <a:endParaRPr lang="nb-NO" dirty="0"/>
                    </a:p>
                  </a:txBody>
                  <a:tcPr/>
                </a:tc>
                <a:extLst>
                  <a:ext uri="{0D108BD9-81ED-4DB2-BD59-A6C34878D82A}">
                    <a16:rowId xmlns:a16="http://schemas.microsoft.com/office/drawing/2014/main" val="630689679"/>
                  </a:ext>
                </a:extLst>
              </a:tr>
            </a:tbl>
          </a:graphicData>
        </a:graphic>
      </p:graphicFrame>
    </p:spTree>
    <p:extLst>
      <p:ext uri="{BB962C8B-B14F-4D97-AF65-F5344CB8AC3E}">
        <p14:creationId xmlns:p14="http://schemas.microsoft.com/office/powerpoint/2010/main" val="1565240441"/>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CA7E3AF6-39D6-4164-9480-EFA717AF2BB0}"/>
              </a:ext>
            </a:extLst>
          </p:cNvPr>
          <p:cNvSpPr>
            <a:spLocks noGrp="1"/>
          </p:cNvSpPr>
          <p:nvPr>
            <p:ph type="title"/>
          </p:nvPr>
        </p:nvSpPr>
        <p:spPr>
          <a:xfrm>
            <a:off x="941796" y="357496"/>
            <a:ext cx="10515600" cy="644151"/>
          </a:xfrm>
        </p:spPr>
        <p:txBody>
          <a:bodyPr/>
          <a:lstStyle/>
          <a:p>
            <a:r>
              <a:rPr lang="nb-NO" dirty="0"/>
              <a:t>Repetisjon</a:t>
            </a:r>
          </a:p>
        </p:txBody>
      </p:sp>
      <p:sp>
        <p:nvSpPr>
          <p:cNvPr id="3" name="Plassholder for tekst 2">
            <a:extLst>
              <a:ext uri="{FF2B5EF4-FFF2-40B4-BE49-F238E27FC236}">
                <a16:creationId xmlns:a16="http://schemas.microsoft.com/office/drawing/2014/main" id="{3AD315D3-8ACE-40AB-B271-4C9DD04C7F01}"/>
              </a:ext>
            </a:extLst>
          </p:cNvPr>
          <p:cNvSpPr>
            <a:spLocks noGrp="1"/>
          </p:cNvSpPr>
          <p:nvPr>
            <p:ph type="body" sz="quarter" idx="11"/>
          </p:nvPr>
        </p:nvSpPr>
        <p:spPr/>
        <p:txBody>
          <a:bodyPr/>
          <a:lstStyle/>
          <a:p>
            <a:r>
              <a:rPr lang="nb-NO" dirty="0"/>
              <a:t> </a:t>
            </a:r>
          </a:p>
        </p:txBody>
      </p:sp>
      <p:pic>
        <p:nvPicPr>
          <p:cNvPr id="5" name="Bilde 4">
            <a:extLst>
              <a:ext uri="{FF2B5EF4-FFF2-40B4-BE49-F238E27FC236}">
                <a16:creationId xmlns:a16="http://schemas.microsoft.com/office/drawing/2014/main" id="{CA1E6404-DD7D-4080-8C13-64DAF9409932}"/>
              </a:ext>
            </a:extLst>
          </p:cNvPr>
          <p:cNvPicPr>
            <a:picLocks noChangeAspect="1"/>
          </p:cNvPicPr>
          <p:nvPr/>
        </p:nvPicPr>
        <p:blipFill>
          <a:blip r:embed="rId3"/>
          <a:stretch>
            <a:fillRect/>
          </a:stretch>
        </p:blipFill>
        <p:spPr>
          <a:xfrm>
            <a:off x="8351039" y="1755672"/>
            <a:ext cx="3273605" cy="4484594"/>
          </a:xfrm>
          <a:prstGeom prst="rect">
            <a:avLst/>
          </a:prstGeom>
        </p:spPr>
      </p:pic>
      <p:sp>
        <p:nvSpPr>
          <p:cNvPr id="6" name="TekstSylinder 5">
            <a:extLst>
              <a:ext uri="{FF2B5EF4-FFF2-40B4-BE49-F238E27FC236}">
                <a16:creationId xmlns:a16="http://schemas.microsoft.com/office/drawing/2014/main" id="{DE98BB1C-4E00-4AA5-82E2-4815545628A7}"/>
              </a:ext>
            </a:extLst>
          </p:cNvPr>
          <p:cNvSpPr txBox="1"/>
          <p:nvPr/>
        </p:nvSpPr>
        <p:spPr>
          <a:xfrm>
            <a:off x="8351039" y="6223505"/>
            <a:ext cx="3106357" cy="276999"/>
          </a:xfrm>
          <a:prstGeom prst="rect">
            <a:avLst/>
          </a:prstGeom>
          <a:noFill/>
        </p:spPr>
        <p:txBody>
          <a:bodyPr wrap="square" rtlCol="0">
            <a:spAutoFit/>
          </a:bodyPr>
          <a:lstStyle/>
          <a:p>
            <a:pPr algn="l"/>
            <a:r>
              <a:rPr lang="nb-NO" sz="1200" dirty="0"/>
              <a:t>Foto: </a:t>
            </a:r>
            <a:r>
              <a:rPr lang="nb-NO" sz="1200" dirty="0" err="1"/>
              <a:t>Colourbox</a:t>
            </a:r>
            <a:endParaRPr lang="nb-NO" sz="1200" dirty="0"/>
          </a:p>
        </p:txBody>
      </p:sp>
      <p:graphicFrame>
        <p:nvGraphicFramePr>
          <p:cNvPr id="7" name="Tabell 7">
            <a:extLst>
              <a:ext uri="{FF2B5EF4-FFF2-40B4-BE49-F238E27FC236}">
                <a16:creationId xmlns:a16="http://schemas.microsoft.com/office/drawing/2014/main" id="{70E3189D-C292-4645-9F1E-983EAB3EA8D5}"/>
              </a:ext>
            </a:extLst>
          </p:cNvPr>
          <p:cNvGraphicFramePr>
            <a:graphicFrameLocks noGrp="1"/>
          </p:cNvGraphicFramePr>
          <p:nvPr>
            <p:extLst>
              <p:ext uri="{D42A27DB-BD31-4B8C-83A1-F6EECF244321}">
                <p14:modId xmlns:p14="http://schemas.microsoft.com/office/powerpoint/2010/main" val="4080138886"/>
              </p:ext>
            </p:extLst>
          </p:nvPr>
        </p:nvGraphicFramePr>
        <p:xfrm>
          <a:off x="820034" y="1196984"/>
          <a:ext cx="7012402" cy="3749040"/>
        </p:xfrm>
        <a:graphic>
          <a:graphicData uri="http://schemas.openxmlformats.org/drawingml/2006/table">
            <a:tbl>
              <a:tblPr firstRow="1" bandRow="1">
                <a:tableStyleId>{5C22544A-7EE6-4342-B048-85BDC9FD1C3A}</a:tableStyleId>
              </a:tblPr>
              <a:tblGrid>
                <a:gridCol w="3506201">
                  <a:extLst>
                    <a:ext uri="{9D8B030D-6E8A-4147-A177-3AD203B41FA5}">
                      <a16:colId xmlns:a16="http://schemas.microsoft.com/office/drawing/2014/main" val="3289698887"/>
                    </a:ext>
                  </a:extLst>
                </a:gridCol>
                <a:gridCol w="3506201">
                  <a:extLst>
                    <a:ext uri="{9D8B030D-6E8A-4147-A177-3AD203B41FA5}">
                      <a16:colId xmlns:a16="http://schemas.microsoft.com/office/drawing/2014/main" val="2834695099"/>
                    </a:ext>
                  </a:extLst>
                </a:gridCol>
              </a:tblGrid>
              <a:tr h="348271">
                <a:tc>
                  <a:txBody>
                    <a:bodyPr/>
                    <a:lstStyle/>
                    <a:p>
                      <a:endParaRPr lang="nb-NO" dirty="0"/>
                    </a:p>
                  </a:txBody>
                  <a:tcPr/>
                </a:tc>
                <a:tc>
                  <a:txBody>
                    <a:bodyPr/>
                    <a:lstStyle/>
                    <a:p>
                      <a:endParaRPr lang="nb-NO"/>
                    </a:p>
                  </a:txBody>
                  <a:tcPr/>
                </a:tc>
                <a:extLst>
                  <a:ext uri="{0D108BD9-81ED-4DB2-BD59-A6C34878D82A}">
                    <a16:rowId xmlns:a16="http://schemas.microsoft.com/office/drawing/2014/main" val="3471856872"/>
                  </a:ext>
                </a:extLst>
              </a:tr>
              <a:tr h="348271">
                <a:tc>
                  <a:txBody>
                    <a:bodyPr/>
                    <a:lstStyle/>
                    <a:p>
                      <a:r>
                        <a:rPr lang="nb-NO" dirty="0"/>
                        <a:t>Indikasjon</a:t>
                      </a:r>
                    </a:p>
                  </a:txBody>
                  <a:tcPr/>
                </a:tc>
                <a:tc>
                  <a:txBody>
                    <a:bodyPr/>
                    <a:lstStyle/>
                    <a:p>
                      <a:r>
                        <a:rPr lang="nb-NO" dirty="0"/>
                        <a:t>Årsaken til at håndhygiene skal utføres (4 indikasjoner)</a:t>
                      </a:r>
                    </a:p>
                  </a:txBody>
                  <a:tcPr/>
                </a:tc>
                <a:extLst>
                  <a:ext uri="{0D108BD9-81ED-4DB2-BD59-A6C34878D82A}">
                    <a16:rowId xmlns:a16="http://schemas.microsoft.com/office/drawing/2014/main" val="1119033626"/>
                  </a:ext>
                </a:extLst>
              </a:tr>
              <a:tr h="348271">
                <a:tc>
                  <a:txBody>
                    <a:bodyPr/>
                    <a:lstStyle/>
                    <a:p>
                      <a:r>
                        <a:rPr lang="nb-NO" dirty="0"/>
                        <a:t>Anledning</a:t>
                      </a:r>
                    </a:p>
                  </a:txBody>
                  <a:tcPr/>
                </a:tc>
                <a:tc>
                  <a:txBody>
                    <a:bodyPr/>
                    <a:lstStyle/>
                    <a:p>
                      <a:r>
                        <a:rPr lang="nb-NO" dirty="0"/>
                        <a:t>Når en eller flere indikasjoner er tilstede slik at det er behov for å utføre håndhygiene</a:t>
                      </a:r>
                    </a:p>
                  </a:txBody>
                  <a:tcPr/>
                </a:tc>
                <a:extLst>
                  <a:ext uri="{0D108BD9-81ED-4DB2-BD59-A6C34878D82A}">
                    <a16:rowId xmlns:a16="http://schemas.microsoft.com/office/drawing/2014/main" val="3981127541"/>
                  </a:ext>
                </a:extLst>
              </a:tr>
              <a:tr h="348271">
                <a:tc>
                  <a:txBody>
                    <a:bodyPr/>
                    <a:lstStyle/>
                    <a:p>
                      <a:r>
                        <a:rPr lang="nb-NO" dirty="0"/>
                        <a:t>En observasjon</a:t>
                      </a:r>
                    </a:p>
                  </a:txBody>
                  <a:tcPr/>
                </a:tc>
                <a:tc>
                  <a:txBody>
                    <a:bodyPr/>
                    <a:lstStyle/>
                    <a:p>
                      <a:r>
                        <a:rPr lang="nb-NO" dirty="0"/>
                        <a:t>En registrert anledning</a:t>
                      </a:r>
                    </a:p>
                  </a:txBody>
                  <a:tcPr/>
                </a:tc>
                <a:extLst>
                  <a:ext uri="{0D108BD9-81ED-4DB2-BD59-A6C34878D82A}">
                    <a16:rowId xmlns:a16="http://schemas.microsoft.com/office/drawing/2014/main" val="2503160869"/>
                  </a:ext>
                </a:extLst>
              </a:tr>
              <a:tr h="142660">
                <a:tc>
                  <a:txBody>
                    <a:bodyPr/>
                    <a:lstStyle/>
                    <a:p>
                      <a:r>
                        <a:rPr lang="nb-NO" dirty="0"/>
                        <a:t>Ett kort</a:t>
                      </a:r>
                    </a:p>
                  </a:txBody>
                  <a:tcPr/>
                </a:tc>
                <a:tc>
                  <a:txBody>
                    <a:bodyPr/>
                    <a:lstStyle/>
                    <a:p>
                      <a:pPr marL="0" marR="0" lvl="0" indent="0" algn="l" defTabSz="914446" rtl="0" eaLnBrk="1" fontAlgn="auto" latinLnBrk="0" hangingPunct="1">
                        <a:lnSpc>
                          <a:spcPct val="100000"/>
                        </a:lnSpc>
                        <a:spcBef>
                          <a:spcPts val="0"/>
                        </a:spcBef>
                        <a:spcAft>
                          <a:spcPts val="0"/>
                        </a:spcAft>
                        <a:buClrTx/>
                        <a:buSzTx/>
                        <a:buFontTx/>
                        <a:buNone/>
                        <a:tabLst/>
                        <a:defRPr/>
                      </a:pPr>
                      <a:endParaRPr lang="nb-NO" dirty="0"/>
                    </a:p>
                  </a:txBody>
                  <a:tcPr/>
                </a:tc>
                <a:extLst>
                  <a:ext uri="{0D108BD9-81ED-4DB2-BD59-A6C34878D82A}">
                    <a16:rowId xmlns:a16="http://schemas.microsoft.com/office/drawing/2014/main" val="876113612"/>
                  </a:ext>
                </a:extLst>
              </a:tr>
              <a:tr h="182880">
                <a:tc>
                  <a:txBody>
                    <a:bodyPr/>
                    <a:lstStyle/>
                    <a:p>
                      <a:r>
                        <a:rPr lang="nb-NO" dirty="0"/>
                        <a:t>Pasientsone</a:t>
                      </a:r>
                    </a:p>
                  </a:txBody>
                  <a:tcPr/>
                </a:tc>
                <a:tc>
                  <a:txBody>
                    <a:bodyPr/>
                    <a:lstStyle/>
                    <a:p>
                      <a:endParaRPr lang="nb-NO" dirty="0"/>
                    </a:p>
                  </a:txBody>
                  <a:tcPr/>
                </a:tc>
                <a:extLst>
                  <a:ext uri="{0D108BD9-81ED-4DB2-BD59-A6C34878D82A}">
                    <a16:rowId xmlns:a16="http://schemas.microsoft.com/office/drawing/2014/main" val="1297580138"/>
                  </a:ext>
                </a:extLst>
              </a:tr>
              <a:tr h="182880">
                <a:tc>
                  <a:txBody>
                    <a:bodyPr/>
                    <a:lstStyle/>
                    <a:p>
                      <a:r>
                        <a:rPr lang="nb-NO" dirty="0"/>
                        <a:t>Helsetjenesteområde</a:t>
                      </a:r>
                    </a:p>
                  </a:txBody>
                  <a:tcPr/>
                </a:tc>
                <a:tc>
                  <a:txBody>
                    <a:bodyPr/>
                    <a:lstStyle/>
                    <a:p>
                      <a:endParaRPr lang="nb-NO" dirty="0"/>
                    </a:p>
                  </a:txBody>
                  <a:tcPr/>
                </a:tc>
                <a:extLst>
                  <a:ext uri="{0D108BD9-81ED-4DB2-BD59-A6C34878D82A}">
                    <a16:rowId xmlns:a16="http://schemas.microsoft.com/office/drawing/2014/main" val="1513255211"/>
                  </a:ext>
                </a:extLst>
              </a:tr>
              <a:tr h="182880">
                <a:tc>
                  <a:txBody>
                    <a:bodyPr/>
                    <a:lstStyle/>
                    <a:p>
                      <a:r>
                        <a:rPr lang="nb-NO" dirty="0"/>
                        <a:t>Sesjon</a:t>
                      </a:r>
                    </a:p>
                  </a:txBody>
                  <a:tcPr/>
                </a:tc>
                <a:tc>
                  <a:txBody>
                    <a:bodyPr/>
                    <a:lstStyle/>
                    <a:p>
                      <a:endParaRPr lang="nb-NO" dirty="0"/>
                    </a:p>
                  </a:txBody>
                  <a:tcPr/>
                </a:tc>
                <a:extLst>
                  <a:ext uri="{0D108BD9-81ED-4DB2-BD59-A6C34878D82A}">
                    <a16:rowId xmlns:a16="http://schemas.microsoft.com/office/drawing/2014/main" val="1833171423"/>
                  </a:ext>
                </a:extLst>
              </a:tr>
            </a:tbl>
          </a:graphicData>
        </a:graphic>
      </p:graphicFrame>
    </p:spTree>
    <p:extLst>
      <p:ext uri="{BB962C8B-B14F-4D97-AF65-F5344CB8AC3E}">
        <p14:creationId xmlns:p14="http://schemas.microsoft.com/office/powerpoint/2010/main" val="2147908644"/>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CA7E3AF6-39D6-4164-9480-EFA717AF2BB0}"/>
              </a:ext>
            </a:extLst>
          </p:cNvPr>
          <p:cNvSpPr>
            <a:spLocks noGrp="1"/>
          </p:cNvSpPr>
          <p:nvPr>
            <p:ph type="title"/>
          </p:nvPr>
        </p:nvSpPr>
        <p:spPr>
          <a:xfrm>
            <a:off x="941796" y="357496"/>
            <a:ext cx="10515600" cy="644151"/>
          </a:xfrm>
        </p:spPr>
        <p:txBody>
          <a:bodyPr/>
          <a:lstStyle/>
          <a:p>
            <a:r>
              <a:rPr lang="nb-NO" dirty="0"/>
              <a:t>Repetisjon</a:t>
            </a:r>
          </a:p>
        </p:txBody>
      </p:sp>
      <p:sp>
        <p:nvSpPr>
          <p:cNvPr id="3" name="Plassholder for tekst 2">
            <a:extLst>
              <a:ext uri="{FF2B5EF4-FFF2-40B4-BE49-F238E27FC236}">
                <a16:creationId xmlns:a16="http://schemas.microsoft.com/office/drawing/2014/main" id="{3AD315D3-8ACE-40AB-B271-4C9DD04C7F01}"/>
              </a:ext>
            </a:extLst>
          </p:cNvPr>
          <p:cNvSpPr>
            <a:spLocks noGrp="1"/>
          </p:cNvSpPr>
          <p:nvPr>
            <p:ph type="body" sz="quarter" idx="11"/>
          </p:nvPr>
        </p:nvSpPr>
        <p:spPr/>
        <p:txBody>
          <a:bodyPr/>
          <a:lstStyle/>
          <a:p>
            <a:r>
              <a:rPr lang="nb-NO" dirty="0"/>
              <a:t> </a:t>
            </a:r>
          </a:p>
        </p:txBody>
      </p:sp>
      <p:pic>
        <p:nvPicPr>
          <p:cNvPr id="5" name="Bilde 4">
            <a:extLst>
              <a:ext uri="{FF2B5EF4-FFF2-40B4-BE49-F238E27FC236}">
                <a16:creationId xmlns:a16="http://schemas.microsoft.com/office/drawing/2014/main" id="{CA1E6404-DD7D-4080-8C13-64DAF9409932}"/>
              </a:ext>
            </a:extLst>
          </p:cNvPr>
          <p:cNvPicPr>
            <a:picLocks noChangeAspect="1"/>
          </p:cNvPicPr>
          <p:nvPr/>
        </p:nvPicPr>
        <p:blipFill>
          <a:blip r:embed="rId3"/>
          <a:stretch>
            <a:fillRect/>
          </a:stretch>
        </p:blipFill>
        <p:spPr>
          <a:xfrm>
            <a:off x="8351039" y="1755672"/>
            <a:ext cx="3273605" cy="4484594"/>
          </a:xfrm>
          <a:prstGeom prst="rect">
            <a:avLst/>
          </a:prstGeom>
        </p:spPr>
      </p:pic>
      <p:sp>
        <p:nvSpPr>
          <p:cNvPr id="6" name="TekstSylinder 5">
            <a:extLst>
              <a:ext uri="{FF2B5EF4-FFF2-40B4-BE49-F238E27FC236}">
                <a16:creationId xmlns:a16="http://schemas.microsoft.com/office/drawing/2014/main" id="{DE98BB1C-4E00-4AA5-82E2-4815545628A7}"/>
              </a:ext>
            </a:extLst>
          </p:cNvPr>
          <p:cNvSpPr txBox="1"/>
          <p:nvPr/>
        </p:nvSpPr>
        <p:spPr>
          <a:xfrm>
            <a:off x="8351039" y="6223505"/>
            <a:ext cx="3106357" cy="276999"/>
          </a:xfrm>
          <a:prstGeom prst="rect">
            <a:avLst/>
          </a:prstGeom>
          <a:noFill/>
        </p:spPr>
        <p:txBody>
          <a:bodyPr wrap="square" rtlCol="0">
            <a:spAutoFit/>
          </a:bodyPr>
          <a:lstStyle/>
          <a:p>
            <a:pPr algn="l"/>
            <a:r>
              <a:rPr lang="nb-NO" sz="1200" dirty="0"/>
              <a:t>Foto: </a:t>
            </a:r>
            <a:r>
              <a:rPr lang="nb-NO" sz="1200" dirty="0" err="1"/>
              <a:t>Colourbox</a:t>
            </a:r>
            <a:endParaRPr lang="nb-NO" sz="1200" dirty="0"/>
          </a:p>
        </p:txBody>
      </p:sp>
      <p:graphicFrame>
        <p:nvGraphicFramePr>
          <p:cNvPr id="7" name="Tabell 7">
            <a:extLst>
              <a:ext uri="{FF2B5EF4-FFF2-40B4-BE49-F238E27FC236}">
                <a16:creationId xmlns:a16="http://schemas.microsoft.com/office/drawing/2014/main" id="{70E3189D-C292-4645-9F1E-983EAB3EA8D5}"/>
              </a:ext>
            </a:extLst>
          </p:cNvPr>
          <p:cNvGraphicFramePr>
            <a:graphicFrameLocks noGrp="1"/>
          </p:cNvGraphicFramePr>
          <p:nvPr>
            <p:extLst>
              <p:ext uri="{D42A27DB-BD31-4B8C-83A1-F6EECF244321}">
                <p14:modId xmlns:p14="http://schemas.microsoft.com/office/powerpoint/2010/main" val="1153550104"/>
              </p:ext>
            </p:extLst>
          </p:nvPr>
        </p:nvGraphicFramePr>
        <p:xfrm>
          <a:off x="820034" y="1196984"/>
          <a:ext cx="7012402" cy="4846320"/>
        </p:xfrm>
        <a:graphic>
          <a:graphicData uri="http://schemas.openxmlformats.org/drawingml/2006/table">
            <a:tbl>
              <a:tblPr firstRow="1" bandRow="1">
                <a:tableStyleId>{5C22544A-7EE6-4342-B048-85BDC9FD1C3A}</a:tableStyleId>
              </a:tblPr>
              <a:tblGrid>
                <a:gridCol w="3506201">
                  <a:extLst>
                    <a:ext uri="{9D8B030D-6E8A-4147-A177-3AD203B41FA5}">
                      <a16:colId xmlns:a16="http://schemas.microsoft.com/office/drawing/2014/main" val="3289698887"/>
                    </a:ext>
                  </a:extLst>
                </a:gridCol>
                <a:gridCol w="3506201">
                  <a:extLst>
                    <a:ext uri="{9D8B030D-6E8A-4147-A177-3AD203B41FA5}">
                      <a16:colId xmlns:a16="http://schemas.microsoft.com/office/drawing/2014/main" val="2834695099"/>
                    </a:ext>
                  </a:extLst>
                </a:gridCol>
              </a:tblGrid>
              <a:tr h="348271">
                <a:tc>
                  <a:txBody>
                    <a:bodyPr/>
                    <a:lstStyle/>
                    <a:p>
                      <a:endParaRPr lang="nb-NO" dirty="0"/>
                    </a:p>
                  </a:txBody>
                  <a:tcPr/>
                </a:tc>
                <a:tc>
                  <a:txBody>
                    <a:bodyPr/>
                    <a:lstStyle/>
                    <a:p>
                      <a:endParaRPr lang="nb-NO"/>
                    </a:p>
                  </a:txBody>
                  <a:tcPr/>
                </a:tc>
                <a:extLst>
                  <a:ext uri="{0D108BD9-81ED-4DB2-BD59-A6C34878D82A}">
                    <a16:rowId xmlns:a16="http://schemas.microsoft.com/office/drawing/2014/main" val="3471856872"/>
                  </a:ext>
                </a:extLst>
              </a:tr>
              <a:tr h="348271">
                <a:tc>
                  <a:txBody>
                    <a:bodyPr/>
                    <a:lstStyle/>
                    <a:p>
                      <a:r>
                        <a:rPr lang="nb-NO" dirty="0"/>
                        <a:t>Indikasjon</a:t>
                      </a:r>
                    </a:p>
                  </a:txBody>
                  <a:tcPr/>
                </a:tc>
                <a:tc>
                  <a:txBody>
                    <a:bodyPr/>
                    <a:lstStyle/>
                    <a:p>
                      <a:r>
                        <a:rPr lang="nb-NO" dirty="0"/>
                        <a:t>Årsaken til at håndhygiene skal utføres (4 indikasjoner)</a:t>
                      </a:r>
                    </a:p>
                  </a:txBody>
                  <a:tcPr/>
                </a:tc>
                <a:extLst>
                  <a:ext uri="{0D108BD9-81ED-4DB2-BD59-A6C34878D82A}">
                    <a16:rowId xmlns:a16="http://schemas.microsoft.com/office/drawing/2014/main" val="1119033626"/>
                  </a:ext>
                </a:extLst>
              </a:tr>
              <a:tr h="348271">
                <a:tc>
                  <a:txBody>
                    <a:bodyPr/>
                    <a:lstStyle/>
                    <a:p>
                      <a:r>
                        <a:rPr lang="nb-NO" dirty="0"/>
                        <a:t>Anledning</a:t>
                      </a:r>
                    </a:p>
                  </a:txBody>
                  <a:tcPr/>
                </a:tc>
                <a:tc>
                  <a:txBody>
                    <a:bodyPr/>
                    <a:lstStyle/>
                    <a:p>
                      <a:r>
                        <a:rPr lang="nb-NO" dirty="0"/>
                        <a:t>Når en eller flere indikasjoner er tilstede slik at det er behov for å utføre håndhygiene</a:t>
                      </a:r>
                    </a:p>
                  </a:txBody>
                  <a:tcPr/>
                </a:tc>
                <a:extLst>
                  <a:ext uri="{0D108BD9-81ED-4DB2-BD59-A6C34878D82A}">
                    <a16:rowId xmlns:a16="http://schemas.microsoft.com/office/drawing/2014/main" val="3981127541"/>
                  </a:ext>
                </a:extLst>
              </a:tr>
              <a:tr h="348271">
                <a:tc>
                  <a:txBody>
                    <a:bodyPr/>
                    <a:lstStyle/>
                    <a:p>
                      <a:r>
                        <a:rPr lang="nb-NO" dirty="0"/>
                        <a:t>En observasjon</a:t>
                      </a:r>
                    </a:p>
                  </a:txBody>
                  <a:tcPr/>
                </a:tc>
                <a:tc>
                  <a:txBody>
                    <a:bodyPr/>
                    <a:lstStyle/>
                    <a:p>
                      <a:r>
                        <a:rPr lang="nb-NO" dirty="0"/>
                        <a:t>En registrert anledning</a:t>
                      </a:r>
                    </a:p>
                  </a:txBody>
                  <a:tcPr/>
                </a:tc>
                <a:extLst>
                  <a:ext uri="{0D108BD9-81ED-4DB2-BD59-A6C34878D82A}">
                    <a16:rowId xmlns:a16="http://schemas.microsoft.com/office/drawing/2014/main" val="2503160869"/>
                  </a:ext>
                </a:extLst>
              </a:tr>
              <a:tr h="142660">
                <a:tc>
                  <a:txBody>
                    <a:bodyPr/>
                    <a:lstStyle/>
                    <a:p>
                      <a:r>
                        <a:rPr lang="nb-NO" dirty="0"/>
                        <a:t>Ett kort</a:t>
                      </a:r>
                    </a:p>
                  </a:txBody>
                  <a:tcPr/>
                </a:tc>
                <a:tc>
                  <a:txBody>
                    <a:bodyPr/>
                    <a:lstStyle/>
                    <a:p>
                      <a:pPr marL="0" marR="0" lvl="0" indent="0" algn="l" defTabSz="914446" rtl="0" eaLnBrk="1" fontAlgn="auto" latinLnBrk="0" hangingPunct="1">
                        <a:lnSpc>
                          <a:spcPct val="100000"/>
                        </a:lnSpc>
                        <a:spcBef>
                          <a:spcPts val="0"/>
                        </a:spcBef>
                        <a:spcAft>
                          <a:spcPts val="0"/>
                        </a:spcAft>
                        <a:buClrTx/>
                        <a:buSzTx/>
                        <a:buFontTx/>
                        <a:buNone/>
                        <a:tabLst/>
                        <a:defRPr/>
                      </a:pPr>
                      <a:r>
                        <a:rPr lang="nb-NO" dirty="0"/>
                        <a:t>En registrering i NOST (en observasjon av en anledning for håndhygiene for en person. I ett stell registreres flere anledninger/kort per person).</a:t>
                      </a:r>
                    </a:p>
                  </a:txBody>
                  <a:tcPr/>
                </a:tc>
                <a:extLst>
                  <a:ext uri="{0D108BD9-81ED-4DB2-BD59-A6C34878D82A}">
                    <a16:rowId xmlns:a16="http://schemas.microsoft.com/office/drawing/2014/main" val="876113612"/>
                  </a:ext>
                </a:extLst>
              </a:tr>
              <a:tr h="182880">
                <a:tc>
                  <a:txBody>
                    <a:bodyPr/>
                    <a:lstStyle/>
                    <a:p>
                      <a:r>
                        <a:rPr lang="nb-NO" dirty="0"/>
                        <a:t>Pasientsone</a:t>
                      </a:r>
                    </a:p>
                  </a:txBody>
                  <a:tcPr/>
                </a:tc>
                <a:tc>
                  <a:txBody>
                    <a:bodyPr/>
                    <a:lstStyle/>
                    <a:p>
                      <a:endParaRPr lang="nb-NO" dirty="0"/>
                    </a:p>
                  </a:txBody>
                  <a:tcPr/>
                </a:tc>
                <a:extLst>
                  <a:ext uri="{0D108BD9-81ED-4DB2-BD59-A6C34878D82A}">
                    <a16:rowId xmlns:a16="http://schemas.microsoft.com/office/drawing/2014/main" val="1297580138"/>
                  </a:ext>
                </a:extLst>
              </a:tr>
              <a:tr h="182880">
                <a:tc>
                  <a:txBody>
                    <a:bodyPr/>
                    <a:lstStyle/>
                    <a:p>
                      <a:r>
                        <a:rPr lang="nb-NO" dirty="0"/>
                        <a:t>Helsetjenesteområde</a:t>
                      </a:r>
                    </a:p>
                  </a:txBody>
                  <a:tcPr/>
                </a:tc>
                <a:tc>
                  <a:txBody>
                    <a:bodyPr/>
                    <a:lstStyle/>
                    <a:p>
                      <a:endParaRPr lang="nb-NO" dirty="0"/>
                    </a:p>
                  </a:txBody>
                  <a:tcPr/>
                </a:tc>
                <a:extLst>
                  <a:ext uri="{0D108BD9-81ED-4DB2-BD59-A6C34878D82A}">
                    <a16:rowId xmlns:a16="http://schemas.microsoft.com/office/drawing/2014/main" val="1513255211"/>
                  </a:ext>
                </a:extLst>
              </a:tr>
              <a:tr h="182880">
                <a:tc>
                  <a:txBody>
                    <a:bodyPr/>
                    <a:lstStyle/>
                    <a:p>
                      <a:r>
                        <a:rPr lang="nb-NO" dirty="0"/>
                        <a:t>Sesjon</a:t>
                      </a:r>
                    </a:p>
                  </a:txBody>
                  <a:tcPr/>
                </a:tc>
                <a:tc>
                  <a:txBody>
                    <a:bodyPr/>
                    <a:lstStyle/>
                    <a:p>
                      <a:endParaRPr lang="nb-NO" dirty="0"/>
                    </a:p>
                  </a:txBody>
                  <a:tcPr/>
                </a:tc>
                <a:extLst>
                  <a:ext uri="{0D108BD9-81ED-4DB2-BD59-A6C34878D82A}">
                    <a16:rowId xmlns:a16="http://schemas.microsoft.com/office/drawing/2014/main" val="4211768173"/>
                  </a:ext>
                </a:extLst>
              </a:tr>
            </a:tbl>
          </a:graphicData>
        </a:graphic>
      </p:graphicFrame>
    </p:spTree>
    <p:extLst>
      <p:ext uri="{BB962C8B-B14F-4D97-AF65-F5344CB8AC3E}">
        <p14:creationId xmlns:p14="http://schemas.microsoft.com/office/powerpoint/2010/main" val="2606769431"/>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CA7E3AF6-39D6-4164-9480-EFA717AF2BB0}"/>
              </a:ext>
            </a:extLst>
          </p:cNvPr>
          <p:cNvSpPr>
            <a:spLocks noGrp="1"/>
          </p:cNvSpPr>
          <p:nvPr>
            <p:ph type="title"/>
          </p:nvPr>
        </p:nvSpPr>
        <p:spPr>
          <a:xfrm>
            <a:off x="941796" y="357496"/>
            <a:ext cx="10515600" cy="644151"/>
          </a:xfrm>
        </p:spPr>
        <p:txBody>
          <a:bodyPr/>
          <a:lstStyle/>
          <a:p>
            <a:r>
              <a:rPr lang="nb-NO" dirty="0"/>
              <a:t>Repetisjon</a:t>
            </a:r>
          </a:p>
        </p:txBody>
      </p:sp>
      <p:sp>
        <p:nvSpPr>
          <p:cNvPr id="3" name="Plassholder for tekst 2">
            <a:extLst>
              <a:ext uri="{FF2B5EF4-FFF2-40B4-BE49-F238E27FC236}">
                <a16:creationId xmlns:a16="http://schemas.microsoft.com/office/drawing/2014/main" id="{3AD315D3-8ACE-40AB-B271-4C9DD04C7F01}"/>
              </a:ext>
            </a:extLst>
          </p:cNvPr>
          <p:cNvSpPr>
            <a:spLocks noGrp="1"/>
          </p:cNvSpPr>
          <p:nvPr>
            <p:ph type="body" sz="quarter" idx="11"/>
          </p:nvPr>
        </p:nvSpPr>
        <p:spPr/>
        <p:txBody>
          <a:bodyPr/>
          <a:lstStyle/>
          <a:p>
            <a:r>
              <a:rPr lang="nb-NO" dirty="0"/>
              <a:t> </a:t>
            </a:r>
          </a:p>
        </p:txBody>
      </p:sp>
      <p:pic>
        <p:nvPicPr>
          <p:cNvPr id="5" name="Bilde 4">
            <a:extLst>
              <a:ext uri="{FF2B5EF4-FFF2-40B4-BE49-F238E27FC236}">
                <a16:creationId xmlns:a16="http://schemas.microsoft.com/office/drawing/2014/main" id="{CA1E6404-DD7D-4080-8C13-64DAF9409932}"/>
              </a:ext>
            </a:extLst>
          </p:cNvPr>
          <p:cNvPicPr>
            <a:picLocks noChangeAspect="1"/>
          </p:cNvPicPr>
          <p:nvPr/>
        </p:nvPicPr>
        <p:blipFill>
          <a:blip r:embed="rId3"/>
          <a:stretch>
            <a:fillRect/>
          </a:stretch>
        </p:blipFill>
        <p:spPr>
          <a:xfrm>
            <a:off x="8351039" y="1755672"/>
            <a:ext cx="3273605" cy="4484594"/>
          </a:xfrm>
          <a:prstGeom prst="rect">
            <a:avLst/>
          </a:prstGeom>
        </p:spPr>
      </p:pic>
      <p:sp>
        <p:nvSpPr>
          <p:cNvPr id="6" name="TekstSylinder 5">
            <a:extLst>
              <a:ext uri="{FF2B5EF4-FFF2-40B4-BE49-F238E27FC236}">
                <a16:creationId xmlns:a16="http://schemas.microsoft.com/office/drawing/2014/main" id="{DE98BB1C-4E00-4AA5-82E2-4815545628A7}"/>
              </a:ext>
            </a:extLst>
          </p:cNvPr>
          <p:cNvSpPr txBox="1"/>
          <p:nvPr/>
        </p:nvSpPr>
        <p:spPr>
          <a:xfrm>
            <a:off x="8351039" y="6223505"/>
            <a:ext cx="3106357" cy="276999"/>
          </a:xfrm>
          <a:prstGeom prst="rect">
            <a:avLst/>
          </a:prstGeom>
          <a:noFill/>
        </p:spPr>
        <p:txBody>
          <a:bodyPr wrap="square" rtlCol="0">
            <a:spAutoFit/>
          </a:bodyPr>
          <a:lstStyle/>
          <a:p>
            <a:pPr algn="l"/>
            <a:r>
              <a:rPr lang="nb-NO" sz="1200" dirty="0"/>
              <a:t>Foto: </a:t>
            </a:r>
            <a:r>
              <a:rPr lang="nb-NO" sz="1200" dirty="0" err="1"/>
              <a:t>Colourbox</a:t>
            </a:r>
            <a:endParaRPr lang="nb-NO" sz="1200" dirty="0"/>
          </a:p>
        </p:txBody>
      </p:sp>
      <p:graphicFrame>
        <p:nvGraphicFramePr>
          <p:cNvPr id="7" name="Tabell 7">
            <a:extLst>
              <a:ext uri="{FF2B5EF4-FFF2-40B4-BE49-F238E27FC236}">
                <a16:creationId xmlns:a16="http://schemas.microsoft.com/office/drawing/2014/main" id="{70E3189D-C292-4645-9F1E-983EAB3EA8D5}"/>
              </a:ext>
            </a:extLst>
          </p:cNvPr>
          <p:cNvGraphicFramePr>
            <a:graphicFrameLocks noGrp="1"/>
          </p:cNvGraphicFramePr>
          <p:nvPr>
            <p:extLst>
              <p:ext uri="{D42A27DB-BD31-4B8C-83A1-F6EECF244321}">
                <p14:modId xmlns:p14="http://schemas.microsoft.com/office/powerpoint/2010/main" val="1563001544"/>
              </p:ext>
            </p:extLst>
          </p:nvPr>
        </p:nvGraphicFramePr>
        <p:xfrm>
          <a:off x="820034" y="1001647"/>
          <a:ext cx="7012402" cy="5394960"/>
        </p:xfrm>
        <a:graphic>
          <a:graphicData uri="http://schemas.openxmlformats.org/drawingml/2006/table">
            <a:tbl>
              <a:tblPr firstRow="1" bandRow="1">
                <a:tableStyleId>{5C22544A-7EE6-4342-B048-85BDC9FD1C3A}</a:tableStyleId>
              </a:tblPr>
              <a:tblGrid>
                <a:gridCol w="3506201">
                  <a:extLst>
                    <a:ext uri="{9D8B030D-6E8A-4147-A177-3AD203B41FA5}">
                      <a16:colId xmlns:a16="http://schemas.microsoft.com/office/drawing/2014/main" val="3289698887"/>
                    </a:ext>
                  </a:extLst>
                </a:gridCol>
                <a:gridCol w="3506201">
                  <a:extLst>
                    <a:ext uri="{9D8B030D-6E8A-4147-A177-3AD203B41FA5}">
                      <a16:colId xmlns:a16="http://schemas.microsoft.com/office/drawing/2014/main" val="2834695099"/>
                    </a:ext>
                  </a:extLst>
                </a:gridCol>
              </a:tblGrid>
              <a:tr h="348271">
                <a:tc>
                  <a:txBody>
                    <a:bodyPr/>
                    <a:lstStyle/>
                    <a:p>
                      <a:endParaRPr lang="nb-NO" dirty="0"/>
                    </a:p>
                  </a:txBody>
                  <a:tcPr/>
                </a:tc>
                <a:tc>
                  <a:txBody>
                    <a:bodyPr/>
                    <a:lstStyle/>
                    <a:p>
                      <a:endParaRPr lang="nb-NO"/>
                    </a:p>
                  </a:txBody>
                  <a:tcPr/>
                </a:tc>
                <a:extLst>
                  <a:ext uri="{0D108BD9-81ED-4DB2-BD59-A6C34878D82A}">
                    <a16:rowId xmlns:a16="http://schemas.microsoft.com/office/drawing/2014/main" val="3471856872"/>
                  </a:ext>
                </a:extLst>
              </a:tr>
              <a:tr h="348271">
                <a:tc>
                  <a:txBody>
                    <a:bodyPr/>
                    <a:lstStyle/>
                    <a:p>
                      <a:r>
                        <a:rPr lang="nb-NO" dirty="0"/>
                        <a:t>Indikasjon</a:t>
                      </a:r>
                    </a:p>
                  </a:txBody>
                  <a:tcPr/>
                </a:tc>
                <a:tc>
                  <a:txBody>
                    <a:bodyPr/>
                    <a:lstStyle/>
                    <a:p>
                      <a:r>
                        <a:rPr lang="nb-NO" dirty="0"/>
                        <a:t>Årsaken til at håndhygiene skal utføres (4 indikasjoner)</a:t>
                      </a:r>
                    </a:p>
                  </a:txBody>
                  <a:tcPr/>
                </a:tc>
                <a:extLst>
                  <a:ext uri="{0D108BD9-81ED-4DB2-BD59-A6C34878D82A}">
                    <a16:rowId xmlns:a16="http://schemas.microsoft.com/office/drawing/2014/main" val="1119033626"/>
                  </a:ext>
                </a:extLst>
              </a:tr>
              <a:tr h="348271">
                <a:tc>
                  <a:txBody>
                    <a:bodyPr/>
                    <a:lstStyle/>
                    <a:p>
                      <a:r>
                        <a:rPr lang="nb-NO" dirty="0"/>
                        <a:t>Anledning</a:t>
                      </a:r>
                    </a:p>
                  </a:txBody>
                  <a:tcPr/>
                </a:tc>
                <a:tc>
                  <a:txBody>
                    <a:bodyPr/>
                    <a:lstStyle/>
                    <a:p>
                      <a:r>
                        <a:rPr lang="nb-NO" dirty="0"/>
                        <a:t>Når en eller flere indikasjoner er tilstede slik at det er behov for å utføre håndhygiene</a:t>
                      </a:r>
                    </a:p>
                  </a:txBody>
                  <a:tcPr/>
                </a:tc>
                <a:extLst>
                  <a:ext uri="{0D108BD9-81ED-4DB2-BD59-A6C34878D82A}">
                    <a16:rowId xmlns:a16="http://schemas.microsoft.com/office/drawing/2014/main" val="3981127541"/>
                  </a:ext>
                </a:extLst>
              </a:tr>
              <a:tr h="348271">
                <a:tc>
                  <a:txBody>
                    <a:bodyPr/>
                    <a:lstStyle/>
                    <a:p>
                      <a:r>
                        <a:rPr lang="nb-NO" dirty="0"/>
                        <a:t>En observasjon</a:t>
                      </a:r>
                    </a:p>
                  </a:txBody>
                  <a:tcPr/>
                </a:tc>
                <a:tc>
                  <a:txBody>
                    <a:bodyPr/>
                    <a:lstStyle/>
                    <a:p>
                      <a:r>
                        <a:rPr lang="nb-NO" dirty="0"/>
                        <a:t>En registrert anledning</a:t>
                      </a:r>
                    </a:p>
                  </a:txBody>
                  <a:tcPr/>
                </a:tc>
                <a:extLst>
                  <a:ext uri="{0D108BD9-81ED-4DB2-BD59-A6C34878D82A}">
                    <a16:rowId xmlns:a16="http://schemas.microsoft.com/office/drawing/2014/main" val="2503160869"/>
                  </a:ext>
                </a:extLst>
              </a:tr>
              <a:tr h="142660">
                <a:tc>
                  <a:txBody>
                    <a:bodyPr/>
                    <a:lstStyle/>
                    <a:p>
                      <a:r>
                        <a:rPr lang="nb-NO" dirty="0"/>
                        <a:t>Ett kort</a:t>
                      </a:r>
                    </a:p>
                  </a:txBody>
                  <a:tcPr/>
                </a:tc>
                <a:tc>
                  <a:txBody>
                    <a:bodyPr/>
                    <a:lstStyle/>
                    <a:p>
                      <a:pPr marL="0" marR="0" lvl="0" indent="0" algn="l" defTabSz="914446" rtl="0" eaLnBrk="1" fontAlgn="auto" latinLnBrk="0" hangingPunct="1">
                        <a:lnSpc>
                          <a:spcPct val="100000"/>
                        </a:lnSpc>
                        <a:spcBef>
                          <a:spcPts val="0"/>
                        </a:spcBef>
                        <a:spcAft>
                          <a:spcPts val="0"/>
                        </a:spcAft>
                        <a:buClrTx/>
                        <a:buSzTx/>
                        <a:buFontTx/>
                        <a:buNone/>
                        <a:tabLst/>
                        <a:defRPr/>
                      </a:pPr>
                      <a:r>
                        <a:rPr lang="nb-NO" dirty="0"/>
                        <a:t>En registrering i NOST (en observasjon av en anledning for håndhygiene for en person. I ett stell registreres flere anledninger/kort per person).</a:t>
                      </a:r>
                    </a:p>
                  </a:txBody>
                  <a:tcPr/>
                </a:tc>
                <a:extLst>
                  <a:ext uri="{0D108BD9-81ED-4DB2-BD59-A6C34878D82A}">
                    <a16:rowId xmlns:a16="http://schemas.microsoft.com/office/drawing/2014/main" val="876113612"/>
                  </a:ext>
                </a:extLst>
              </a:tr>
              <a:tr h="182880">
                <a:tc>
                  <a:txBody>
                    <a:bodyPr/>
                    <a:lstStyle/>
                    <a:p>
                      <a:r>
                        <a:rPr lang="nb-NO" dirty="0"/>
                        <a:t>Pasientsone</a:t>
                      </a:r>
                    </a:p>
                  </a:txBody>
                  <a:tcPr/>
                </a:tc>
                <a:tc>
                  <a:txBody>
                    <a:bodyPr/>
                    <a:lstStyle/>
                    <a:p>
                      <a:r>
                        <a:rPr lang="nb-NO" dirty="0"/>
                        <a:t>Pasienten og alle gjenstander som er tilegnet pasienten i situasjonen (seng, nattbord, iv. stativ </a:t>
                      </a:r>
                      <a:r>
                        <a:rPr lang="nb-NO" dirty="0" err="1"/>
                        <a:t>osv</a:t>
                      </a:r>
                      <a:r>
                        <a:rPr lang="nb-NO" dirty="0"/>
                        <a:t>).</a:t>
                      </a:r>
                    </a:p>
                  </a:txBody>
                  <a:tcPr/>
                </a:tc>
                <a:extLst>
                  <a:ext uri="{0D108BD9-81ED-4DB2-BD59-A6C34878D82A}">
                    <a16:rowId xmlns:a16="http://schemas.microsoft.com/office/drawing/2014/main" val="1297580138"/>
                  </a:ext>
                </a:extLst>
              </a:tr>
              <a:tr h="182880">
                <a:tc>
                  <a:txBody>
                    <a:bodyPr/>
                    <a:lstStyle/>
                    <a:p>
                      <a:r>
                        <a:rPr lang="nb-NO" dirty="0"/>
                        <a:t>Helsetjenesteområde</a:t>
                      </a:r>
                    </a:p>
                  </a:txBody>
                  <a:tcPr/>
                </a:tc>
                <a:tc>
                  <a:txBody>
                    <a:bodyPr/>
                    <a:lstStyle/>
                    <a:p>
                      <a:endParaRPr lang="nb-NO" dirty="0"/>
                    </a:p>
                  </a:txBody>
                  <a:tcPr/>
                </a:tc>
                <a:extLst>
                  <a:ext uri="{0D108BD9-81ED-4DB2-BD59-A6C34878D82A}">
                    <a16:rowId xmlns:a16="http://schemas.microsoft.com/office/drawing/2014/main" val="1513255211"/>
                  </a:ext>
                </a:extLst>
              </a:tr>
              <a:tr h="182880">
                <a:tc>
                  <a:txBody>
                    <a:bodyPr/>
                    <a:lstStyle/>
                    <a:p>
                      <a:r>
                        <a:rPr lang="nb-NO" dirty="0"/>
                        <a:t>Sesjon</a:t>
                      </a:r>
                    </a:p>
                  </a:txBody>
                  <a:tcPr/>
                </a:tc>
                <a:tc>
                  <a:txBody>
                    <a:bodyPr/>
                    <a:lstStyle/>
                    <a:p>
                      <a:endParaRPr lang="nb-NO" dirty="0"/>
                    </a:p>
                  </a:txBody>
                  <a:tcPr/>
                </a:tc>
                <a:extLst>
                  <a:ext uri="{0D108BD9-81ED-4DB2-BD59-A6C34878D82A}">
                    <a16:rowId xmlns:a16="http://schemas.microsoft.com/office/drawing/2014/main" val="4112606318"/>
                  </a:ext>
                </a:extLst>
              </a:tr>
            </a:tbl>
          </a:graphicData>
        </a:graphic>
      </p:graphicFrame>
    </p:spTree>
    <p:extLst>
      <p:ext uri="{BB962C8B-B14F-4D97-AF65-F5344CB8AC3E}">
        <p14:creationId xmlns:p14="http://schemas.microsoft.com/office/powerpoint/2010/main" val="4040841877"/>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CA7E3AF6-39D6-4164-9480-EFA717AF2BB0}"/>
              </a:ext>
            </a:extLst>
          </p:cNvPr>
          <p:cNvSpPr>
            <a:spLocks noGrp="1"/>
          </p:cNvSpPr>
          <p:nvPr>
            <p:ph type="title"/>
          </p:nvPr>
        </p:nvSpPr>
        <p:spPr>
          <a:xfrm>
            <a:off x="941796" y="357496"/>
            <a:ext cx="10515600" cy="644151"/>
          </a:xfrm>
        </p:spPr>
        <p:txBody>
          <a:bodyPr/>
          <a:lstStyle/>
          <a:p>
            <a:r>
              <a:rPr lang="nb-NO" dirty="0"/>
              <a:t>Repetisjon</a:t>
            </a:r>
          </a:p>
        </p:txBody>
      </p:sp>
      <p:sp>
        <p:nvSpPr>
          <p:cNvPr id="3" name="Plassholder for tekst 2">
            <a:extLst>
              <a:ext uri="{FF2B5EF4-FFF2-40B4-BE49-F238E27FC236}">
                <a16:creationId xmlns:a16="http://schemas.microsoft.com/office/drawing/2014/main" id="{3AD315D3-8ACE-40AB-B271-4C9DD04C7F01}"/>
              </a:ext>
            </a:extLst>
          </p:cNvPr>
          <p:cNvSpPr>
            <a:spLocks noGrp="1"/>
          </p:cNvSpPr>
          <p:nvPr>
            <p:ph type="body" sz="quarter" idx="11"/>
          </p:nvPr>
        </p:nvSpPr>
        <p:spPr/>
        <p:txBody>
          <a:bodyPr/>
          <a:lstStyle/>
          <a:p>
            <a:r>
              <a:rPr lang="nb-NO" dirty="0"/>
              <a:t> </a:t>
            </a:r>
          </a:p>
        </p:txBody>
      </p:sp>
      <p:pic>
        <p:nvPicPr>
          <p:cNvPr id="5" name="Bilde 4">
            <a:extLst>
              <a:ext uri="{FF2B5EF4-FFF2-40B4-BE49-F238E27FC236}">
                <a16:creationId xmlns:a16="http://schemas.microsoft.com/office/drawing/2014/main" id="{CA1E6404-DD7D-4080-8C13-64DAF9409932}"/>
              </a:ext>
            </a:extLst>
          </p:cNvPr>
          <p:cNvPicPr>
            <a:picLocks noChangeAspect="1"/>
          </p:cNvPicPr>
          <p:nvPr/>
        </p:nvPicPr>
        <p:blipFill>
          <a:blip r:embed="rId3"/>
          <a:stretch>
            <a:fillRect/>
          </a:stretch>
        </p:blipFill>
        <p:spPr>
          <a:xfrm>
            <a:off x="8351039" y="1755672"/>
            <a:ext cx="3273605" cy="4484594"/>
          </a:xfrm>
          <a:prstGeom prst="rect">
            <a:avLst/>
          </a:prstGeom>
        </p:spPr>
      </p:pic>
      <p:sp>
        <p:nvSpPr>
          <p:cNvPr id="6" name="TekstSylinder 5">
            <a:extLst>
              <a:ext uri="{FF2B5EF4-FFF2-40B4-BE49-F238E27FC236}">
                <a16:creationId xmlns:a16="http://schemas.microsoft.com/office/drawing/2014/main" id="{DE98BB1C-4E00-4AA5-82E2-4815545628A7}"/>
              </a:ext>
            </a:extLst>
          </p:cNvPr>
          <p:cNvSpPr txBox="1"/>
          <p:nvPr/>
        </p:nvSpPr>
        <p:spPr>
          <a:xfrm>
            <a:off x="8351039" y="6223505"/>
            <a:ext cx="3106357" cy="276999"/>
          </a:xfrm>
          <a:prstGeom prst="rect">
            <a:avLst/>
          </a:prstGeom>
          <a:noFill/>
        </p:spPr>
        <p:txBody>
          <a:bodyPr wrap="square" rtlCol="0">
            <a:spAutoFit/>
          </a:bodyPr>
          <a:lstStyle/>
          <a:p>
            <a:pPr algn="l"/>
            <a:r>
              <a:rPr lang="nb-NO" sz="1200" dirty="0"/>
              <a:t>Foto: </a:t>
            </a:r>
            <a:r>
              <a:rPr lang="nb-NO" sz="1200" dirty="0" err="1"/>
              <a:t>Colourbox</a:t>
            </a:r>
            <a:endParaRPr lang="nb-NO" sz="1200" dirty="0"/>
          </a:p>
        </p:txBody>
      </p:sp>
      <p:graphicFrame>
        <p:nvGraphicFramePr>
          <p:cNvPr id="7" name="Tabell 7">
            <a:extLst>
              <a:ext uri="{FF2B5EF4-FFF2-40B4-BE49-F238E27FC236}">
                <a16:creationId xmlns:a16="http://schemas.microsoft.com/office/drawing/2014/main" id="{70E3189D-C292-4645-9F1E-983EAB3EA8D5}"/>
              </a:ext>
            </a:extLst>
          </p:cNvPr>
          <p:cNvGraphicFramePr>
            <a:graphicFrameLocks noGrp="1"/>
          </p:cNvGraphicFramePr>
          <p:nvPr>
            <p:extLst>
              <p:ext uri="{D42A27DB-BD31-4B8C-83A1-F6EECF244321}">
                <p14:modId xmlns:p14="http://schemas.microsoft.com/office/powerpoint/2010/main" val="943211032"/>
              </p:ext>
            </p:extLst>
          </p:nvPr>
        </p:nvGraphicFramePr>
        <p:xfrm>
          <a:off x="848091" y="1001647"/>
          <a:ext cx="7240832" cy="5738684"/>
        </p:xfrm>
        <a:graphic>
          <a:graphicData uri="http://schemas.openxmlformats.org/drawingml/2006/table">
            <a:tbl>
              <a:tblPr firstRow="1" bandRow="1">
                <a:tableStyleId>{5C22544A-7EE6-4342-B048-85BDC9FD1C3A}</a:tableStyleId>
              </a:tblPr>
              <a:tblGrid>
                <a:gridCol w="3620416">
                  <a:extLst>
                    <a:ext uri="{9D8B030D-6E8A-4147-A177-3AD203B41FA5}">
                      <a16:colId xmlns:a16="http://schemas.microsoft.com/office/drawing/2014/main" val="3289698887"/>
                    </a:ext>
                  </a:extLst>
                </a:gridCol>
                <a:gridCol w="3620416">
                  <a:extLst>
                    <a:ext uri="{9D8B030D-6E8A-4147-A177-3AD203B41FA5}">
                      <a16:colId xmlns:a16="http://schemas.microsoft.com/office/drawing/2014/main" val="2834695099"/>
                    </a:ext>
                  </a:extLst>
                </a:gridCol>
              </a:tblGrid>
              <a:tr h="352342">
                <a:tc>
                  <a:txBody>
                    <a:bodyPr/>
                    <a:lstStyle/>
                    <a:p>
                      <a:endParaRPr lang="nb-NO" dirty="0"/>
                    </a:p>
                  </a:txBody>
                  <a:tcPr/>
                </a:tc>
                <a:tc>
                  <a:txBody>
                    <a:bodyPr/>
                    <a:lstStyle/>
                    <a:p>
                      <a:endParaRPr lang="nb-NO"/>
                    </a:p>
                  </a:txBody>
                  <a:tcPr/>
                </a:tc>
                <a:extLst>
                  <a:ext uri="{0D108BD9-81ED-4DB2-BD59-A6C34878D82A}">
                    <a16:rowId xmlns:a16="http://schemas.microsoft.com/office/drawing/2014/main" val="3471856872"/>
                  </a:ext>
                </a:extLst>
              </a:tr>
              <a:tr h="616565">
                <a:tc>
                  <a:txBody>
                    <a:bodyPr/>
                    <a:lstStyle/>
                    <a:p>
                      <a:r>
                        <a:rPr lang="nb-NO" sz="1600" dirty="0"/>
                        <a:t>Indikasjon</a:t>
                      </a:r>
                    </a:p>
                  </a:txBody>
                  <a:tcPr/>
                </a:tc>
                <a:tc>
                  <a:txBody>
                    <a:bodyPr/>
                    <a:lstStyle/>
                    <a:p>
                      <a:r>
                        <a:rPr lang="nb-NO" sz="1600" dirty="0"/>
                        <a:t>Årsaken til at håndhygiene skal utføres (4 indikasjoner)</a:t>
                      </a:r>
                    </a:p>
                  </a:txBody>
                  <a:tcPr/>
                </a:tc>
                <a:extLst>
                  <a:ext uri="{0D108BD9-81ED-4DB2-BD59-A6C34878D82A}">
                    <a16:rowId xmlns:a16="http://schemas.microsoft.com/office/drawing/2014/main" val="1119033626"/>
                  </a:ext>
                </a:extLst>
              </a:tr>
              <a:tr h="880807">
                <a:tc>
                  <a:txBody>
                    <a:bodyPr/>
                    <a:lstStyle/>
                    <a:p>
                      <a:r>
                        <a:rPr lang="nb-NO" sz="1600" dirty="0"/>
                        <a:t>Anledning</a:t>
                      </a:r>
                    </a:p>
                  </a:txBody>
                  <a:tcPr/>
                </a:tc>
                <a:tc>
                  <a:txBody>
                    <a:bodyPr/>
                    <a:lstStyle/>
                    <a:p>
                      <a:r>
                        <a:rPr lang="nb-NO" sz="1600" dirty="0"/>
                        <a:t>Når en eller flere indikasjoner er tilstede slik at det er behov for å utføre håndhygiene</a:t>
                      </a:r>
                    </a:p>
                  </a:txBody>
                  <a:tcPr/>
                </a:tc>
                <a:extLst>
                  <a:ext uri="{0D108BD9-81ED-4DB2-BD59-A6C34878D82A}">
                    <a16:rowId xmlns:a16="http://schemas.microsoft.com/office/drawing/2014/main" val="3981127541"/>
                  </a:ext>
                </a:extLst>
              </a:tr>
              <a:tr h="352323">
                <a:tc>
                  <a:txBody>
                    <a:bodyPr/>
                    <a:lstStyle/>
                    <a:p>
                      <a:r>
                        <a:rPr lang="nb-NO" sz="1600" dirty="0"/>
                        <a:t>En observasjon</a:t>
                      </a:r>
                    </a:p>
                  </a:txBody>
                  <a:tcPr/>
                </a:tc>
                <a:tc>
                  <a:txBody>
                    <a:bodyPr/>
                    <a:lstStyle/>
                    <a:p>
                      <a:r>
                        <a:rPr lang="nb-NO" sz="1600" dirty="0"/>
                        <a:t>En registrert anledning</a:t>
                      </a:r>
                    </a:p>
                  </a:txBody>
                  <a:tcPr/>
                </a:tc>
                <a:extLst>
                  <a:ext uri="{0D108BD9-81ED-4DB2-BD59-A6C34878D82A}">
                    <a16:rowId xmlns:a16="http://schemas.microsoft.com/office/drawing/2014/main" val="2503160869"/>
                  </a:ext>
                </a:extLst>
              </a:tr>
              <a:tr h="1409292">
                <a:tc>
                  <a:txBody>
                    <a:bodyPr/>
                    <a:lstStyle/>
                    <a:p>
                      <a:r>
                        <a:rPr lang="nb-NO" sz="1600" dirty="0"/>
                        <a:t>Ett kort</a:t>
                      </a:r>
                    </a:p>
                  </a:txBody>
                  <a:tcPr/>
                </a:tc>
                <a:tc>
                  <a:txBody>
                    <a:bodyPr/>
                    <a:lstStyle/>
                    <a:p>
                      <a:pPr marL="0" marR="0" lvl="0" indent="0" algn="l" defTabSz="914446" rtl="0" eaLnBrk="1" fontAlgn="auto" latinLnBrk="0" hangingPunct="1">
                        <a:lnSpc>
                          <a:spcPct val="100000"/>
                        </a:lnSpc>
                        <a:spcBef>
                          <a:spcPts val="0"/>
                        </a:spcBef>
                        <a:spcAft>
                          <a:spcPts val="0"/>
                        </a:spcAft>
                        <a:buClrTx/>
                        <a:buSzTx/>
                        <a:buFontTx/>
                        <a:buNone/>
                        <a:tabLst/>
                        <a:defRPr/>
                      </a:pPr>
                      <a:r>
                        <a:rPr lang="nb-NO" sz="1600" dirty="0"/>
                        <a:t>En registrering i NOST (en observasjon av en anledning for håndhygiene for en person. I ett stell registreres flere anledninger/kort per person).</a:t>
                      </a:r>
                    </a:p>
                  </a:txBody>
                  <a:tcPr/>
                </a:tc>
                <a:extLst>
                  <a:ext uri="{0D108BD9-81ED-4DB2-BD59-A6C34878D82A}">
                    <a16:rowId xmlns:a16="http://schemas.microsoft.com/office/drawing/2014/main" val="876113612"/>
                  </a:ext>
                </a:extLst>
              </a:tr>
              <a:tr h="880807">
                <a:tc>
                  <a:txBody>
                    <a:bodyPr/>
                    <a:lstStyle/>
                    <a:p>
                      <a:r>
                        <a:rPr lang="nb-NO" sz="1600" dirty="0"/>
                        <a:t>Pasientsone</a:t>
                      </a:r>
                    </a:p>
                  </a:txBody>
                  <a:tcPr/>
                </a:tc>
                <a:tc>
                  <a:txBody>
                    <a:bodyPr/>
                    <a:lstStyle/>
                    <a:p>
                      <a:r>
                        <a:rPr lang="nb-NO" sz="1600" dirty="0"/>
                        <a:t>Pasienten og alle gjenstander som er tilegnet pasienten i situasjonen (seng, nattbord, iv. stativ </a:t>
                      </a:r>
                      <a:r>
                        <a:rPr lang="nb-NO" sz="1600" dirty="0" err="1"/>
                        <a:t>osv</a:t>
                      </a:r>
                      <a:r>
                        <a:rPr lang="nb-NO" sz="1600" dirty="0"/>
                        <a:t>).</a:t>
                      </a:r>
                    </a:p>
                  </a:txBody>
                  <a:tcPr/>
                </a:tc>
                <a:extLst>
                  <a:ext uri="{0D108BD9-81ED-4DB2-BD59-A6C34878D82A}">
                    <a16:rowId xmlns:a16="http://schemas.microsoft.com/office/drawing/2014/main" val="1297580138"/>
                  </a:ext>
                </a:extLst>
              </a:tr>
              <a:tr h="616565">
                <a:tc>
                  <a:txBody>
                    <a:bodyPr/>
                    <a:lstStyle/>
                    <a:p>
                      <a:r>
                        <a:rPr lang="nb-NO" sz="1600" dirty="0"/>
                        <a:t>Helsetjenesteområde</a:t>
                      </a:r>
                    </a:p>
                  </a:txBody>
                  <a:tcPr/>
                </a:tc>
                <a:tc>
                  <a:txBody>
                    <a:bodyPr/>
                    <a:lstStyle/>
                    <a:p>
                      <a:r>
                        <a:rPr lang="nb-NO" sz="1600" dirty="0"/>
                        <a:t>Alle andre områder, inkludert andre pasienters og deres pasientsoner </a:t>
                      </a:r>
                    </a:p>
                  </a:txBody>
                  <a:tcPr/>
                </a:tc>
                <a:extLst>
                  <a:ext uri="{0D108BD9-81ED-4DB2-BD59-A6C34878D82A}">
                    <a16:rowId xmlns:a16="http://schemas.microsoft.com/office/drawing/2014/main" val="1513255211"/>
                  </a:ext>
                </a:extLst>
              </a:tr>
              <a:tr h="616565">
                <a:tc>
                  <a:txBody>
                    <a:bodyPr/>
                    <a:lstStyle/>
                    <a:p>
                      <a:r>
                        <a:rPr lang="nb-NO" sz="1600" dirty="0"/>
                        <a:t>Sesjon</a:t>
                      </a:r>
                    </a:p>
                  </a:txBody>
                  <a:tcPr/>
                </a:tc>
                <a:tc>
                  <a:txBody>
                    <a:bodyPr/>
                    <a:lstStyle/>
                    <a:p>
                      <a:endParaRPr lang="nb-NO" sz="1600" dirty="0"/>
                    </a:p>
                  </a:txBody>
                  <a:tcPr/>
                </a:tc>
                <a:extLst>
                  <a:ext uri="{0D108BD9-81ED-4DB2-BD59-A6C34878D82A}">
                    <a16:rowId xmlns:a16="http://schemas.microsoft.com/office/drawing/2014/main" val="1560403880"/>
                  </a:ext>
                </a:extLst>
              </a:tr>
            </a:tbl>
          </a:graphicData>
        </a:graphic>
      </p:graphicFrame>
    </p:spTree>
    <p:extLst>
      <p:ext uri="{BB962C8B-B14F-4D97-AF65-F5344CB8AC3E}">
        <p14:creationId xmlns:p14="http://schemas.microsoft.com/office/powerpoint/2010/main" val="473962436"/>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CA7E3AF6-39D6-4164-9480-EFA717AF2BB0}"/>
              </a:ext>
            </a:extLst>
          </p:cNvPr>
          <p:cNvSpPr>
            <a:spLocks noGrp="1"/>
          </p:cNvSpPr>
          <p:nvPr>
            <p:ph type="title"/>
          </p:nvPr>
        </p:nvSpPr>
        <p:spPr>
          <a:xfrm>
            <a:off x="941796" y="357496"/>
            <a:ext cx="10515600" cy="644151"/>
          </a:xfrm>
        </p:spPr>
        <p:txBody>
          <a:bodyPr/>
          <a:lstStyle/>
          <a:p>
            <a:r>
              <a:rPr lang="nb-NO" dirty="0"/>
              <a:t>Repetisjon</a:t>
            </a:r>
          </a:p>
        </p:txBody>
      </p:sp>
      <p:sp>
        <p:nvSpPr>
          <p:cNvPr id="3" name="Plassholder for tekst 2">
            <a:extLst>
              <a:ext uri="{FF2B5EF4-FFF2-40B4-BE49-F238E27FC236}">
                <a16:creationId xmlns:a16="http://schemas.microsoft.com/office/drawing/2014/main" id="{3AD315D3-8ACE-40AB-B271-4C9DD04C7F01}"/>
              </a:ext>
            </a:extLst>
          </p:cNvPr>
          <p:cNvSpPr>
            <a:spLocks noGrp="1"/>
          </p:cNvSpPr>
          <p:nvPr>
            <p:ph type="body" sz="quarter" idx="11"/>
          </p:nvPr>
        </p:nvSpPr>
        <p:spPr/>
        <p:txBody>
          <a:bodyPr/>
          <a:lstStyle/>
          <a:p>
            <a:r>
              <a:rPr lang="nb-NO" dirty="0"/>
              <a:t> </a:t>
            </a:r>
          </a:p>
        </p:txBody>
      </p:sp>
      <p:pic>
        <p:nvPicPr>
          <p:cNvPr id="5" name="Bilde 4">
            <a:extLst>
              <a:ext uri="{FF2B5EF4-FFF2-40B4-BE49-F238E27FC236}">
                <a16:creationId xmlns:a16="http://schemas.microsoft.com/office/drawing/2014/main" id="{CA1E6404-DD7D-4080-8C13-64DAF9409932}"/>
              </a:ext>
            </a:extLst>
          </p:cNvPr>
          <p:cNvPicPr>
            <a:picLocks noChangeAspect="1"/>
          </p:cNvPicPr>
          <p:nvPr/>
        </p:nvPicPr>
        <p:blipFill>
          <a:blip r:embed="rId3"/>
          <a:stretch>
            <a:fillRect/>
          </a:stretch>
        </p:blipFill>
        <p:spPr>
          <a:xfrm>
            <a:off x="8351039" y="1755672"/>
            <a:ext cx="3273605" cy="4484594"/>
          </a:xfrm>
          <a:prstGeom prst="rect">
            <a:avLst/>
          </a:prstGeom>
        </p:spPr>
      </p:pic>
      <p:sp>
        <p:nvSpPr>
          <p:cNvPr id="6" name="TekstSylinder 5">
            <a:extLst>
              <a:ext uri="{FF2B5EF4-FFF2-40B4-BE49-F238E27FC236}">
                <a16:creationId xmlns:a16="http://schemas.microsoft.com/office/drawing/2014/main" id="{DE98BB1C-4E00-4AA5-82E2-4815545628A7}"/>
              </a:ext>
            </a:extLst>
          </p:cNvPr>
          <p:cNvSpPr txBox="1"/>
          <p:nvPr/>
        </p:nvSpPr>
        <p:spPr>
          <a:xfrm>
            <a:off x="8351039" y="6223505"/>
            <a:ext cx="3106357" cy="276999"/>
          </a:xfrm>
          <a:prstGeom prst="rect">
            <a:avLst/>
          </a:prstGeom>
          <a:noFill/>
        </p:spPr>
        <p:txBody>
          <a:bodyPr wrap="square" rtlCol="0">
            <a:spAutoFit/>
          </a:bodyPr>
          <a:lstStyle/>
          <a:p>
            <a:pPr algn="l"/>
            <a:r>
              <a:rPr lang="nb-NO" sz="1200" dirty="0"/>
              <a:t>Foto: </a:t>
            </a:r>
            <a:r>
              <a:rPr lang="nb-NO" sz="1200" dirty="0" err="1"/>
              <a:t>Colourbox</a:t>
            </a:r>
            <a:endParaRPr lang="nb-NO" sz="1200" dirty="0"/>
          </a:p>
        </p:txBody>
      </p:sp>
      <p:graphicFrame>
        <p:nvGraphicFramePr>
          <p:cNvPr id="7" name="Tabell 7">
            <a:extLst>
              <a:ext uri="{FF2B5EF4-FFF2-40B4-BE49-F238E27FC236}">
                <a16:creationId xmlns:a16="http://schemas.microsoft.com/office/drawing/2014/main" id="{70E3189D-C292-4645-9F1E-983EAB3EA8D5}"/>
              </a:ext>
            </a:extLst>
          </p:cNvPr>
          <p:cNvGraphicFramePr>
            <a:graphicFrameLocks noGrp="1"/>
          </p:cNvGraphicFramePr>
          <p:nvPr>
            <p:extLst>
              <p:ext uri="{D42A27DB-BD31-4B8C-83A1-F6EECF244321}">
                <p14:modId xmlns:p14="http://schemas.microsoft.com/office/powerpoint/2010/main" val="3761399132"/>
              </p:ext>
            </p:extLst>
          </p:nvPr>
        </p:nvGraphicFramePr>
        <p:xfrm>
          <a:off x="800851" y="1058484"/>
          <a:ext cx="7012402" cy="5133631"/>
        </p:xfrm>
        <a:graphic>
          <a:graphicData uri="http://schemas.openxmlformats.org/drawingml/2006/table">
            <a:tbl>
              <a:tblPr firstRow="1" bandRow="1">
                <a:tableStyleId>{5C22544A-7EE6-4342-B048-85BDC9FD1C3A}</a:tableStyleId>
              </a:tblPr>
              <a:tblGrid>
                <a:gridCol w="3506201">
                  <a:extLst>
                    <a:ext uri="{9D8B030D-6E8A-4147-A177-3AD203B41FA5}">
                      <a16:colId xmlns:a16="http://schemas.microsoft.com/office/drawing/2014/main" val="3289698887"/>
                    </a:ext>
                  </a:extLst>
                </a:gridCol>
                <a:gridCol w="3506201">
                  <a:extLst>
                    <a:ext uri="{9D8B030D-6E8A-4147-A177-3AD203B41FA5}">
                      <a16:colId xmlns:a16="http://schemas.microsoft.com/office/drawing/2014/main" val="2834695099"/>
                    </a:ext>
                  </a:extLst>
                </a:gridCol>
              </a:tblGrid>
              <a:tr h="348271">
                <a:tc>
                  <a:txBody>
                    <a:bodyPr/>
                    <a:lstStyle/>
                    <a:p>
                      <a:endParaRPr lang="nb-NO" dirty="0"/>
                    </a:p>
                  </a:txBody>
                  <a:tcPr/>
                </a:tc>
                <a:tc>
                  <a:txBody>
                    <a:bodyPr/>
                    <a:lstStyle/>
                    <a:p>
                      <a:endParaRPr lang="nb-NO"/>
                    </a:p>
                  </a:txBody>
                  <a:tcPr/>
                </a:tc>
                <a:extLst>
                  <a:ext uri="{0D108BD9-81ED-4DB2-BD59-A6C34878D82A}">
                    <a16:rowId xmlns:a16="http://schemas.microsoft.com/office/drawing/2014/main" val="3471856872"/>
                  </a:ext>
                </a:extLst>
              </a:tr>
              <a:tr h="348271">
                <a:tc>
                  <a:txBody>
                    <a:bodyPr/>
                    <a:lstStyle/>
                    <a:p>
                      <a:r>
                        <a:rPr lang="nb-NO" sz="1400" dirty="0"/>
                        <a:t>Indikasjon</a:t>
                      </a:r>
                    </a:p>
                  </a:txBody>
                  <a:tcPr/>
                </a:tc>
                <a:tc>
                  <a:txBody>
                    <a:bodyPr/>
                    <a:lstStyle/>
                    <a:p>
                      <a:r>
                        <a:rPr lang="nb-NO" sz="1400" dirty="0"/>
                        <a:t>Årsaken til at håndhygiene skal utføres (4 indikasjoner)</a:t>
                      </a:r>
                    </a:p>
                  </a:txBody>
                  <a:tcPr/>
                </a:tc>
                <a:extLst>
                  <a:ext uri="{0D108BD9-81ED-4DB2-BD59-A6C34878D82A}">
                    <a16:rowId xmlns:a16="http://schemas.microsoft.com/office/drawing/2014/main" val="1119033626"/>
                  </a:ext>
                </a:extLst>
              </a:tr>
              <a:tr h="348271">
                <a:tc>
                  <a:txBody>
                    <a:bodyPr/>
                    <a:lstStyle/>
                    <a:p>
                      <a:r>
                        <a:rPr lang="nb-NO" sz="1400" dirty="0"/>
                        <a:t>Anledning</a:t>
                      </a:r>
                    </a:p>
                  </a:txBody>
                  <a:tcPr/>
                </a:tc>
                <a:tc>
                  <a:txBody>
                    <a:bodyPr/>
                    <a:lstStyle/>
                    <a:p>
                      <a:r>
                        <a:rPr lang="nb-NO" sz="1400" dirty="0"/>
                        <a:t>Når en eller flere indikasjoner er tilstede slik at det er behov for å utføre håndhygiene</a:t>
                      </a:r>
                    </a:p>
                  </a:txBody>
                  <a:tcPr/>
                </a:tc>
                <a:extLst>
                  <a:ext uri="{0D108BD9-81ED-4DB2-BD59-A6C34878D82A}">
                    <a16:rowId xmlns:a16="http://schemas.microsoft.com/office/drawing/2014/main" val="3981127541"/>
                  </a:ext>
                </a:extLst>
              </a:tr>
              <a:tr h="348271">
                <a:tc>
                  <a:txBody>
                    <a:bodyPr/>
                    <a:lstStyle/>
                    <a:p>
                      <a:r>
                        <a:rPr lang="nb-NO" sz="1400" dirty="0"/>
                        <a:t>En observasjon</a:t>
                      </a:r>
                    </a:p>
                  </a:txBody>
                  <a:tcPr/>
                </a:tc>
                <a:tc>
                  <a:txBody>
                    <a:bodyPr/>
                    <a:lstStyle/>
                    <a:p>
                      <a:r>
                        <a:rPr lang="nb-NO" sz="1400" dirty="0"/>
                        <a:t>En registrert anledning</a:t>
                      </a:r>
                    </a:p>
                  </a:txBody>
                  <a:tcPr/>
                </a:tc>
                <a:extLst>
                  <a:ext uri="{0D108BD9-81ED-4DB2-BD59-A6C34878D82A}">
                    <a16:rowId xmlns:a16="http://schemas.microsoft.com/office/drawing/2014/main" val="2503160869"/>
                  </a:ext>
                </a:extLst>
              </a:tr>
              <a:tr h="142660">
                <a:tc>
                  <a:txBody>
                    <a:bodyPr/>
                    <a:lstStyle/>
                    <a:p>
                      <a:r>
                        <a:rPr lang="nb-NO" sz="1400" dirty="0"/>
                        <a:t>Ett kort</a:t>
                      </a:r>
                    </a:p>
                  </a:txBody>
                  <a:tcPr/>
                </a:tc>
                <a:tc>
                  <a:txBody>
                    <a:bodyPr/>
                    <a:lstStyle/>
                    <a:p>
                      <a:pPr marL="0" marR="0" lvl="0" indent="0" algn="l" defTabSz="914446" rtl="0" eaLnBrk="1" fontAlgn="auto" latinLnBrk="0" hangingPunct="1">
                        <a:lnSpc>
                          <a:spcPct val="100000"/>
                        </a:lnSpc>
                        <a:spcBef>
                          <a:spcPts val="0"/>
                        </a:spcBef>
                        <a:spcAft>
                          <a:spcPts val="0"/>
                        </a:spcAft>
                        <a:buClrTx/>
                        <a:buSzTx/>
                        <a:buFontTx/>
                        <a:buNone/>
                        <a:tabLst/>
                        <a:defRPr/>
                      </a:pPr>
                      <a:r>
                        <a:rPr lang="nb-NO" sz="1400" dirty="0"/>
                        <a:t>En registrering i NOST (en observasjon av en anledning for håndhygiene for en person. I ett stell registreres flere anledninger/kort per person).</a:t>
                      </a:r>
                    </a:p>
                  </a:txBody>
                  <a:tcPr/>
                </a:tc>
                <a:extLst>
                  <a:ext uri="{0D108BD9-81ED-4DB2-BD59-A6C34878D82A}">
                    <a16:rowId xmlns:a16="http://schemas.microsoft.com/office/drawing/2014/main" val="876113612"/>
                  </a:ext>
                </a:extLst>
              </a:tr>
              <a:tr h="182880">
                <a:tc>
                  <a:txBody>
                    <a:bodyPr/>
                    <a:lstStyle/>
                    <a:p>
                      <a:r>
                        <a:rPr lang="nb-NO" sz="1400" dirty="0"/>
                        <a:t>Pasientsone</a:t>
                      </a:r>
                    </a:p>
                  </a:txBody>
                  <a:tcPr/>
                </a:tc>
                <a:tc>
                  <a:txBody>
                    <a:bodyPr/>
                    <a:lstStyle/>
                    <a:p>
                      <a:r>
                        <a:rPr lang="nb-NO" sz="1400" dirty="0"/>
                        <a:t>Pasienten og alle gjenstander som er tilegnet pasienten i situasjonen (seng, nattbord, iv. stativ </a:t>
                      </a:r>
                      <a:r>
                        <a:rPr lang="nb-NO" sz="1400" dirty="0" err="1"/>
                        <a:t>osv</a:t>
                      </a:r>
                      <a:r>
                        <a:rPr lang="nb-NO" sz="1400" dirty="0"/>
                        <a:t>).</a:t>
                      </a:r>
                    </a:p>
                  </a:txBody>
                  <a:tcPr/>
                </a:tc>
                <a:extLst>
                  <a:ext uri="{0D108BD9-81ED-4DB2-BD59-A6C34878D82A}">
                    <a16:rowId xmlns:a16="http://schemas.microsoft.com/office/drawing/2014/main" val="1297580138"/>
                  </a:ext>
                </a:extLst>
              </a:tr>
              <a:tr h="182880">
                <a:tc>
                  <a:txBody>
                    <a:bodyPr/>
                    <a:lstStyle/>
                    <a:p>
                      <a:r>
                        <a:rPr lang="nb-NO" sz="1400" dirty="0"/>
                        <a:t>Helsetjenesteområde</a:t>
                      </a:r>
                    </a:p>
                  </a:txBody>
                  <a:tcPr/>
                </a:tc>
                <a:tc>
                  <a:txBody>
                    <a:bodyPr/>
                    <a:lstStyle/>
                    <a:p>
                      <a:r>
                        <a:rPr lang="nb-NO" sz="1400" dirty="0"/>
                        <a:t>Alle andre områder, inkludert andre pasienters og deres pasientsoner </a:t>
                      </a:r>
                    </a:p>
                  </a:txBody>
                  <a:tcPr/>
                </a:tc>
                <a:extLst>
                  <a:ext uri="{0D108BD9-81ED-4DB2-BD59-A6C34878D82A}">
                    <a16:rowId xmlns:a16="http://schemas.microsoft.com/office/drawing/2014/main" val="1513255211"/>
                  </a:ext>
                </a:extLst>
              </a:tr>
              <a:tr h="182880">
                <a:tc>
                  <a:txBody>
                    <a:bodyPr/>
                    <a:lstStyle/>
                    <a:p>
                      <a:r>
                        <a:rPr lang="nb-NO" sz="1800" dirty="0"/>
                        <a:t>Sesjon</a:t>
                      </a:r>
                    </a:p>
                  </a:txBody>
                  <a:tcPr/>
                </a:tc>
                <a:tc>
                  <a:txBody>
                    <a:bodyPr/>
                    <a:lstStyle/>
                    <a:p>
                      <a:r>
                        <a:rPr lang="nb-NO" sz="1800" dirty="0">
                          <a:cs typeface="Calibri"/>
                        </a:rPr>
                        <a:t>En samling observasjoner ved samme avdeling gjennomført i en sammenhengende tidsperiode (ofte 20-30 minutter).</a:t>
                      </a:r>
                      <a:endParaRPr lang="nb-NO" sz="1800" dirty="0"/>
                    </a:p>
                  </a:txBody>
                  <a:tcPr/>
                </a:tc>
                <a:extLst>
                  <a:ext uri="{0D108BD9-81ED-4DB2-BD59-A6C34878D82A}">
                    <a16:rowId xmlns:a16="http://schemas.microsoft.com/office/drawing/2014/main" val="3337825281"/>
                  </a:ext>
                </a:extLst>
              </a:tr>
            </a:tbl>
          </a:graphicData>
        </a:graphic>
      </p:graphicFrame>
    </p:spTree>
    <p:extLst>
      <p:ext uri="{BB962C8B-B14F-4D97-AF65-F5344CB8AC3E}">
        <p14:creationId xmlns:p14="http://schemas.microsoft.com/office/powerpoint/2010/main" val="1797869234"/>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35.xml><?xml version="1.0" encoding="utf-8"?>
<p:sld xmlns:a="http://schemas.openxmlformats.org/drawingml/2006/main" xmlns:r="http://schemas.openxmlformats.org/officeDocument/2006/relationships" xmlns:p="http://schemas.openxmlformats.org/presentationml/2006/main">
  <p:cSld>
    <p:bg>
      <p:bgPr>
        <a:solidFill>
          <a:schemeClr val="accent2">
            <a:lumMod val="75000"/>
          </a:schemeClr>
        </a:solidFill>
        <a:effectLst/>
      </p:bgPr>
    </p:bg>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6FE7CFE8-B3E0-4ED2-84B2-5B0538C91C52}"/>
              </a:ext>
            </a:extLst>
          </p:cNvPr>
          <p:cNvSpPr>
            <a:spLocks noGrp="1"/>
          </p:cNvSpPr>
          <p:nvPr>
            <p:ph type="title"/>
          </p:nvPr>
        </p:nvSpPr>
        <p:spPr/>
        <p:txBody>
          <a:bodyPr/>
          <a:lstStyle/>
          <a:p>
            <a:r>
              <a:rPr lang="nb-NO" b="1" dirty="0"/>
              <a:t>3 NOST – gjennomgang av løsningen</a:t>
            </a:r>
          </a:p>
        </p:txBody>
      </p:sp>
      <p:sp>
        <p:nvSpPr>
          <p:cNvPr id="3" name="Plassholder for tekst 2">
            <a:extLst>
              <a:ext uri="{FF2B5EF4-FFF2-40B4-BE49-F238E27FC236}">
                <a16:creationId xmlns:a16="http://schemas.microsoft.com/office/drawing/2014/main" id="{E018DEB8-29E9-445D-A630-F99C6C29889C}"/>
              </a:ext>
            </a:extLst>
          </p:cNvPr>
          <p:cNvSpPr>
            <a:spLocks noGrp="1"/>
          </p:cNvSpPr>
          <p:nvPr>
            <p:ph type="body" sz="quarter" idx="11"/>
          </p:nvPr>
        </p:nvSpPr>
        <p:spPr/>
        <p:txBody>
          <a:bodyPr/>
          <a:lstStyle/>
          <a:p>
            <a:r>
              <a:rPr lang="nb-NO" dirty="0"/>
              <a:t>4 Indikasjoner, Smykker, klokker og negler, Hansker, Beskyttelsesutstyr </a:t>
            </a:r>
          </a:p>
        </p:txBody>
      </p:sp>
      <p:pic>
        <p:nvPicPr>
          <p:cNvPr id="2052" name="Picture 4">
            <a:extLst>
              <a:ext uri="{FF2B5EF4-FFF2-40B4-BE49-F238E27FC236}">
                <a16:creationId xmlns:a16="http://schemas.microsoft.com/office/drawing/2014/main" id="{B01F4285-4693-44F8-9F0E-2D0B5CB1F152}"/>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437546" y="2219217"/>
            <a:ext cx="1640486" cy="3336115"/>
          </a:xfrm>
          <a:prstGeom prst="rect">
            <a:avLst/>
          </a:prstGeom>
          <a:noFill/>
          <a:extLst>
            <a:ext uri="{909E8E84-426E-40DD-AFC4-6F175D3DCCD1}">
              <a14:hiddenFill xmlns:a14="http://schemas.microsoft.com/office/drawing/2010/main">
                <a:solidFill>
                  <a:srgbClr val="FFFFFF"/>
                </a:solidFill>
              </a14:hiddenFill>
            </a:ext>
          </a:extLst>
        </p:spPr>
      </p:pic>
      <p:pic>
        <p:nvPicPr>
          <p:cNvPr id="2054" name="Picture 6">
            <a:extLst>
              <a:ext uri="{FF2B5EF4-FFF2-40B4-BE49-F238E27FC236}">
                <a16:creationId xmlns:a16="http://schemas.microsoft.com/office/drawing/2014/main" id="{24451802-59B4-45A2-8670-2596A3ADCC31}"/>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656378" y="2122897"/>
            <a:ext cx="1936881" cy="3528756"/>
          </a:xfrm>
          <a:prstGeom prst="rect">
            <a:avLst/>
          </a:prstGeom>
          <a:noFill/>
          <a:extLst>
            <a:ext uri="{909E8E84-426E-40DD-AFC4-6F175D3DCCD1}">
              <a14:hiddenFill xmlns:a14="http://schemas.microsoft.com/office/drawing/2010/main">
                <a:solidFill>
                  <a:srgbClr val="FFFFFF"/>
                </a:solidFill>
              </a14:hiddenFill>
            </a:ext>
          </a:extLst>
        </p:spPr>
      </p:pic>
      <p:pic>
        <p:nvPicPr>
          <p:cNvPr id="2056" name="Picture 8">
            <a:extLst>
              <a:ext uri="{FF2B5EF4-FFF2-40B4-BE49-F238E27FC236}">
                <a16:creationId xmlns:a16="http://schemas.microsoft.com/office/drawing/2014/main" id="{F957E2A0-553E-4D35-862E-0248257BA55F}"/>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033458" y="2158183"/>
            <a:ext cx="1918877" cy="3493470"/>
          </a:xfrm>
          <a:prstGeom prst="rect">
            <a:avLst/>
          </a:prstGeom>
          <a:noFill/>
          <a:extLst>
            <a:ext uri="{909E8E84-426E-40DD-AFC4-6F175D3DCCD1}">
              <a14:hiddenFill xmlns:a14="http://schemas.microsoft.com/office/drawing/2010/main">
                <a:solidFill>
                  <a:srgbClr val="FFFFFF"/>
                </a:solidFill>
              </a14:hiddenFill>
            </a:ext>
          </a:extLst>
        </p:spPr>
      </p:pic>
      <p:pic>
        <p:nvPicPr>
          <p:cNvPr id="2058" name="Picture 10">
            <a:extLst>
              <a:ext uri="{FF2B5EF4-FFF2-40B4-BE49-F238E27FC236}">
                <a16:creationId xmlns:a16="http://schemas.microsoft.com/office/drawing/2014/main" id="{A611A0C7-5C83-4A4F-A9D1-DFCAC28ECA11}"/>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8427444" y="2219217"/>
            <a:ext cx="1677309" cy="3340282"/>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99919204"/>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000">
        <p15:prstTrans prst="wind"/>
      </p:transition>
    </mc:Choice>
    <mc:Fallback xmlns="">
      <p:transition spd="slow">
        <p:fade/>
      </p:transition>
    </mc:Fallback>
  </mc:AlternateContent>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AC9B320C-E75C-1D5A-2FFE-3DC87A376A66}"/>
              </a:ext>
            </a:extLst>
          </p:cNvPr>
          <p:cNvSpPr>
            <a:spLocks noGrp="1"/>
          </p:cNvSpPr>
          <p:nvPr>
            <p:ph type="title"/>
          </p:nvPr>
        </p:nvSpPr>
        <p:spPr/>
        <p:txBody>
          <a:bodyPr/>
          <a:lstStyle/>
          <a:p>
            <a:r>
              <a:rPr lang="nb-NO" sz="4650" b="1">
                <a:cs typeface="Calibri"/>
              </a:rPr>
              <a:t>Innledning forts.</a:t>
            </a:r>
            <a:r>
              <a:rPr lang="nb-NO" sz="4650">
                <a:cs typeface="Calibri"/>
              </a:rPr>
              <a:t> </a:t>
            </a:r>
            <a:endParaRPr lang="nb-NO"/>
          </a:p>
        </p:txBody>
      </p:sp>
      <p:sp>
        <p:nvSpPr>
          <p:cNvPr id="3" name="Plassholder for tekst 2">
            <a:extLst>
              <a:ext uri="{FF2B5EF4-FFF2-40B4-BE49-F238E27FC236}">
                <a16:creationId xmlns:a16="http://schemas.microsoft.com/office/drawing/2014/main" id="{1382EC94-74C2-A824-CC05-2008025D1D30}"/>
              </a:ext>
            </a:extLst>
          </p:cNvPr>
          <p:cNvSpPr>
            <a:spLocks noGrp="1"/>
          </p:cNvSpPr>
          <p:nvPr>
            <p:ph type="body" sz="quarter" idx="11"/>
          </p:nvPr>
        </p:nvSpPr>
        <p:spPr/>
        <p:txBody>
          <a:bodyPr/>
          <a:lstStyle/>
          <a:p>
            <a:r>
              <a:rPr lang="nb-NO"/>
              <a:t>To grensesnitt</a:t>
            </a:r>
          </a:p>
        </p:txBody>
      </p:sp>
      <p:sp>
        <p:nvSpPr>
          <p:cNvPr id="4" name="Plassholder for tekst 3">
            <a:extLst>
              <a:ext uri="{FF2B5EF4-FFF2-40B4-BE49-F238E27FC236}">
                <a16:creationId xmlns:a16="http://schemas.microsoft.com/office/drawing/2014/main" id="{F21108D4-2299-46CF-C108-9ACD2419A582}"/>
              </a:ext>
            </a:extLst>
          </p:cNvPr>
          <p:cNvSpPr>
            <a:spLocks noGrp="1"/>
          </p:cNvSpPr>
          <p:nvPr>
            <p:ph type="body" sz="quarter" idx="13"/>
          </p:nvPr>
        </p:nvSpPr>
        <p:spPr>
          <a:xfrm>
            <a:off x="1015339" y="2181060"/>
            <a:ext cx="10515600" cy="3641147"/>
          </a:xfrm>
        </p:spPr>
        <p:txBody>
          <a:bodyPr vert="horz" lIns="0" tIns="0" rIns="0" bIns="0" rtlCol="0" anchor="t">
            <a:normAutofit/>
          </a:bodyPr>
          <a:lstStyle/>
          <a:p>
            <a:pPr marL="0" indent="0">
              <a:buNone/>
            </a:pPr>
            <a:r>
              <a:rPr lang="nb-NO" dirty="0">
                <a:cs typeface="Calibri"/>
              </a:rPr>
              <a:t>Det finnes to grensesnitt i NOST.</a:t>
            </a:r>
            <a:endParaRPr lang="nb-NO" dirty="0"/>
          </a:p>
          <a:p>
            <a:pPr>
              <a:buFont typeface="Arial" panose="020B0604020202020204" pitchFamily="34" charset="0"/>
              <a:buChar char="•"/>
            </a:pPr>
            <a:endParaRPr lang="nb-NO" dirty="0">
              <a:cs typeface="Calibri"/>
            </a:endParaRPr>
          </a:p>
          <a:p>
            <a:pPr algn="l">
              <a:buFont typeface="Arial" panose="020B0604020202020204" pitchFamily="34" charset="0"/>
              <a:buChar char="•"/>
            </a:pPr>
            <a:r>
              <a:rPr lang="nb-NO" dirty="0">
                <a:cs typeface="Calibri"/>
              </a:rPr>
              <a:t>En side som benyttes når man observerer: </a:t>
            </a:r>
            <a:r>
              <a:rPr lang="nb-NO" sz="2800" u="sng" dirty="0">
                <a:solidFill>
                  <a:srgbClr val="BF1E54"/>
                </a:solidFill>
                <a:latin typeface="Brandon Regular"/>
                <a:hlinkClick r:id="rId2" tooltip="https://nost.fhi.no/">
                  <a:extLst>
                    <a:ext uri="{A12FA001-AC4F-418D-AE19-62706E023703}">
                      <ahyp:hlinkClr xmlns:ahyp="http://schemas.microsoft.com/office/drawing/2018/hyperlinkcolor" val="tx"/>
                    </a:ext>
                  </a:extLst>
                </a:hlinkClick>
              </a:rPr>
              <a:t>https://nost.fhi.no</a:t>
            </a:r>
            <a:endParaRPr lang="nb-NO" sz="2800" u="sng" dirty="0">
              <a:solidFill>
                <a:srgbClr val="BF1E54"/>
              </a:solidFill>
              <a:latin typeface="Brandon Regular"/>
            </a:endParaRPr>
          </a:p>
          <a:p>
            <a:pPr>
              <a:buFont typeface="Arial" panose="020B0604020202020204" pitchFamily="34" charset="0"/>
              <a:buChar char="•"/>
            </a:pPr>
            <a:r>
              <a:rPr lang="nb-NO" dirty="0">
                <a:cs typeface="Calibri"/>
              </a:rPr>
              <a:t>En side som benyttes av koordinatorer for å administrere </a:t>
            </a:r>
            <a:r>
              <a:rPr lang="nb-NO" dirty="0" err="1">
                <a:cs typeface="Calibri"/>
              </a:rPr>
              <a:t>løsningen:</a:t>
            </a:r>
            <a:r>
              <a:rPr lang="nb-NO" sz="2800" u="sng" dirty="0" err="1">
                <a:solidFill>
                  <a:srgbClr val="BF1E54"/>
                </a:solidFill>
                <a:latin typeface="Brandon Regular"/>
                <a:hlinkClick r:id="rId3" tooltip="https://admin-nost.fhi.no/">
                  <a:extLst>
                    <a:ext uri="{A12FA001-AC4F-418D-AE19-62706E023703}">
                      <ahyp:hlinkClr xmlns:ahyp="http://schemas.microsoft.com/office/drawing/2018/hyperlinkcolor" val="tx"/>
                    </a:ext>
                  </a:extLst>
                </a:hlinkClick>
              </a:rPr>
              <a:t>https</a:t>
            </a:r>
            <a:r>
              <a:rPr lang="nb-NO" sz="2800" u="sng" dirty="0">
                <a:solidFill>
                  <a:srgbClr val="BF1E54"/>
                </a:solidFill>
                <a:latin typeface="Brandon Regular"/>
                <a:hlinkClick r:id="rId3" tooltip="https://admin-nost.fhi.no/">
                  <a:extLst>
                    <a:ext uri="{A12FA001-AC4F-418D-AE19-62706E023703}">
                      <ahyp:hlinkClr xmlns:ahyp="http://schemas.microsoft.com/office/drawing/2018/hyperlinkcolor" val="tx"/>
                    </a:ext>
                  </a:extLst>
                </a:hlinkClick>
              </a:rPr>
              <a:t>://admin-nost.fhi.no</a:t>
            </a:r>
            <a:endParaRPr lang="nb-NO" sz="2800" u="sng" dirty="0">
              <a:solidFill>
                <a:srgbClr val="BF1E54"/>
              </a:solidFill>
              <a:latin typeface="Brandon Regular"/>
            </a:endParaRPr>
          </a:p>
          <a:p>
            <a:pPr>
              <a:buFont typeface="Arial" panose="020B0604020202020204" pitchFamily="34" charset="0"/>
              <a:buChar char="•"/>
            </a:pPr>
            <a:endParaRPr lang="nb-NO" dirty="0">
              <a:cs typeface="Calibri"/>
            </a:endParaRPr>
          </a:p>
          <a:p>
            <a:pPr marL="0" indent="0">
              <a:buNone/>
            </a:pPr>
            <a:endParaRPr lang="nb-NO" dirty="0">
              <a:cs typeface="Calibri"/>
            </a:endParaRPr>
          </a:p>
        </p:txBody>
      </p:sp>
    </p:spTree>
    <p:extLst>
      <p:ext uri="{BB962C8B-B14F-4D97-AF65-F5344CB8AC3E}">
        <p14:creationId xmlns:p14="http://schemas.microsoft.com/office/powerpoint/2010/main" val="3023722432"/>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4A47555C-05CD-43C2-BF09-CD3483528655}"/>
              </a:ext>
            </a:extLst>
          </p:cNvPr>
          <p:cNvSpPr>
            <a:spLocks noGrp="1"/>
          </p:cNvSpPr>
          <p:nvPr>
            <p:ph type="title"/>
          </p:nvPr>
        </p:nvSpPr>
        <p:spPr/>
        <p:txBody>
          <a:bodyPr/>
          <a:lstStyle/>
          <a:p>
            <a:r>
              <a:rPr lang="nb-NO" b="1" dirty="0"/>
              <a:t>Opprettelse av brukere og innlogging</a:t>
            </a:r>
          </a:p>
        </p:txBody>
      </p:sp>
      <p:sp>
        <p:nvSpPr>
          <p:cNvPr id="4" name="Plassholder for tekst 3">
            <a:extLst>
              <a:ext uri="{FF2B5EF4-FFF2-40B4-BE49-F238E27FC236}">
                <a16:creationId xmlns:a16="http://schemas.microsoft.com/office/drawing/2014/main" id="{022AF689-FA43-491F-A8FE-274038A1885B}"/>
              </a:ext>
            </a:extLst>
          </p:cNvPr>
          <p:cNvSpPr>
            <a:spLocks noGrp="1"/>
          </p:cNvSpPr>
          <p:nvPr>
            <p:ph type="body" sz="quarter" idx="13"/>
          </p:nvPr>
        </p:nvSpPr>
        <p:spPr>
          <a:xfrm>
            <a:off x="1015459" y="1498319"/>
            <a:ext cx="10515600" cy="4857720"/>
          </a:xfrm>
        </p:spPr>
        <p:txBody>
          <a:bodyPr>
            <a:normAutofit fontScale="92500" lnSpcReduction="10000"/>
          </a:bodyPr>
          <a:lstStyle/>
          <a:p>
            <a:pPr marL="0" indent="0">
              <a:buNone/>
            </a:pPr>
            <a:r>
              <a:rPr lang="nb-NO" sz="2000" b="1" dirty="0"/>
              <a:t>Koordinator:</a:t>
            </a:r>
          </a:p>
          <a:p>
            <a:pPr marL="0" indent="0">
              <a:buNone/>
            </a:pPr>
            <a:r>
              <a:rPr lang="nb-NO" sz="2000" dirty="0"/>
              <a:t>Foretaket sender forespørsel til FHI via mail til </a:t>
            </a:r>
            <a:r>
              <a:rPr lang="nb-NO" sz="2000" dirty="0">
                <a:hlinkClick r:id="rId2"/>
              </a:rPr>
              <a:t>nost@fhi.no</a:t>
            </a:r>
            <a:r>
              <a:rPr lang="nb-NO" sz="2000" dirty="0"/>
              <a:t> om opprettelse av koordinator:</a:t>
            </a:r>
          </a:p>
          <a:p>
            <a:pPr>
              <a:buFont typeface="Arial" panose="020B0604020202020204" pitchFamily="34" charset="0"/>
              <a:buChar char="•"/>
            </a:pPr>
            <a:r>
              <a:rPr lang="nb-NO" sz="1800" dirty="0"/>
              <a:t>Navn på foretak</a:t>
            </a:r>
          </a:p>
          <a:p>
            <a:pPr>
              <a:buFont typeface="Arial" panose="020B0604020202020204" pitchFamily="34" charset="0"/>
              <a:buChar char="•"/>
            </a:pPr>
            <a:r>
              <a:rPr lang="nb-NO" sz="1800" dirty="0"/>
              <a:t>Navn på koordinator, samt fødselsdato og HPR nummer</a:t>
            </a:r>
          </a:p>
          <a:p>
            <a:pPr marL="0" indent="0">
              <a:buNone/>
            </a:pPr>
            <a:endParaRPr lang="nb-NO" sz="2000" dirty="0"/>
          </a:p>
          <a:p>
            <a:pPr marL="0" indent="0">
              <a:buNone/>
            </a:pPr>
            <a:r>
              <a:rPr lang="nb-NO" sz="2000" dirty="0"/>
              <a:t>FHI- </a:t>
            </a:r>
            <a:r>
              <a:rPr lang="nb-NO" sz="2000" dirty="0" err="1"/>
              <a:t>admin</a:t>
            </a:r>
            <a:r>
              <a:rPr lang="nb-NO" sz="2000" dirty="0"/>
              <a:t> oppretter bruker, koordinator logger seg inn via Bank ID. Koordinator kan så legge til flere koordinatorer ved eget foretak via </a:t>
            </a:r>
            <a:r>
              <a:rPr lang="nb-NO" sz="2000" dirty="0" err="1"/>
              <a:t>admin.grensesnittet</a:t>
            </a:r>
            <a:r>
              <a:rPr lang="nb-NO" sz="2000" dirty="0"/>
              <a:t>.</a:t>
            </a:r>
          </a:p>
          <a:p>
            <a:pPr marL="0" indent="0">
              <a:buNone/>
            </a:pPr>
            <a:endParaRPr lang="nb-NO" sz="2000" dirty="0"/>
          </a:p>
          <a:p>
            <a:pPr marL="0" indent="0">
              <a:buNone/>
            </a:pPr>
            <a:r>
              <a:rPr lang="nb-NO" sz="2000" b="1" dirty="0"/>
              <a:t>Observatør:</a:t>
            </a:r>
          </a:p>
          <a:p>
            <a:pPr marL="0" indent="0">
              <a:buNone/>
            </a:pPr>
            <a:r>
              <a:rPr lang="nb-NO" sz="2000" dirty="0"/>
              <a:t>Observatør logger seg inn på nost.fhi.no med bank id og sender forespørsel til eget foretak (koordinator) om å opprette bruker, koordinator godkjenner fra </a:t>
            </a:r>
            <a:r>
              <a:rPr lang="nb-NO" sz="2000" dirty="0" err="1"/>
              <a:t>admin.grensesnittet</a:t>
            </a:r>
            <a:r>
              <a:rPr lang="nb-NO" sz="2000" dirty="0"/>
              <a:t>.</a:t>
            </a:r>
          </a:p>
          <a:p>
            <a:pPr marL="0" indent="0">
              <a:buNone/>
            </a:pPr>
            <a:r>
              <a:rPr lang="nb-NO" sz="2000" dirty="0"/>
              <a:t>ELLER Koordinator legger inn opplysninger om observatør selv fra koordinatorgrensesnitt og oppretter bruker. </a:t>
            </a:r>
          </a:p>
          <a:p>
            <a:pPr marL="0" indent="0">
              <a:buNone/>
            </a:pPr>
            <a:r>
              <a:rPr lang="nb-NO" sz="2000" dirty="0"/>
              <a:t>Observatøren logger så på igjen med Bank ID når bruker er godkjent</a:t>
            </a:r>
          </a:p>
          <a:p>
            <a:pPr marL="0" indent="0">
              <a:buNone/>
            </a:pPr>
            <a:endParaRPr lang="nb-NO" sz="2000" dirty="0"/>
          </a:p>
          <a:p>
            <a:pPr marL="0" indent="0">
              <a:buNone/>
            </a:pPr>
            <a:endParaRPr lang="nb-NO" sz="2000" dirty="0"/>
          </a:p>
        </p:txBody>
      </p:sp>
    </p:spTree>
    <p:extLst>
      <p:ext uri="{BB962C8B-B14F-4D97-AF65-F5344CB8AC3E}">
        <p14:creationId xmlns:p14="http://schemas.microsoft.com/office/powerpoint/2010/main" val="3055020706"/>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B08DB722-22E3-4E2E-BDDC-29ADDCC33750}"/>
              </a:ext>
            </a:extLst>
          </p:cNvPr>
          <p:cNvSpPr>
            <a:spLocks noGrp="1"/>
          </p:cNvSpPr>
          <p:nvPr>
            <p:ph type="title"/>
          </p:nvPr>
        </p:nvSpPr>
        <p:spPr/>
        <p:txBody>
          <a:bodyPr/>
          <a:lstStyle/>
          <a:p>
            <a:endParaRPr lang="nb-NO" dirty="0"/>
          </a:p>
        </p:txBody>
      </p:sp>
      <p:sp>
        <p:nvSpPr>
          <p:cNvPr id="3" name="Plassholder for tekst 2">
            <a:extLst>
              <a:ext uri="{FF2B5EF4-FFF2-40B4-BE49-F238E27FC236}">
                <a16:creationId xmlns:a16="http://schemas.microsoft.com/office/drawing/2014/main" id="{2AE6AE02-F507-466A-AEF9-CE34CB14CF7B}"/>
              </a:ext>
            </a:extLst>
          </p:cNvPr>
          <p:cNvSpPr>
            <a:spLocks noGrp="1"/>
          </p:cNvSpPr>
          <p:nvPr>
            <p:ph type="body" sz="quarter" idx="11"/>
          </p:nvPr>
        </p:nvSpPr>
        <p:spPr/>
        <p:txBody>
          <a:bodyPr/>
          <a:lstStyle/>
          <a:p>
            <a:endParaRPr lang="nb-NO"/>
          </a:p>
        </p:txBody>
      </p:sp>
      <p:sp>
        <p:nvSpPr>
          <p:cNvPr id="4" name="Plassholder for tekst 3">
            <a:extLst>
              <a:ext uri="{FF2B5EF4-FFF2-40B4-BE49-F238E27FC236}">
                <a16:creationId xmlns:a16="http://schemas.microsoft.com/office/drawing/2014/main" id="{42054CC3-D077-4067-9DEB-505810FA0F9C}"/>
              </a:ext>
            </a:extLst>
          </p:cNvPr>
          <p:cNvSpPr>
            <a:spLocks noGrp="1"/>
          </p:cNvSpPr>
          <p:nvPr>
            <p:ph type="body" sz="quarter" idx="13"/>
          </p:nvPr>
        </p:nvSpPr>
        <p:spPr/>
        <p:txBody>
          <a:bodyPr/>
          <a:lstStyle/>
          <a:p>
            <a:endParaRPr lang="nb-NO" dirty="0"/>
          </a:p>
        </p:txBody>
      </p:sp>
      <p:pic>
        <p:nvPicPr>
          <p:cNvPr id="6" name="Bilde 5">
            <a:extLst>
              <a:ext uri="{FF2B5EF4-FFF2-40B4-BE49-F238E27FC236}">
                <a16:creationId xmlns:a16="http://schemas.microsoft.com/office/drawing/2014/main" id="{FE45003C-F2B3-059E-25E1-D8D477093513}"/>
              </a:ext>
            </a:extLst>
          </p:cNvPr>
          <p:cNvPicPr>
            <a:picLocks noChangeAspect="1"/>
          </p:cNvPicPr>
          <p:nvPr/>
        </p:nvPicPr>
        <p:blipFill>
          <a:blip r:embed="rId2"/>
          <a:stretch>
            <a:fillRect/>
          </a:stretch>
        </p:blipFill>
        <p:spPr>
          <a:xfrm>
            <a:off x="48762" y="588757"/>
            <a:ext cx="2880423" cy="5550815"/>
          </a:xfrm>
          <a:prstGeom prst="rect">
            <a:avLst/>
          </a:prstGeom>
        </p:spPr>
      </p:pic>
      <p:pic>
        <p:nvPicPr>
          <p:cNvPr id="10" name="Bilde 9">
            <a:extLst>
              <a:ext uri="{FF2B5EF4-FFF2-40B4-BE49-F238E27FC236}">
                <a16:creationId xmlns:a16="http://schemas.microsoft.com/office/drawing/2014/main" id="{12BE81C8-458C-79E2-D059-C40B7F39D9FA}"/>
              </a:ext>
            </a:extLst>
          </p:cNvPr>
          <p:cNvPicPr>
            <a:picLocks noChangeAspect="1"/>
          </p:cNvPicPr>
          <p:nvPr/>
        </p:nvPicPr>
        <p:blipFill>
          <a:blip r:embed="rId3"/>
          <a:stretch>
            <a:fillRect/>
          </a:stretch>
        </p:blipFill>
        <p:spPr>
          <a:xfrm>
            <a:off x="3022711" y="588756"/>
            <a:ext cx="2842654" cy="5550816"/>
          </a:xfrm>
          <a:prstGeom prst="rect">
            <a:avLst/>
          </a:prstGeom>
        </p:spPr>
      </p:pic>
      <p:pic>
        <p:nvPicPr>
          <p:cNvPr id="12" name="Bilde 11">
            <a:extLst>
              <a:ext uri="{FF2B5EF4-FFF2-40B4-BE49-F238E27FC236}">
                <a16:creationId xmlns:a16="http://schemas.microsoft.com/office/drawing/2014/main" id="{82260F13-04DF-75C3-93C2-E09AF103F6AF}"/>
              </a:ext>
            </a:extLst>
          </p:cNvPr>
          <p:cNvPicPr>
            <a:picLocks noChangeAspect="1"/>
          </p:cNvPicPr>
          <p:nvPr/>
        </p:nvPicPr>
        <p:blipFill>
          <a:blip r:embed="rId4"/>
          <a:stretch>
            <a:fillRect/>
          </a:stretch>
        </p:blipFill>
        <p:spPr>
          <a:xfrm>
            <a:off x="6017865" y="588757"/>
            <a:ext cx="2744842" cy="5550815"/>
          </a:xfrm>
          <a:prstGeom prst="rect">
            <a:avLst/>
          </a:prstGeom>
        </p:spPr>
      </p:pic>
      <p:pic>
        <p:nvPicPr>
          <p:cNvPr id="14" name="Bilde 13">
            <a:extLst>
              <a:ext uri="{FF2B5EF4-FFF2-40B4-BE49-F238E27FC236}">
                <a16:creationId xmlns:a16="http://schemas.microsoft.com/office/drawing/2014/main" id="{709C83B0-B4B4-B117-7215-946C081C8074}"/>
              </a:ext>
            </a:extLst>
          </p:cNvPr>
          <p:cNvPicPr>
            <a:picLocks noChangeAspect="1"/>
          </p:cNvPicPr>
          <p:nvPr/>
        </p:nvPicPr>
        <p:blipFill>
          <a:blip r:embed="rId5"/>
          <a:stretch>
            <a:fillRect/>
          </a:stretch>
        </p:blipFill>
        <p:spPr>
          <a:xfrm>
            <a:off x="8828263" y="588756"/>
            <a:ext cx="2742187" cy="5550815"/>
          </a:xfrm>
          <a:prstGeom prst="rect">
            <a:avLst/>
          </a:prstGeom>
        </p:spPr>
      </p:pic>
    </p:spTree>
    <p:extLst>
      <p:ext uri="{BB962C8B-B14F-4D97-AF65-F5344CB8AC3E}">
        <p14:creationId xmlns:p14="http://schemas.microsoft.com/office/powerpoint/2010/main" val="2827386167"/>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42AC2ED6-E93B-4F3D-A600-C24E10F74DAB}"/>
              </a:ext>
            </a:extLst>
          </p:cNvPr>
          <p:cNvSpPr>
            <a:spLocks noGrp="1"/>
          </p:cNvSpPr>
          <p:nvPr>
            <p:ph type="title"/>
          </p:nvPr>
        </p:nvSpPr>
        <p:spPr>
          <a:xfrm>
            <a:off x="659112" y="638433"/>
            <a:ext cx="8565570" cy="1932452"/>
          </a:xfrm>
        </p:spPr>
        <p:txBody>
          <a:bodyPr/>
          <a:lstStyle/>
          <a:p>
            <a:r>
              <a:rPr lang="nb-NO" b="1" dirty="0"/>
              <a:t>Begreper og antall observasjoner per helsepersonell</a:t>
            </a:r>
          </a:p>
        </p:txBody>
      </p:sp>
      <p:sp>
        <p:nvSpPr>
          <p:cNvPr id="4" name="Plassholder for tekst 3">
            <a:extLst>
              <a:ext uri="{FF2B5EF4-FFF2-40B4-BE49-F238E27FC236}">
                <a16:creationId xmlns:a16="http://schemas.microsoft.com/office/drawing/2014/main" id="{0E069422-6960-4C36-8387-A27BDF94E3CC}"/>
              </a:ext>
            </a:extLst>
          </p:cNvPr>
          <p:cNvSpPr>
            <a:spLocks noGrp="1"/>
          </p:cNvSpPr>
          <p:nvPr>
            <p:ph type="body" sz="quarter" idx="13"/>
          </p:nvPr>
        </p:nvSpPr>
        <p:spPr>
          <a:xfrm>
            <a:off x="571585" y="2106781"/>
            <a:ext cx="7374059" cy="4133964"/>
          </a:xfrm>
        </p:spPr>
        <p:txBody>
          <a:bodyPr>
            <a:normAutofit/>
          </a:bodyPr>
          <a:lstStyle/>
          <a:p>
            <a:pPr>
              <a:buFont typeface="Arial" panose="020B0604020202020204" pitchFamily="34" charset="0"/>
              <a:buChar char="•"/>
            </a:pPr>
            <a:r>
              <a:rPr lang="nb-NO" sz="2400" dirty="0">
                <a:cs typeface="Calibri"/>
              </a:rPr>
              <a:t>Begrepet «Sesjon» benyttes om en samling observasjoner ved samme avdeling gjennomført i en sammenhengende tidsperiode (ofte 20-30 minutter).</a:t>
            </a:r>
          </a:p>
          <a:p>
            <a:pPr>
              <a:buFont typeface="Arial" panose="020B0604020202020204" pitchFamily="34" charset="0"/>
              <a:buChar char="•"/>
            </a:pPr>
            <a:r>
              <a:rPr lang="nb-NO" sz="2400" dirty="0">
                <a:cs typeface="Calibri"/>
              </a:rPr>
              <a:t>Begrepet «Kort» benyttes om firkanten hvor alle registreringer knyttet til en enkeltobservasjon føres opp. Når kortet lagres (ved å dras til høyre) tømmes det. Man kan da starte å registrere neste observasjon, av samme person eller et annen observasjonsobjekt (helsepersonell). </a:t>
            </a:r>
          </a:p>
        </p:txBody>
      </p:sp>
      <p:pic>
        <p:nvPicPr>
          <p:cNvPr id="5" name="Bilde 4">
            <a:extLst>
              <a:ext uri="{FF2B5EF4-FFF2-40B4-BE49-F238E27FC236}">
                <a16:creationId xmlns:a16="http://schemas.microsoft.com/office/drawing/2014/main" id="{E67C7CDD-A0CF-4957-BBB5-AB3829EEA8C2}"/>
              </a:ext>
            </a:extLst>
          </p:cNvPr>
          <p:cNvPicPr>
            <a:picLocks noChangeAspect="1"/>
          </p:cNvPicPr>
          <p:nvPr/>
        </p:nvPicPr>
        <p:blipFill>
          <a:blip r:embed="rId2"/>
          <a:stretch>
            <a:fillRect/>
          </a:stretch>
        </p:blipFill>
        <p:spPr>
          <a:xfrm>
            <a:off x="9157666" y="652031"/>
            <a:ext cx="2773920" cy="5553937"/>
          </a:xfrm>
          <a:prstGeom prst="rect">
            <a:avLst/>
          </a:prstGeom>
        </p:spPr>
      </p:pic>
      <p:sp>
        <p:nvSpPr>
          <p:cNvPr id="6" name="Rektangel: avrundede hjørner 5">
            <a:extLst>
              <a:ext uri="{FF2B5EF4-FFF2-40B4-BE49-F238E27FC236}">
                <a16:creationId xmlns:a16="http://schemas.microsoft.com/office/drawing/2014/main" id="{37DE330E-842E-41E0-957A-AA45380DC08A}"/>
              </a:ext>
            </a:extLst>
          </p:cNvPr>
          <p:cNvSpPr/>
          <p:nvPr/>
        </p:nvSpPr>
        <p:spPr>
          <a:xfrm>
            <a:off x="9375895" y="2273560"/>
            <a:ext cx="2337462" cy="2519265"/>
          </a:xfrm>
          <a:prstGeom prst="roundRect">
            <a:avLst/>
          </a:prstGeom>
          <a:noFill/>
          <a:ln w="53975">
            <a:solidFill>
              <a:srgbClr val="F3786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a:p>
        </p:txBody>
      </p:sp>
    </p:spTree>
    <p:extLst>
      <p:ext uri="{BB962C8B-B14F-4D97-AF65-F5344CB8AC3E}">
        <p14:creationId xmlns:p14="http://schemas.microsoft.com/office/powerpoint/2010/main" val="3420432128"/>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42AC2ED6-E93B-4F3D-A600-C24E10F74DAB}"/>
              </a:ext>
            </a:extLst>
          </p:cNvPr>
          <p:cNvSpPr>
            <a:spLocks noGrp="1"/>
          </p:cNvSpPr>
          <p:nvPr>
            <p:ph type="title"/>
          </p:nvPr>
        </p:nvSpPr>
        <p:spPr>
          <a:xfrm>
            <a:off x="1015459" y="718428"/>
            <a:ext cx="10515600" cy="1288301"/>
          </a:xfrm>
        </p:spPr>
        <p:txBody>
          <a:bodyPr/>
          <a:lstStyle/>
          <a:p>
            <a:r>
              <a:rPr lang="nb-NO" b="1" dirty="0"/>
              <a:t>Begreper og antall observasjoner per helsepersonell forts.</a:t>
            </a:r>
            <a:endParaRPr lang="nb-NO" dirty="0"/>
          </a:p>
        </p:txBody>
      </p:sp>
      <p:sp>
        <p:nvSpPr>
          <p:cNvPr id="4" name="Plassholder for tekst 3">
            <a:extLst>
              <a:ext uri="{FF2B5EF4-FFF2-40B4-BE49-F238E27FC236}">
                <a16:creationId xmlns:a16="http://schemas.microsoft.com/office/drawing/2014/main" id="{0E069422-6960-4C36-8387-A27BDF94E3CC}"/>
              </a:ext>
            </a:extLst>
          </p:cNvPr>
          <p:cNvSpPr>
            <a:spLocks noGrp="1"/>
          </p:cNvSpPr>
          <p:nvPr>
            <p:ph type="body" sz="quarter" idx="13"/>
          </p:nvPr>
        </p:nvSpPr>
        <p:spPr>
          <a:xfrm>
            <a:off x="1015339" y="2058406"/>
            <a:ext cx="10515600" cy="4857494"/>
          </a:xfrm>
        </p:spPr>
        <p:txBody>
          <a:bodyPr>
            <a:normAutofit/>
          </a:bodyPr>
          <a:lstStyle/>
          <a:p>
            <a:pPr algn="l" rtl="0" fontAlgn="base">
              <a:buFont typeface="Arial" panose="020B0604020202020204" pitchFamily="34" charset="0"/>
              <a:buChar char="•"/>
            </a:pPr>
            <a:r>
              <a:rPr lang="nb-NO" sz="2400" dirty="0">
                <a:solidFill>
                  <a:srgbClr val="000000"/>
                </a:solidFill>
                <a:latin typeface="Calibri" panose="020F0502020204030204" pitchFamily="34" charset="0"/>
              </a:rPr>
              <a:t>For modulene 4 indikasjoner, Hansker og Beskyttelsesutstyr kan man observere samme helsepersonell flere ganger under samme sesjon. Dersom dataene skal benyttes til å beskrive atferden ved en avdeling anbefales det at samme person observeres maksimalt fem ganger under en sesjon. Det vil bety at kortet fylles ut og lagres fem ganger under observasjon av samme person. Det fremkommer ikke i dataene hvor mange observasjoner (lagrede kort) som er av en og samme helsepersonell.</a:t>
            </a:r>
          </a:p>
          <a:p>
            <a:pPr algn="l" rtl="0" fontAlgn="base">
              <a:buFont typeface="Arial" panose="020B0604020202020204" pitchFamily="34" charset="0"/>
              <a:buChar char="•"/>
            </a:pPr>
            <a:r>
              <a:rPr lang="nb-NO" sz="2400" dirty="0">
                <a:solidFill>
                  <a:srgbClr val="000000"/>
                </a:solidFill>
                <a:latin typeface="Calibri" panose="020F0502020204030204" pitchFamily="34" charset="0"/>
              </a:rPr>
              <a:t>For modulen Smykker, klokker og negler kan det bare gjøres en observasjon per helsepersonell per sesjon. Samme klokke/ring/negl skal kun observeres og registreres en gang. </a:t>
            </a:r>
          </a:p>
          <a:p>
            <a:pPr algn="l" rtl="0" fontAlgn="base">
              <a:buFont typeface="Arial" panose="020B0604020202020204" pitchFamily="34" charset="0"/>
              <a:buChar char="•"/>
            </a:pPr>
            <a:endParaRPr lang="nb-NO" dirty="0"/>
          </a:p>
        </p:txBody>
      </p:sp>
    </p:spTree>
    <p:extLst>
      <p:ext uri="{BB962C8B-B14F-4D97-AF65-F5344CB8AC3E}">
        <p14:creationId xmlns:p14="http://schemas.microsoft.com/office/powerpoint/2010/main" val="3559800461"/>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bg>
      <p:bgPr>
        <a:solidFill>
          <a:schemeClr val="accent2">
            <a:lumMod val="75000"/>
          </a:schemeClr>
        </a:solidFill>
        <a:effectLst/>
      </p:bgPr>
    </p:bg>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1017F6B3-052E-4BEE-8686-31147DC409C7}"/>
              </a:ext>
            </a:extLst>
          </p:cNvPr>
          <p:cNvSpPr>
            <a:spLocks noGrp="1"/>
          </p:cNvSpPr>
          <p:nvPr>
            <p:ph type="title"/>
          </p:nvPr>
        </p:nvSpPr>
        <p:spPr>
          <a:noFill/>
        </p:spPr>
        <p:txBody>
          <a:bodyPr/>
          <a:lstStyle/>
          <a:p>
            <a:r>
              <a:rPr lang="nb-NO" b="1" dirty="0"/>
              <a:t>Fire indikasjoner</a:t>
            </a:r>
          </a:p>
        </p:txBody>
      </p:sp>
      <p:sp>
        <p:nvSpPr>
          <p:cNvPr id="3" name="Plassholder for tekst 2">
            <a:extLst>
              <a:ext uri="{FF2B5EF4-FFF2-40B4-BE49-F238E27FC236}">
                <a16:creationId xmlns:a16="http://schemas.microsoft.com/office/drawing/2014/main" id="{5FDFF4FA-B4DD-4FB0-BD5E-F74FD8D5D1D6}"/>
              </a:ext>
            </a:extLst>
          </p:cNvPr>
          <p:cNvSpPr>
            <a:spLocks noGrp="1"/>
          </p:cNvSpPr>
          <p:nvPr>
            <p:ph type="body" sz="quarter" idx="11"/>
          </p:nvPr>
        </p:nvSpPr>
        <p:spPr/>
        <p:txBody>
          <a:bodyPr/>
          <a:lstStyle/>
          <a:p>
            <a:endParaRPr lang="nb-NO"/>
          </a:p>
        </p:txBody>
      </p:sp>
      <p:sp>
        <p:nvSpPr>
          <p:cNvPr id="4" name="Plassholder for tekst 3">
            <a:extLst>
              <a:ext uri="{FF2B5EF4-FFF2-40B4-BE49-F238E27FC236}">
                <a16:creationId xmlns:a16="http://schemas.microsoft.com/office/drawing/2014/main" id="{67FD9424-0D6D-4AA1-9CC6-66958CE25C57}"/>
              </a:ext>
            </a:extLst>
          </p:cNvPr>
          <p:cNvSpPr>
            <a:spLocks noGrp="1"/>
          </p:cNvSpPr>
          <p:nvPr>
            <p:ph type="body" sz="quarter" idx="13"/>
          </p:nvPr>
        </p:nvSpPr>
        <p:spPr/>
        <p:txBody>
          <a:bodyPr/>
          <a:lstStyle/>
          <a:p>
            <a:pPr marL="0" indent="0">
              <a:buNone/>
            </a:pPr>
            <a:endParaRPr lang="nb-NO" dirty="0"/>
          </a:p>
        </p:txBody>
      </p:sp>
    </p:spTree>
    <p:extLst>
      <p:ext uri="{BB962C8B-B14F-4D97-AF65-F5344CB8AC3E}">
        <p14:creationId xmlns:p14="http://schemas.microsoft.com/office/powerpoint/2010/main" val="914674237"/>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997EEDF1-B1B4-4B9B-992B-D3157E3D4398}"/>
              </a:ext>
            </a:extLst>
          </p:cNvPr>
          <p:cNvSpPr>
            <a:spLocks noGrp="1"/>
          </p:cNvSpPr>
          <p:nvPr>
            <p:ph type="title"/>
          </p:nvPr>
        </p:nvSpPr>
        <p:spPr>
          <a:xfrm>
            <a:off x="838200" y="494098"/>
            <a:ext cx="10795527" cy="644151"/>
          </a:xfrm>
        </p:spPr>
        <p:txBody>
          <a:bodyPr/>
          <a:lstStyle/>
          <a:p>
            <a:r>
              <a:rPr lang="nb-NO" b="1" dirty="0"/>
              <a:t>Hvordan observere forts.</a:t>
            </a:r>
          </a:p>
        </p:txBody>
      </p:sp>
      <p:sp>
        <p:nvSpPr>
          <p:cNvPr id="4" name="Plassholder for tekst 3">
            <a:extLst>
              <a:ext uri="{FF2B5EF4-FFF2-40B4-BE49-F238E27FC236}">
                <a16:creationId xmlns:a16="http://schemas.microsoft.com/office/drawing/2014/main" id="{9B074470-5D34-48CD-AE2F-537DDB83F266}"/>
              </a:ext>
            </a:extLst>
          </p:cNvPr>
          <p:cNvSpPr>
            <a:spLocks noGrp="1"/>
          </p:cNvSpPr>
          <p:nvPr>
            <p:ph type="body" sz="quarter" idx="13"/>
          </p:nvPr>
        </p:nvSpPr>
        <p:spPr>
          <a:xfrm>
            <a:off x="804839" y="1969445"/>
            <a:ext cx="6583513" cy="4179269"/>
          </a:xfrm>
        </p:spPr>
        <p:txBody>
          <a:bodyPr vert="horz" lIns="0" tIns="0" rIns="0" bIns="0" rtlCol="0" anchor="t">
            <a:normAutofit/>
          </a:bodyPr>
          <a:lstStyle/>
          <a:p>
            <a:pPr marL="0" indent="0">
              <a:buNone/>
            </a:pPr>
            <a:r>
              <a:rPr lang="nb-NO" sz="2000" dirty="0"/>
              <a:t>Før du kan starte å observere må du:</a:t>
            </a:r>
          </a:p>
          <a:p>
            <a:pPr marL="784225" lvl="1" indent="-514350">
              <a:buFont typeface="+mj-lt"/>
              <a:buAutoNum type="arabicPeriod"/>
            </a:pPr>
            <a:r>
              <a:rPr lang="nb-NO" dirty="0"/>
              <a:t>Velge institusjon (om du er registrert ved flere)</a:t>
            </a:r>
            <a:endParaRPr lang="nb-NO" dirty="0">
              <a:cs typeface="Calibri" panose="020F0502020204030204"/>
            </a:endParaRPr>
          </a:p>
          <a:p>
            <a:pPr marL="784225" lvl="1" indent="-514350">
              <a:buFont typeface="+mj-lt"/>
              <a:buAutoNum type="arabicPeriod"/>
            </a:pPr>
            <a:r>
              <a:rPr lang="nb-NO" dirty="0"/>
              <a:t>Velge avdeling (om du er registrert ved flere)</a:t>
            </a:r>
            <a:endParaRPr lang="nb-NO" dirty="0">
              <a:cs typeface="Calibri" panose="020F0502020204030204"/>
            </a:endParaRPr>
          </a:p>
          <a:p>
            <a:pPr marL="784225" lvl="1" indent="-514350">
              <a:buFont typeface="+mj-lt"/>
              <a:buAutoNum type="arabicPeriod"/>
            </a:pPr>
            <a:r>
              <a:rPr lang="nb-NO" dirty="0"/>
              <a:t>Velge modulen «4 Indikasjoner»</a:t>
            </a:r>
          </a:p>
          <a:p>
            <a:pPr marL="784225" lvl="1" indent="-514350">
              <a:buFont typeface="+mj-lt"/>
              <a:buAutoNum type="arabicPeriod"/>
            </a:pPr>
            <a:r>
              <a:rPr lang="nb-NO" dirty="0">
                <a:cs typeface="Calibri"/>
              </a:rPr>
              <a:t>Velg ev. </a:t>
            </a:r>
            <a:r>
              <a:rPr lang="nb-NO" dirty="0" err="1">
                <a:cs typeface="Calibri"/>
              </a:rPr>
              <a:t>tilleggfunksjon</a:t>
            </a:r>
            <a:r>
              <a:rPr lang="nb-NO" dirty="0">
                <a:cs typeface="Calibri"/>
              </a:rPr>
              <a:t> (tidtaking eller hansker)</a:t>
            </a:r>
          </a:p>
          <a:p>
            <a:pPr marL="784225" lvl="1" indent="-514350">
              <a:buFont typeface="+mj-lt"/>
              <a:buAutoNum type="arabicPeriod"/>
            </a:pPr>
            <a:r>
              <a:rPr lang="nb-NO" dirty="0"/>
              <a:t>Velge profesjon(er) du ønsker å observere (dette kan enkelt endres underveis)</a:t>
            </a:r>
            <a:endParaRPr lang="nb-NO" dirty="0">
              <a:cs typeface="Calibri" panose="020F0502020204030204"/>
            </a:endParaRPr>
          </a:p>
          <a:p>
            <a:pPr marL="269875" lvl="1" indent="0">
              <a:buNone/>
            </a:pPr>
            <a:endParaRPr lang="nb-NO" dirty="0">
              <a:cs typeface="Calibri" panose="020F0502020204030204"/>
            </a:endParaRPr>
          </a:p>
          <a:p>
            <a:pPr marL="269875" lvl="1" indent="0">
              <a:buNone/>
            </a:pPr>
            <a:r>
              <a:rPr lang="nb-NO" dirty="0"/>
              <a:t>Klikk på «Start observasjon».</a:t>
            </a:r>
            <a:endParaRPr lang="nb-NO" dirty="0">
              <a:cs typeface="Calibri" panose="020F0502020204030204"/>
            </a:endParaRPr>
          </a:p>
          <a:p>
            <a:pPr marL="269875" lvl="1" indent="0">
              <a:buNone/>
            </a:pPr>
            <a:endParaRPr lang="nb-NO" dirty="0">
              <a:cs typeface="Calibri" panose="020F0502020204030204"/>
            </a:endParaRPr>
          </a:p>
          <a:p>
            <a:pPr marL="269875" lvl="1" indent="0">
              <a:buNone/>
            </a:pPr>
            <a:r>
              <a:rPr lang="nb-NO" dirty="0"/>
              <a:t>Du får ikke startet observasjon før både institusjon, avdeling, aktivitet og profesjon er valgt.</a:t>
            </a:r>
            <a:endParaRPr lang="nb-NO" dirty="0">
              <a:cs typeface="Calibri" panose="020F0502020204030204"/>
            </a:endParaRPr>
          </a:p>
          <a:p>
            <a:pPr marL="269875" lvl="1" indent="0">
              <a:buNone/>
            </a:pPr>
            <a:endParaRPr lang="nb-NO" sz="2400" dirty="0">
              <a:cs typeface="Calibri" panose="020F0502020204030204"/>
            </a:endParaRPr>
          </a:p>
          <a:p>
            <a:pPr marL="0" indent="0">
              <a:buNone/>
            </a:pPr>
            <a:endParaRPr lang="nb-NO" sz="2400" dirty="0"/>
          </a:p>
          <a:p>
            <a:pPr marL="0" indent="0">
              <a:buNone/>
            </a:pPr>
            <a:endParaRPr lang="nb-NO" dirty="0"/>
          </a:p>
        </p:txBody>
      </p:sp>
      <p:pic>
        <p:nvPicPr>
          <p:cNvPr id="16" name="Bilde 15">
            <a:extLst>
              <a:ext uri="{FF2B5EF4-FFF2-40B4-BE49-F238E27FC236}">
                <a16:creationId xmlns:a16="http://schemas.microsoft.com/office/drawing/2014/main" id="{2AD91F89-769C-F149-8B79-CF9FDF717D75}"/>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7222033" y="1474519"/>
            <a:ext cx="2562640" cy="4665051"/>
          </a:xfrm>
          <a:prstGeom prst="rect">
            <a:avLst/>
          </a:prstGeom>
        </p:spPr>
      </p:pic>
      <p:sp>
        <p:nvSpPr>
          <p:cNvPr id="7" name="Plassholder for tekst 2">
            <a:extLst>
              <a:ext uri="{FF2B5EF4-FFF2-40B4-BE49-F238E27FC236}">
                <a16:creationId xmlns:a16="http://schemas.microsoft.com/office/drawing/2014/main" id="{DD5C4D55-5660-4E32-A146-DDE881426F3A}"/>
              </a:ext>
            </a:extLst>
          </p:cNvPr>
          <p:cNvSpPr>
            <a:spLocks noGrp="1"/>
          </p:cNvSpPr>
          <p:nvPr>
            <p:ph type="body" sz="quarter" idx="11"/>
          </p:nvPr>
        </p:nvSpPr>
        <p:spPr>
          <a:xfrm>
            <a:off x="838200" y="1165154"/>
            <a:ext cx="10515600" cy="423242"/>
          </a:xfrm>
        </p:spPr>
        <p:txBody>
          <a:bodyPr/>
          <a:lstStyle/>
          <a:p>
            <a:r>
              <a:rPr lang="nb-NO" dirty="0"/>
              <a:t>Institusjon, avdeling, modul og profesjon </a:t>
            </a:r>
          </a:p>
        </p:txBody>
      </p:sp>
      <p:pic>
        <p:nvPicPr>
          <p:cNvPr id="5" name="Bilde 4">
            <a:extLst>
              <a:ext uri="{FF2B5EF4-FFF2-40B4-BE49-F238E27FC236}">
                <a16:creationId xmlns:a16="http://schemas.microsoft.com/office/drawing/2014/main" id="{1B9C3A9B-BEAB-4098-98F5-B7571BB7B94B}"/>
              </a:ext>
            </a:extLst>
          </p:cNvPr>
          <p:cNvPicPr>
            <a:picLocks noChangeAspect="1"/>
          </p:cNvPicPr>
          <p:nvPr/>
        </p:nvPicPr>
        <p:blipFill>
          <a:blip r:embed="rId4"/>
          <a:stretch>
            <a:fillRect/>
          </a:stretch>
        </p:blipFill>
        <p:spPr>
          <a:xfrm>
            <a:off x="9656014" y="1513567"/>
            <a:ext cx="2248889" cy="4528868"/>
          </a:xfrm>
          <a:prstGeom prst="rect">
            <a:avLst/>
          </a:prstGeom>
        </p:spPr>
      </p:pic>
      <p:sp>
        <p:nvSpPr>
          <p:cNvPr id="3" name="TekstSylinder 2">
            <a:extLst>
              <a:ext uri="{FF2B5EF4-FFF2-40B4-BE49-F238E27FC236}">
                <a16:creationId xmlns:a16="http://schemas.microsoft.com/office/drawing/2014/main" id="{C164B9A7-37FF-8BE6-2D72-F2656EB56677}"/>
              </a:ext>
            </a:extLst>
          </p:cNvPr>
          <p:cNvSpPr txBox="1"/>
          <p:nvPr/>
        </p:nvSpPr>
        <p:spPr>
          <a:xfrm>
            <a:off x="8898562" y="2628451"/>
            <a:ext cx="324464" cy="430887"/>
          </a:xfrm>
          <a:prstGeom prst="rect">
            <a:avLst/>
          </a:prstGeom>
          <a:noFill/>
        </p:spPr>
        <p:txBody>
          <a:bodyPr wrap="square" rtlCol="0">
            <a:spAutoFit/>
          </a:bodyPr>
          <a:lstStyle/>
          <a:p>
            <a:pPr algn="l"/>
            <a:r>
              <a:rPr lang="nb-NO" sz="2200" dirty="0">
                <a:solidFill>
                  <a:srgbClr val="F3786D"/>
                </a:solidFill>
              </a:rPr>
              <a:t>1</a:t>
            </a:r>
          </a:p>
        </p:txBody>
      </p:sp>
      <p:sp>
        <p:nvSpPr>
          <p:cNvPr id="6" name="TekstSylinder 5">
            <a:extLst>
              <a:ext uri="{FF2B5EF4-FFF2-40B4-BE49-F238E27FC236}">
                <a16:creationId xmlns:a16="http://schemas.microsoft.com/office/drawing/2014/main" id="{E1E34F27-EBE3-16ED-3C3F-9C372EE754B8}"/>
              </a:ext>
            </a:extLst>
          </p:cNvPr>
          <p:cNvSpPr txBox="1"/>
          <p:nvPr/>
        </p:nvSpPr>
        <p:spPr>
          <a:xfrm>
            <a:off x="8952824" y="3294095"/>
            <a:ext cx="324464" cy="430887"/>
          </a:xfrm>
          <a:prstGeom prst="rect">
            <a:avLst/>
          </a:prstGeom>
          <a:noFill/>
        </p:spPr>
        <p:txBody>
          <a:bodyPr wrap="square" rtlCol="0">
            <a:spAutoFit/>
          </a:bodyPr>
          <a:lstStyle/>
          <a:p>
            <a:pPr algn="l"/>
            <a:r>
              <a:rPr lang="nb-NO" sz="2200" dirty="0">
                <a:solidFill>
                  <a:srgbClr val="F3786D"/>
                </a:solidFill>
              </a:rPr>
              <a:t>2</a:t>
            </a:r>
          </a:p>
        </p:txBody>
      </p:sp>
      <p:sp>
        <p:nvSpPr>
          <p:cNvPr id="8" name="TekstSylinder 7">
            <a:extLst>
              <a:ext uri="{FF2B5EF4-FFF2-40B4-BE49-F238E27FC236}">
                <a16:creationId xmlns:a16="http://schemas.microsoft.com/office/drawing/2014/main" id="{18885D77-899F-E480-DEC1-48E2BF1F9D35}"/>
              </a:ext>
            </a:extLst>
          </p:cNvPr>
          <p:cNvSpPr txBox="1"/>
          <p:nvPr/>
        </p:nvSpPr>
        <p:spPr>
          <a:xfrm>
            <a:off x="9011786" y="3959739"/>
            <a:ext cx="324464" cy="430887"/>
          </a:xfrm>
          <a:prstGeom prst="rect">
            <a:avLst/>
          </a:prstGeom>
          <a:noFill/>
        </p:spPr>
        <p:txBody>
          <a:bodyPr wrap="square" rtlCol="0">
            <a:spAutoFit/>
          </a:bodyPr>
          <a:lstStyle/>
          <a:p>
            <a:pPr algn="l"/>
            <a:r>
              <a:rPr lang="nb-NO" sz="2200" dirty="0">
                <a:solidFill>
                  <a:srgbClr val="F3786D"/>
                </a:solidFill>
              </a:rPr>
              <a:t>3</a:t>
            </a:r>
          </a:p>
        </p:txBody>
      </p:sp>
      <p:sp>
        <p:nvSpPr>
          <p:cNvPr id="9" name="TekstSylinder 8">
            <a:extLst>
              <a:ext uri="{FF2B5EF4-FFF2-40B4-BE49-F238E27FC236}">
                <a16:creationId xmlns:a16="http://schemas.microsoft.com/office/drawing/2014/main" id="{D290FB92-C629-F96D-39E9-C82A6FC92B9C}"/>
              </a:ext>
            </a:extLst>
          </p:cNvPr>
          <p:cNvSpPr txBox="1"/>
          <p:nvPr/>
        </p:nvSpPr>
        <p:spPr>
          <a:xfrm>
            <a:off x="10618226" y="4713873"/>
            <a:ext cx="324464" cy="430887"/>
          </a:xfrm>
          <a:prstGeom prst="rect">
            <a:avLst/>
          </a:prstGeom>
          <a:noFill/>
        </p:spPr>
        <p:txBody>
          <a:bodyPr wrap="square" rtlCol="0">
            <a:spAutoFit/>
          </a:bodyPr>
          <a:lstStyle/>
          <a:p>
            <a:pPr algn="l"/>
            <a:r>
              <a:rPr lang="nb-NO" sz="2200" dirty="0">
                <a:solidFill>
                  <a:srgbClr val="F3786D"/>
                </a:solidFill>
              </a:rPr>
              <a:t>4</a:t>
            </a:r>
          </a:p>
        </p:txBody>
      </p:sp>
      <p:sp>
        <p:nvSpPr>
          <p:cNvPr id="10" name="TekstSylinder 9">
            <a:extLst>
              <a:ext uri="{FF2B5EF4-FFF2-40B4-BE49-F238E27FC236}">
                <a16:creationId xmlns:a16="http://schemas.microsoft.com/office/drawing/2014/main" id="{C5D49A01-0532-8A60-94E0-D9CB99D9D8C7}"/>
              </a:ext>
            </a:extLst>
          </p:cNvPr>
          <p:cNvSpPr txBox="1"/>
          <p:nvPr/>
        </p:nvSpPr>
        <p:spPr>
          <a:xfrm>
            <a:off x="10882714" y="5243800"/>
            <a:ext cx="324464" cy="430887"/>
          </a:xfrm>
          <a:prstGeom prst="rect">
            <a:avLst/>
          </a:prstGeom>
          <a:noFill/>
        </p:spPr>
        <p:txBody>
          <a:bodyPr wrap="square" rtlCol="0">
            <a:spAutoFit/>
          </a:bodyPr>
          <a:lstStyle/>
          <a:p>
            <a:pPr algn="l"/>
            <a:r>
              <a:rPr lang="nb-NO" sz="2200" dirty="0">
                <a:solidFill>
                  <a:srgbClr val="F3786D"/>
                </a:solidFill>
              </a:rPr>
              <a:t>5</a:t>
            </a:r>
          </a:p>
        </p:txBody>
      </p:sp>
    </p:spTree>
    <p:extLst>
      <p:ext uri="{BB962C8B-B14F-4D97-AF65-F5344CB8AC3E}">
        <p14:creationId xmlns:p14="http://schemas.microsoft.com/office/powerpoint/2010/main" val="3408255139"/>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AF851085-319C-42DA-8A2D-4C212B5BF319}"/>
              </a:ext>
            </a:extLst>
          </p:cNvPr>
          <p:cNvSpPr>
            <a:spLocks noGrp="1"/>
          </p:cNvSpPr>
          <p:nvPr>
            <p:ph type="title"/>
          </p:nvPr>
        </p:nvSpPr>
        <p:spPr/>
        <p:txBody>
          <a:bodyPr/>
          <a:lstStyle/>
          <a:p>
            <a:r>
              <a:rPr lang="nb-NO" sz="4650" b="1" dirty="0"/>
              <a:t>Hvordan observere forts.</a:t>
            </a:r>
          </a:p>
        </p:txBody>
      </p:sp>
      <p:sp>
        <p:nvSpPr>
          <p:cNvPr id="4" name="Plassholder for tekst 3">
            <a:extLst>
              <a:ext uri="{FF2B5EF4-FFF2-40B4-BE49-F238E27FC236}">
                <a16:creationId xmlns:a16="http://schemas.microsoft.com/office/drawing/2014/main" id="{371D0086-5F19-492D-A384-A77437A9E420}"/>
              </a:ext>
            </a:extLst>
          </p:cNvPr>
          <p:cNvSpPr>
            <a:spLocks noGrp="1"/>
          </p:cNvSpPr>
          <p:nvPr>
            <p:ph type="body" sz="quarter" idx="13"/>
          </p:nvPr>
        </p:nvSpPr>
        <p:spPr>
          <a:xfrm>
            <a:off x="988897" y="2158457"/>
            <a:ext cx="8241029" cy="3691890"/>
          </a:xfrm>
        </p:spPr>
        <p:txBody>
          <a:bodyPr vert="horz" lIns="0" tIns="0" rIns="0" bIns="0" rtlCol="0" anchor="t">
            <a:normAutofit/>
          </a:bodyPr>
          <a:lstStyle/>
          <a:p>
            <a:pPr marL="0" indent="0">
              <a:buNone/>
            </a:pPr>
            <a:r>
              <a:rPr lang="nb-NO" sz="2000" dirty="0"/>
              <a:t>Det er to mulige tilvalg i modulen 4 Indikasjoner: </a:t>
            </a:r>
          </a:p>
          <a:p>
            <a:pPr marL="0" indent="0">
              <a:buNone/>
            </a:pPr>
            <a:endParaRPr lang="nb-NO" sz="2000" dirty="0"/>
          </a:p>
          <a:p>
            <a:pPr marL="457200" indent="-457200">
              <a:buFont typeface="+mj-lt"/>
              <a:buAutoNum type="arabicPeriod"/>
            </a:pPr>
            <a:r>
              <a:rPr lang="nb-NO" sz="2000" dirty="0"/>
              <a:t>Tidtaking av hvor lenge helsearbeiderne utfører håndhygiene (håndvask eller hånddesinfeksjon). Dersom tidtaking er valgt som tillegg vil det komme opp på hvert kort. Det finnes imidlertid en mulighet til å slå det av på det enkelte kort. Det kan være for eksempel være aktuelt om man ikke får med seg oppstart eller avslutning på håndhygiene aktiviteten. </a:t>
            </a:r>
            <a:endParaRPr lang="nb-NO" sz="2000" dirty="0">
              <a:ea typeface="Calibri"/>
              <a:cs typeface="Calibri"/>
            </a:endParaRPr>
          </a:p>
          <a:p>
            <a:pPr marL="457200" indent="-457200">
              <a:buFont typeface="+mj-lt"/>
              <a:buAutoNum type="arabicPeriod"/>
            </a:pPr>
            <a:r>
              <a:rPr lang="nb-NO" sz="2000" dirty="0"/>
              <a:t>Registrering av hanskebruk når håndhygiene ikke blir utført.</a:t>
            </a:r>
            <a:endParaRPr lang="nb-NO" sz="2000" dirty="0">
              <a:ea typeface="Calibri"/>
              <a:cs typeface="Calibri"/>
            </a:endParaRPr>
          </a:p>
          <a:p>
            <a:pPr marL="0" indent="0">
              <a:buNone/>
            </a:pPr>
            <a:endParaRPr lang="nb-NO" dirty="0">
              <a:ea typeface="Calibri"/>
              <a:cs typeface="Calibri"/>
            </a:endParaRPr>
          </a:p>
          <a:p>
            <a:pPr marL="0" indent="0">
              <a:buNone/>
            </a:pPr>
            <a:endParaRPr lang="nb-NO" dirty="0">
              <a:ea typeface="Calibri"/>
              <a:cs typeface="Calibri"/>
            </a:endParaRPr>
          </a:p>
        </p:txBody>
      </p:sp>
      <p:pic>
        <p:nvPicPr>
          <p:cNvPr id="7" name="Bilde 6">
            <a:extLst>
              <a:ext uri="{FF2B5EF4-FFF2-40B4-BE49-F238E27FC236}">
                <a16:creationId xmlns:a16="http://schemas.microsoft.com/office/drawing/2014/main" id="{150B2431-AD38-1042-BDF0-A9E377B5B603}"/>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9203363" y="919162"/>
            <a:ext cx="3111500" cy="5664200"/>
          </a:xfrm>
          <a:prstGeom prst="rect">
            <a:avLst/>
          </a:prstGeom>
        </p:spPr>
      </p:pic>
      <p:sp>
        <p:nvSpPr>
          <p:cNvPr id="5" name="Plassholder for tekst 2">
            <a:extLst>
              <a:ext uri="{FF2B5EF4-FFF2-40B4-BE49-F238E27FC236}">
                <a16:creationId xmlns:a16="http://schemas.microsoft.com/office/drawing/2014/main" id="{496D98FD-A968-4B70-B142-B8D93B7237DD}"/>
              </a:ext>
            </a:extLst>
          </p:cNvPr>
          <p:cNvSpPr>
            <a:spLocks noGrp="1"/>
          </p:cNvSpPr>
          <p:nvPr>
            <p:ph type="body" sz="quarter" idx="11"/>
          </p:nvPr>
        </p:nvSpPr>
        <p:spPr>
          <a:xfrm>
            <a:off x="1015459" y="1422300"/>
            <a:ext cx="10515600" cy="423242"/>
          </a:xfrm>
        </p:spPr>
        <p:txBody>
          <a:bodyPr/>
          <a:lstStyle/>
          <a:p>
            <a:r>
              <a:rPr lang="nb-NO" dirty="0"/>
              <a:t>Tilvalg for modulen 4 indikasjoner </a:t>
            </a:r>
          </a:p>
        </p:txBody>
      </p:sp>
      <p:sp>
        <p:nvSpPr>
          <p:cNvPr id="6" name="Ellipse 5">
            <a:extLst>
              <a:ext uri="{FF2B5EF4-FFF2-40B4-BE49-F238E27FC236}">
                <a16:creationId xmlns:a16="http://schemas.microsoft.com/office/drawing/2014/main" id="{630B4AB0-1DBB-4FD2-BC3D-3CC429155EBB}"/>
              </a:ext>
            </a:extLst>
          </p:cNvPr>
          <p:cNvSpPr/>
          <p:nvPr/>
        </p:nvSpPr>
        <p:spPr>
          <a:xfrm>
            <a:off x="9522873" y="4540908"/>
            <a:ext cx="1016765" cy="378811"/>
          </a:xfrm>
          <a:prstGeom prst="ellipse">
            <a:avLst/>
          </a:prstGeom>
          <a:noFill/>
          <a:ln>
            <a:solidFill>
              <a:srgbClr val="F3786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a:p>
        </p:txBody>
      </p:sp>
      <p:sp>
        <p:nvSpPr>
          <p:cNvPr id="8" name="Ellipse 7">
            <a:extLst>
              <a:ext uri="{FF2B5EF4-FFF2-40B4-BE49-F238E27FC236}">
                <a16:creationId xmlns:a16="http://schemas.microsoft.com/office/drawing/2014/main" id="{38AA7F95-CEF7-438B-8F6C-D3831680287E}"/>
              </a:ext>
            </a:extLst>
          </p:cNvPr>
          <p:cNvSpPr/>
          <p:nvPr/>
        </p:nvSpPr>
        <p:spPr>
          <a:xfrm>
            <a:off x="10918868" y="4540907"/>
            <a:ext cx="1016765" cy="378811"/>
          </a:xfrm>
          <a:prstGeom prst="ellipse">
            <a:avLst/>
          </a:prstGeom>
          <a:noFill/>
          <a:ln>
            <a:solidFill>
              <a:srgbClr val="F3786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a:p>
        </p:txBody>
      </p:sp>
    </p:spTree>
    <p:extLst>
      <p:ext uri="{BB962C8B-B14F-4D97-AF65-F5344CB8AC3E}">
        <p14:creationId xmlns:p14="http://schemas.microsoft.com/office/powerpoint/2010/main" val="2057223024"/>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 name="Bilde 7">
            <a:extLst>
              <a:ext uri="{FF2B5EF4-FFF2-40B4-BE49-F238E27FC236}">
                <a16:creationId xmlns:a16="http://schemas.microsoft.com/office/drawing/2014/main" id="{BA3951FC-7640-47B4-81FA-2B5C2C9BF9F4}"/>
              </a:ext>
            </a:extLst>
          </p:cNvPr>
          <p:cNvPicPr>
            <a:picLocks noChangeAspect="1"/>
          </p:cNvPicPr>
          <p:nvPr/>
        </p:nvPicPr>
        <p:blipFill>
          <a:blip r:embed="rId2"/>
          <a:stretch>
            <a:fillRect/>
          </a:stretch>
        </p:blipFill>
        <p:spPr>
          <a:xfrm>
            <a:off x="8640577" y="886070"/>
            <a:ext cx="2684926" cy="5448054"/>
          </a:xfrm>
          <a:prstGeom prst="rect">
            <a:avLst/>
          </a:prstGeom>
        </p:spPr>
      </p:pic>
      <p:sp>
        <p:nvSpPr>
          <p:cNvPr id="2" name="Tittel 1">
            <a:extLst>
              <a:ext uri="{FF2B5EF4-FFF2-40B4-BE49-F238E27FC236}">
                <a16:creationId xmlns:a16="http://schemas.microsoft.com/office/drawing/2014/main" id="{944FDCC0-FE7A-4730-8D12-600F83B19730}"/>
              </a:ext>
            </a:extLst>
          </p:cNvPr>
          <p:cNvSpPr>
            <a:spLocks noGrp="1"/>
          </p:cNvSpPr>
          <p:nvPr>
            <p:ph type="title"/>
          </p:nvPr>
        </p:nvSpPr>
        <p:spPr>
          <a:xfrm>
            <a:off x="997600" y="523876"/>
            <a:ext cx="10515600" cy="644097"/>
          </a:xfrm>
        </p:spPr>
        <p:txBody>
          <a:bodyPr/>
          <a:lstStyle/>
          <a:p>
            <a:r>
              <a:rPr lang="nb-NO" sz="4650" b="1" dirty="0"/>
              <a:t>Hvordan observere forts.</a:t>
            </a:r>
            <a:endParaRPr lang="nb-NO" b="1" dirty="0"/>
          </a:p>
        </p:txBody>
      </p:sp>
      <p:sp>
        <p:nvSpPr>
          <p:cNvPr id="10" name="Plassholder for innhold 9">
            <a:extLst>
              <a:ext uri="{FF2B5EF4-FFF2-40B4-BE49-F238E27FC236}">
                <a16:creationId xmlns:a16="http://schemas.microsoft.com/office/drawing/2014/main" id="{7EA0E7E6-23A6-4447-A420-CA9C6E1359EA}"/>
              </a:ext>
            </a:extLst>
          </p:cNvPr>
          <p:cNvSpPr>
            <a:spLocks noGrp="1"/>
          </p:cNvSpPr>
          <p:nvPr>
            <p:ph type="body" sz="quarter" idx="11"/>
          </p:nvPr>
        </p:nvSpPr>
        <p:spPr>
          <a:xfrm>
            <a:off x="997600" y="1200585"/>
            <a:ext cx="10515600" cy="423242"/>
          </a:xfrm>
        </p:spPr>
        <p:txBody>
          <a:bodyPr/>
          <a:lstStyle/>
          <a:p>
            <a:r>
              <a:rPr lang="nb-NO" dirty="0"/>
              <a:t>Hvordan registrere</a:t>
            </a:r>
          </a:p>
        </p:txBody>
      </p:sp>
      <p:sp>
        <p:nvSpPr>
          <p:cNvPr id="3" name="Plassholder for tekst 2">
            <a:extLst>
              <a:ext uri="{FF2B5EF4-FFF2-40B4-BE49-F238E27FC236}">
                <a16:creationId xmlns:a16="http://schemas.microsoft.com/office/drawing/2014/main" id="{EA80A505-FA9F-43F1-864E-EDB46318DA81}"/>
              </a:ext>
            </a:extLst>
          </p:cNvPr>
          <p:cNvSpPr>
            <a:spLocks noGrp="1"/>
          </p:cNvSpPr>
          <p:nvPr>
            <p:ph type="body" sz="quarter" idx="13"/>
          </p:nvPr>
        </p:nvSpPr>
        <p:spPr>
          <a:xfrm>
            <a:off x="943130" y="2019824"/>
            <a:ext cx="6494880" cy="2786274"/>
          </a:xfrm>
        </p:spPr>
        <p:txBody>
          <a:bodyPr vert="horz" lIns="0" tIns="0" rIns="0" bIns="0" rtlCol="0" anchor="t">
            <a:noAutofit/>
          </a:bodyPr>
          <a:lstStyle/>
          <a:p>
            <a:pPr marL="269875" indent="-269875">
              <a:buFont typeface="Arial" panose="020B0604020202020204" pitchFamily="34" charset="0"/>
              <a:buChar char="•"/>
            </a:pPr>
            <a:r>
              <a:rPr lang="nb-NO" sz="2000" dirty="0"/>
              <a:t>Det kommer opp et kort for hver profesjon du har valgt før du startet observasjonen.</a:t>
            </a:r>
          </a:p>
          <a:p>
            <a:pPr marL="269875" indent="-269875">
              <a:buFont typeface="Arial" panose="020B0604020202020204" pitchFamily="34" charset="0"/>
              <a:buChar char="•"/>
            </a:pPr>
            <a:r>
              <a:rPr lang="nb-NO" sz="2000" dirty="0"/>
              <a:t>Du finner kortene ved å </a:t>
            </a:r>
            <a:r>
              <a:rPr lang="nb-NO" sz="2000" dirty="0" err="1"/>
              <a:t>scrolle</a:t>
            </a:r>
            <a:r>
              <a:rPr lang="nb-NO" sz="2000" dirty="0"/>
              <a:t> ned på siden.</a:t>
            </a:r>
          </a:p>
          <a:p>
            <a:pPr marL="269875" indent="-269875">
              <a:buFont typeface="Arial" panose="020B0604020202020204" pitchFamily="34" charset="0"/>
              <a:buChar char="•"/>
            </a:pPr>
            <a:r>
              <a:rPr lang="nb-NO" sz="2000" dirty="0"/>
              <a:t>Før du fyller ut et kort  - se at kortet du registrerer på har samme profesjon som personen du observerer. </a:t>
            </a:r>
          </a:p>
        </p:txBody>
      </p:sp>
      <p:sp>
        <p:nvSpPr>
          <p:cNvPr id="16" name="Ellipse 15">
            <a:extLst>
              <a:ext uri="{FF2B5EF4-FFF2-40B4-BE49-F238E27FC236}">
                <a16:creationId xmlns:a16="http://schemas.microsoft.com/office/drawing/2014/main" id="{C9016E31-250E-4E4A-B0AF-65745A162BE2}"/>
              </a:ext>
            </a:extLst>
          </p:cNvPr>
          <p:cNvSpPr/>
          <p:nvPr/>
        </p:nvSpPr>
        <p:spPr>
          <a:xfrm>
            <a:off x="9068623" y="2594121"/>
            <a:ext cx="1016765" cy="378811"/>
          </a:xfrm>
          <a:prstGeom prst="ellipse">
            <a:avLst/>
          </a:prstGeom>
          <a:noFill/>
          <a:ln>
            <a:solidFill>
              <a:srgbClr val="F3786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a:p>
        </p:txBody>
      </p:sp>
    </p:spTree>
    <p:extLst>
      <p:ext uri="{BB962C8B-B14F-4D97-AF65-F5344CB8AC3E}">
        <p14:creationId xmlns:p14="http://schemas.microsoft.com/office/powerpoint/2010/main" val="1632107936"/>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Bilde 5">
            <a:extLst>
              <a:ext uri="{FF2B5EF4-FFF2-40B4-BE49-F238E27FC236}">
                <a16:creationId xmlns:a16="http://schemas.microsoft.com/office/drawing/2014/main" id="{BDA09A22-C1F4-4E52-8F6D-7B7A86B72386}"/>
              </a:ext>
            </a:extLst>
          </p:cNvPr>
          <p:cNvPicPr>
            <a:picLocks noChangeAspect="1"/>
          </p:cNvPicPr>
          <p:nvPr/>
        </p:nvPicPr>
        <p:blipFill>
          <a:blip r:embed="rId2"/>
          <a:stretch>
            <a:fillRect/>
          </a:stretch>
        </p:blipFill>
        <p:spPr>
          <a:xfrm>
            <a:off x="8669745" y="456457"/>
            <a:ext cx="2950069" cy="5987118"/>
          </a:xfrm>
          <a:prstGeom prst="rect">
            <a:avLst/>
          </a:prstGeom>
        </p:spPr>
      </p:pic>
      <p:sp>
        <p:nvSpPr>
          <p:cNvPr id="2" name="Tittel 1">
            <a:extLst>
              <a:ext uri="{FF2B5EF4-FFF2-40B4-BE49-F238E27FC236}">
                <a16:creationId xmlns:a16="http://schemas.microsoft.com/office/drawing/2014/main" id="{944FDCC0-FE7A-4730-8D12-600F83B19730}"/>
              </a:ext>
            </a:extLst>
          </p:cNvPr>
          <p:cNvSpPr>
            <a:spLocks noGrp="1"/>
          </p:cNvSpPr>
          <p:nvPr>
            <p:ph type="title"/>
          </p:nvPr>
        </p:nvSpPr>
        <p:spPr>
          <a:xfrm>
            <a:off x="997600" y="432678"/>
            <a:ext cx="10515600" cy="644097"/>
          </a:xfrm>
        </p:spPr>
        <p:txBody>
          <a:bodyPr/>
          <a:lstStyle/>
          <a:p>
            <a:r>
              <a:rPr lang="nb-NO" sz="4650" b="1" dirty="0"/>
              <a:t>Hvordan observere forts.</a:t>
            </a:r>
            <a:endParaRPr lang="nb-NO" b="1" dirty="0"/>
          </a:p>
        </p:txBody>
      </p:sp>
      <p:sp>
        <p:nvSpPr>
          <p:cNvPr id="10" name="Plassholder for innhold 9">
            <a:extLst>
              <a:ext uri="{FF2B5EF4-FFF2-40B4-BE49-F238E27FC236}">
                <a16:creationId xmlns:a16="http://schemas.microsoft.com/office/drawing/2014/main" id="{7EA0E7E6-23A6-4447-A420-CA9C6E1359EA}"/>
              </a:ext>
            </a:extLst>
          </p:cNvPr>
          <p:cNvSpPr>
            <a:spLocks noGrp="1"/>
          </p:cNvSpPr>
          <p:nvPr>
            <p:ph type="body" sz="quarter" idx="11"/>
          </p:nvPr>
        </p:nvSpPr>
        <p:spPr>
          <a:xfrm>
            <a:off x="1027365" y="1018511"/>
            <a:ext cx="10515600" cy="423242"/>
          </a:xfrm>
        </p:spPr>
        <p:txBody>
          <a:bodyPr/>
          <a:lstStyle/>
          <a:p>
            <a:r>
              <a:rPr lang="nb-NO"/>
              <a:t>Hvordan registrere</a:t>
            </a:r>
          </a:p>
        </p:txBody>
      </p:sp>
      <p:sp>
        <p:nvSpPr>
          <p:cNvPr id="3" name="Plassholder for tekst 2">
            <a:extLst>
              <a:ext uri="{FF2B5EF4-FFF2-40B4-BE49-F238E27FC236}">
                <a16:creationId xmlns:a16="http://schemas.microsoft.com/office/drawing/2014/main" id="{EA80A505-FA9F-43F1-864E-EDB46318DA81}"/>
              </a:ext>
            </a:extLst>
          </p:cNvPr>
          <p:cNvSpPr>
            <a:spLocks noGrp="1"/>
          </p:cNvSpPr>
          <p:nvPr>
            <p:ph type="body" sz="quarter" idx="13"/>
          </p:nvPr>
        </p:nvSpPr>
        <p:spPr>
          <a:xfrm>
            <a:off x="997600" y="1926670"/>
            <a:ext cx="6494880" cy="1388127"/>
          </a:xfrm>
        </p:spPr>
        <p:txBody>
          <a:bodyPr vert="horz" lIns="0" tIns="0" rIns="0" bIns="0" rtlCol="0" anchor="t">
            <a:noAutofit/>
          </a:bodyPr>
          <a:lstStyle/>
          <a:p>
            <a:pPr marL="269875" indent="-269875">
              <a:buFont typeface="Arial" panose="020B0604020202020204" pitchFamily="34" charset="0"/>
              <a:buChar char="•"/>
            </a:pPr>
            <a:r>
              <a:rPr lang="nb-NO" sz="2000" dirty="0"/>
              <a:t>Kryss av for observerte indikasjoner for håndhygiene (en eller flere). De valgte merkes med  hake.</a:t>
            </a:r>
            <a:endParaRPr lang="nb-NO" sz="2000" dirty="0">
              <a:cs typeface="Calibri"/>
            </a:endParaRPr>
          </a:p>
        </p:txBody>
      </p:sp>
      <p:sp>
        <p:nvSpPr>
          <p:cNvPr id="17" name="Ellipse 16">
            <a:extLst>
              <a:ext uri="{FF2B5EF4-FFF2-40B4-BE49-F238E27FC236}">
                <a16:creationId xmlns:a16="http://schemas.microsoft.com/office/drawing/2014/main" id="{AFCB8D98-58B7-412B-B848-79C6D243C76D}"/>
              </a:ext>
            </a:extLst>
          </p:cNvPr>
          <p:cNvSpPr/>
          <p:nvPr/>
        </p:nvSpPr>
        <p:spPr>
          <a:xfrm>
            <a:off x="10077548" y="3563210"/>
            <a:ext cx="520906" cy="501445"/>
          </a:xfrm>
          <a:prstGeom prst="ellipse">
            <a:avLst/>
          </a:prstGeom>
          <a:noFill/>
          <a:ln>
            <a:solidFill>
              <a:srgbClr val="F3786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a:p>
        </p:txBody>
      </p:sp>
      <p:sp>
        <p:nvSpPr>
          <p:cNvPr id="15" name="Ellipse 14">
            <a:extLst>
              <a:ext uri="{FF2B5EF4-FFF2-40B4-BE49-F238E27FC236}">
                <a16:creationId xmlns:a16="http://schemas.microsoft.com/office/drawing/2014/main" id="{8598F0ED-492C-40C4-A9F3-0E4AB4D5CFE0}"/>
              </a:ext>
            </a:extLst>
          </p:cNvPr>
          <p:cNvSpPr/>
          <p:nvPr/>
        </p:nvSpPr>
        <p:spPr>
          <a:xfrm>
            <a:off x="9156265" y="2737300"/>
            <a:ext cx="520906" cy="525042"/>
          </a:xfrm>
          <a:prstGeom prst="ellipse">
            <a:avLst/>
          </a:prstGeom>
          <a:noFill/>
          <a:ln>
            <a:solidFill>
              <a:srgbClr val="F3786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a:p>
        </p:txBody>
      </p:sp>
    </p:spTree>
    <p:extLst>
      <p:ext uri="{BB962C8B-B14F-4D97-AF65-F5344CB8AC3E}">
        <p14:creationId xmlns:p14="http://schemas.microsoft.com/office/powerpoint/2010/main" val="3422380127"/>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Bilde 5" descr="Et bilde som inneholder tekst, elektronikk, skjermbilde&#10;&#10;Automatisk generert beskrivelse">
            <a:extLst>
              <a:ext uri="{FF2B5EF4-FFF2-40B4-BE49-F238E27FC236}">
                <a16:creationId xmlns:a16="http://schemas.microsoft.com/office/drawing/2014/main" id="{DDDD227C-F89E-016F-6320-6295393331F7}"/>
              </a:ext>
            </a:extLst>
          </p:cNvPr>
          <p:cNvPicPr>
            <a:picLocks noChangeAspect="1"/>
          </p:cNvPicPr>
          <p:nvPr/>
        </p:nvPicPr>
        <p:blipFill>
          <a:blip r:embed="rId2"/>
          <a:stretch>
            <a:fillRect/>
          </a:stretch>
        </p:blipFill>
        <p:spPr>
          <a:xfrm>
            <a:off x="6990621" y="1441606"/>
            <a:ext cx="2158287" cy="4394597"/>
          </a:xfrm>
          <a:prstGeom prst="rect">
            <a:avLst/>
          </a:prstGeom>
        </p:spPr>
      </p:pic>
      <p:sp>
        <p:nvSpPr>
          <p:cNvPr id="2" name="Tittel 1">
            <a:extLst>
              <a:ext uri="{FF2B5EF4-FFF2-40B4-BE49-F238E27FC236}">
                <a16:creationId xmlns:a16="http://schemas.microsoft.com/office/drawing/2014/main" id="{944FDCC0-FE7A-4730-8D12-600F83B19730}"/>
              </a:ext>
            </a:extLst>
          </p:cNvPr>
          <p:cNvSpPr>
            <a:spLocks noGrp="1"/>
          </p:cNvSpPr>
          <p:nvPr>
            <p:ph type="title"/>
          </p:nvPr>
        </p:nvSpPr>
        <p:spPr>
          <a:xfrm>
            <a:off x="997600" y="432678"/>
            <a:ext cx="10515600" cy="644097"/>
          </a:xfrm>
        </p:spPr>
        <p:txBody>
          <a:bodyPr/>
          <a:lstStyle/>
          <a:p>
            <a:r>
              <a:rPr lang="nb-NO" sz="4650" b="1" dirty="0"/>
              <a:t>Hvordan observere forts.</a:t>
            </a:r>
            <a:endParaRPr lang="nb-NO" b="1" dirty="0"/>
          </a:p>
        </p:txBody>
      </p:sp>
      <p:sp>
        <p:nvSpPr>
          <p:cNvPr id="10" name="Plassholder for innhold 9">
            <a:extLst>
              <a:ext uri="{FF2B5EF4-FFF2-40B4-BE49-F238E27FC236}">
                <a16:creationId xmlns:a16="http://schemas.microsoft.com/office/drawing/2014/main" id="{7EA0E7E6-23A6-4447-A420-CA9C6E1359EA}"/>
              </a:ext>
            </a:extLst>
          </p:cNvPr>
          <p:cNvSpPr>
            <a:spLocks noGrp="1"/>
          </p:cNvSpPr>
          <p:nvPr>
            <p:ph type="body" sz="quarter" idx="11"/>
          </p:nvPr>
        </p:nvSpPr>
        <p:spPr>
          <a:xfrm>
            <a:off x="1027365" y="1018511"/>
            <a:ext cx="10515600" cy="423242"/>
          </a:xfrm>
        </p:spPr>
        <p:txBody>
          <a:bodyPr/>
          <a:lstStyle/>
          <a:p>
            <a:r>
              <a:rPr lang="nb-NO" dirty="0"/>
              <a:t>Tidtaking </a:t>
            </a:r>
          </a:p>
        </p:txBody>
      </p:sp>
      <p:sp>
        <p:nvSpPr>
          <p:cNvPr id="3" name="Plassholder for tekst 2">
            <a:extLst>
              <a:ext uri="{FF2B5EF4-FFF2-40B4-BE49-F238E27FC236}">
                <a16:creationId xmlns:a16="http://schemas.microsoft.com/office/drawing/2014/main" id="{EA80A505-FA9F-43F1-864E-EDB46318DA81}"/>
              </a:ext>
            </a:extLst>
          </p:cNvPr>
          <p:cNvSpPr>
            <a:spLocks noGrp="1"/>
          </p:cNvSpPr>
          <p:nvPr>
            <p:ph type="body" sz="quarter" idx="13"/>
          </p:nvPr>
        </p:nvSpPr>
        <p:spPr>
          <a:xfrm>
            <a:off x="950516" y="1662608"/>
            <a:ext cx="5922232" cy="3399038"/>
          </a:xfrm>
        </p:spPr>
        <p:txBody>
          <a:bodyPr vert="horz" lIns="0" tIns="0" rIns="0" bIns="0" rtlCol="0" anchor="t">
            <a:noAutofit/>
          </a:bodyPr>
          <a:lstStyle/>
          <a:p>
            <a:pPr>
              <a:buFont typeface="Arial" panose="020B0604020202020204" pitchFamily="34" charset="0"/>
              <a:buChar char="•"/>
            </a:pPr>
            <a:r>
              <a:rPr lang="nb-NO" sz="2000" dirty="0"/>
              <a:t>Kryss av for utført aktivitet. </a:t>
            </a:r>
          </a:p>
          <a:p>
            <a:pPr>
              <a:buFont typeface="Arial" panose="020B0604020202020204" pitchFamily="34" charset="0"/>
              <a:buChar char="•"/>
            </a:pPr>
            <a:r>
              <a:rPr lang="nb-NO" sz="2000" dirty="0"/>
              <a:t>Har du valgt tidtakingen som tilvalg aktiveres dette når du trykker på ikonet. Tiden går til du trykker på ikonet igjen. Ikonet er  merket med grønn sirkel mens tiden går. Når tiden stoppes blir ikonet grønt (bilde 2).</a:t>
            </a:r>
            <a:endParaRPr lang="nb-NO" sz="2000" dirty="0">
              <a:cs typeface="Calibri"/>
            </a:endParaRPr>
          </a:p>
          <a:p>
            <a:pPr marL="269875" indent="-269875">
              <a:buFont typeface="Arial" panose="020B0604020202020204" pitchFamily="34" charset="0"/>
              <a:buChar char="•"/>
            </a:pPr>
            <a:r>
              <a:rPr lang="nb-NO" sz="2000" dirty="0"/>
              <a:t>Dersom tidtakingen blir feil kan den slås av for den aktuelle observasjonen. </a:t>
            </a:r>
          </a:p>
          <a:p>
            <a:pPr marL="269875" indent="-269875">
              <a:buFont typeface="Arial" panose="020B0604020202020204" pitchFamily="34" charset="0"/>
              <a:buChar char="•"/>
            </a:pPr>
            <a:r>
              <a:rPr lang="nb-NO" sz="2000" dirty="0"/>
              <a:t>Aktivitet kan velges og tidtaking startes også før indikasjonene er valgt.</a:t>
            </a:r>
            <a:endParaRPr lang="nb-NO" sz="2000" dirty="0">
              <a:cs typeface="Calibri"/>
            </a:endParaRPr>
          </a:p>
        </p:txBody>
      </p:sp>
      <p:pic>
        <p:nvPicPr>
          <p:cNvPr id="13" name="Bilde 13" descr="Et bilde som inneholder tekst, elektronikk, skjermbilde&#10;&#10;Automatisk generert beskrivelse">
            <a:extLst>
              <a:ext uri="{FF2B5EF4-FFF2-40B4-BE49-F238E27FC236}">
                <a16:creationId xmlns:a16="http://schemas.microsoft.com/office/drawing/2014/main" id="{650C451A-8DAC-69BA-A087-3C2C6677D35F}"/>
              </a:ext>
            </a:extLst>
          </p:cNvPr>
          <p:cNvPicPr>
            <a:picLocks noChangeAspect="1"/>
          </p:cNvPicPr>
          <p:nvPr/>
        </p:nvPicPr>
        <p:blipFill>
          <a:blip r:embed="rId3"/>
          <a:stretch>
            <a:fillRect/>
          </a:stretch>
        </p:blipFill>
        <p:spPr>
          <a:xfrm>
            <a:off x="9266781" y="1441606"/>
            <a:ext cx="2172945" cy="4358878"/>
          </a:xfrm>
          <a:prstGeom prst="rect">
            <a:avLst/>
          </a:prstGeom>
        </p:spPr>
      </p:pic>
      <p:sp>
        <p:nvSpPr>
          <p:cNvPr id="18" name="Ellipse 17">
            <a:extLst>
              <a:ext uri="{FF2B5EF4-FFF2-40B4-BE49-F238E27FC236}">
                <a16:creationId xmlns:a16="http://schemas.microsoft.com/office/drawing/2014/main" id="{885B2BFF-3C07-4F07-890B-B40E483ABCA6}"/>
              </a:ext>
            </a:extLst>
          </p:cNvPr>
          <p:cNvSpPr/>
          <p:nvPr/>
        </p:nvSpPr>
        <p:spPr>
          <a:xfrm>
            <a:off x="9725556" y="4217892"/>
            <a:ext cx="1092215" cy="378811"/>
          </a:xfrm>
          <a:prstGeom prst="ellipse">
            <a:avLst/>
          </a:prstGeom>
          <a:noFill/>
          <a:ln>
            <a:solidFill>
              <a:srgbClr val="F3786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a:p>
        </p:txBody>
      </p:sp>
      <p:sp>
        <p:nvSpPr>
          <p:cNvPr id="11" name="Ellipse 10">
            <a:extLst>
              <a:ext uri="{FF2B5EF4-FFF2-40B4-BE49-F238E27FC236}">
                <a16:creationId xmlns:a16="http://schemas.microsoft.com/office/drawing/2014/main" id="{59BE75E9-4B17-4B75-A139-1E2269B3A41E}"/>
              </a:ext>
            </a:extLst>
          </p:cNvPr>
          <p:cNvSpPr/>
          <p:nvPr/>
        </p:nvSpPr>
        <p:spPr>
          <a:xfrm>
            <a:off x="8458535" y="3341832"/>
            <a:ext cx="520906" cy="594291"/>
          </a:xfrm>
          <a:prstGeom prst="ellipse">
            <a:avLst/>
          </a:prstGeom>
          <a:noFill/>
          <a:ln>
            <a:solidFill>
              <a:srgbClr val="F3786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a:p>
        </p:txBody>
      </p:sp>
    </p:spTree>
    <p:extLst>
      <p:ext uri="{BB962C8B-B14F-4D97-AF65-F5344CB8AC3E}">
        <p14:creationId xmlns:p14="http://schemas.microsoft.com/office/powerpoint/2010/main" val="1684619581"/>
      </p:ext>
    </p:extLst>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3025CAB9-0B03-4B96-BC69-3114B91F173C}"/>
              </a:ext>
            </a:extLst>
          </p:cNvPr>
          <p:cNvSpPr>
            <a:spLocks noGrp="1"/>
          </p:cNvSpPr>
          <p:nvPr>
            <p:ph type="title"/>
          </p:nvPr>
        </p:nvSpPr>
        <p:spPr/>
        <p:txBody>
          <a:bodyPr/>
          <a:lstStyle/>
          <a:p>
            <a:r>
              <a:rPr lang="nb-NO" b="1" dirty="0"/>
              <a:t>Hvordan observere forts. </a:t>
            </a:r>
          </a:p>
        </p:txBody>
      </p:sp>
      <p:sp>
        <p:nvSpPr>
          <p:cNvPr id="3" name="Plassholder for tekst 2">
            <a:extLst>
              <a:ext uri="{FF2B5EF4-FFF2-40B4-BE49-F238E27FC236}">
                <a16:creationId xmlns:a16="http://schemas.microsoft.com/office/drawing/2014/main" id="{5F402D58-01DD-4FF5-8A1D-5D83E46C4EDB}"/>
              </a:ext>
            </a:extLst>
          </p:cNvPr>
          <p:cNvSpPr>
            <a:spLocks noGrp="1"/>
          </p:cNvSpPr>
          <p:nvPr>
            <p:ph type="body" sz="quarter" idx="11"/>
          </p:nvPr>
        </p:nvSpPr>
        <p:spPr/>
        <p:txBody>
          <a:bodyPr/>
          <a:lstStyle/>
          <a:p>
            <a:r>
              <a:rPr lang="nb-NO" dirty="0"/>
              <a:t>Hanskebruk</a:t>
            </a:r>
          </a:p>
        </p:txBody>
      </p:sp>
      <p:sp>
        <p:nvSpPr>
          <p:cNvPr id="4" name="Plassholder for tekst 3">
            <a:extLst>
              <a:ext uri="{FF2B5EF4-FFF2-40B4-BE49-F238E27FC236}">
                <a16:creationId xmlns:a16="http://schemas.microsoft.com/office/drawing/2014/main" id="{C19160C3-2D31-4D34-A5BD-29B246BA309B}"/>
              </a:ext>
            </a:extLst>
          </p:cNvPr>
          <p:cNvSpPr>
            <a:spLocks noGrp="1"/>
          </p:cNvSpPr>
          <p:nvPr>
            <p:ph type="body" sz="quarter" idx="13"/>
          </p:nvPr>
        </p:nvSpPr>
        <p:spPr>
          <a:xfrm>
            <a:off x="1015460" y="2177396"/>
            <a:ext cx="4560142" cy="3641147"/>
          </a:xfrm>
        </p:spPr>
        <p:txBody>
          <a:bodyPr>
            <a:normAutofit/>
          </a:bodyPr>
          <a:lstStyle/>
          <a:p>
            <a:pPr>
              <a:buFont typeface="Arial" panose="020B0604020202020204" pitchFamily="34" charset="0"/>
              <a:buChar char="•"/>
            </a:pPr>
            <a:r>
              <a:rPr lang="nb-NO" sz="2000" dirty="0"/>
              <a:t>Dersom du har valgt «hanskebruk» som tilvalg vil spørsmål om «Hansker er benyttet komme opp når «Ikke utført» blir valgt som aktivitet. </a:t>
            </a:r>
          </a:p>
          <a:p>
            <a:pPr>
              <a:buFont typeface="Arial" panose="020B0604020202020204" pitchFamily="34" charset="0"/>
              <a:buChar char="•"/>
            </a:pPr>
            <a:r>
              <a:rPr lang="nb-NO" sz="2000" dirty="0"/>
              <a:t>Du må her velge «Ja» eller «Nei» for å komme tilbake til kortet slik at det kan lagre. </a:t>
            </a:r>
          </a:p>
          <a:p>
            <a:pPr>
              <a:buFont typeface="Arial" panose="020B0604020202020204" pitchFamily="34" charset="0"/>
              <a:buChar char="•"/>
            </a:pPr>
            <a:endParaRPr lang="nb-NO" sz="2000" dirty="0"/>
          </a:p>
        </p:txBody>
      </p:sp>
      <p:pic>
        <p:nvPicPr>
          <p:cNvPr id="6" name="Bilde 5">
            <a:extLst>
              <a:ext uri="{FF2B5EF4-FFF2-40B4-BE49-F238E27FC236}">
                <a16:creationId xmlns:a16="http://schemas.microsoft.com/office/drawing/2014/main" id="{30EC5712-6B82-4489-B686-7057C6A8024C}"/>
              </a:ext>
            </a:extLst>
          </p:cNvPr>
          <p:cNvPicPr>
            <a:picLocks noChangeAspect="1"/>
          </p:cNvPicPr>
          <p:nvPr/>
        </p:nvPicPr>
        <p:blipFill>
          <a:blip r:embed="rId2"/>
          <a:stretch>
            <a:fillRect/>
          </a:stretch>
        </p:blipFill>
        <p:spPr>
          <a:xfrm>
            <a:off x="6211364" y="1575323"/>
            <a:ext cx="2151384" cy="4446193"/>
          </a:xfrm>
          <a:prstGeom prst="rect">
            <a:avLst/>
          </a:prstGeom>
        </p:spPr>
      </p:pic>
      <p:pic>
        <p:nvPicPr>
          <p:cNvPr id="8" name="Bilde 7">
            <a:extLst>
              <a:ext uri="{FF2B5EF4-FFF2-40B4-BE49-F238E27FC236}">
                <a16:creationId xmlns:a16="http://schemas.microsoft.com/office/drawing/2014/main" id="{FCD718C9-12F9-432F-9579-E40475C1A9D3}"/>
              </a:ext>
            </a:extLst>
          </p:cNvPr>
          <p:cNvPicPr>
            <a:picLocks noChangeAspect="1"/>
          </p:cNvPicPr>
          <p:nvPr/>
        </p:nvPicPr>
        <p:blipFill>
          <a:blip r:embed="rId3"/>
          <a:stretch>
            <a:fillRect/>
          </a:stretch>
        </p:blipFill>
        <p:spPr>
          <a:xfrm>
            <a:off x="8467891" y="1575323"/>
            <a:ext cx="2151384" cy="4434592"/>
          </a:xfrm>
          <a:prstGeom prst="rect">
            <a:avLst/>
          </a:prstGeom>
        </p:spPr>
      </p:pic>
      <p:sp>
        <p:nvSpPr>
          <p:cNvPr id="9" name="Ellipse 8">
            <a:extLst>
              <a:ext uri="{FF2B5EF4-FFF2-40B4-BE49-F238E27FC236}">
                <a16:creationId xmlns:a16="http://schemas.microsoft.com/office/drawing/2014/main" id="{F9D57399-AE88-4869-808F-8A7074242C07}"/>
              </a:ext>
            </a:extLst>
          </p:cNvPr>
          <p:cNvSpPr/>
          <p:nvPr/>
        </p:nvSpPr>
        <p:spPr>
          <a:xfrm>
            <a:off x="7621966" y="4051261"/>
            <a:ext cx="601735" cy="567934"/>
          </a:xfrm>
          <a:prstGeom prst="ellipse">
            <a:avLst/>
          </a:prstGeom>
          <a:noFill/>
          <a:ln>
            <a:solidFill>
              <a:srgbClr val="F3786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a:p>
        </p:txBody>
      </p:sp>
    </p:spTree>
    <p:extLst>
      <p:ext uri="{BB962C8B-B14F-4D97-AF65-F5344CB8AC3E}">
        <p14:creationId xmlns:p14="http://schemas.microsoft.com/office/powerpoint/2010/main" val="919300702"/>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A27A0226-0201-4231-9F3E-4B911F8331BA}"/>
              </a:ext>
            </a:extLst>
          </p:cNvPr>
          <p:cNvSpPr>
            <a:spLocks noGrp="1"/>
          </p:cNvSpPr>
          <p:nvPr>
            <p:ph type="title"/>
          </p:nvPr>
        </p:nvSpPr>
        <p:spPr/>
        <p:txBody>
          <a:bodyPr/>
          <a:lstStyle/>
          <a:p>
            <a:r>
              <a:rPr lang="nb-NO" sz="4650" b="1" dirty="0"/>
              <a:t>Hvordan observere forts. </a:t>
            </a:r>
            <a:endParaRPr lang="nb-NO" b="1" dirty="0"/>
          </a:p>
        </p:txBody>
      </p:sp>
      <p:sp>
        <p:nvSpPr>
          <p:cNvPr id="3" name="Plassholder for innhold 2">
            <a:extLst>
              <a:ext uri="{FF2B5EF4-FFF2-40B4-BE49-F238E27FC236}">
                <a16:creationId xmlns:a16="http://schemas.microsoft.com/office/drawing/2014/main" id="{3D106D91-FA66-4E3C-9385-9EE163D2CDFC}"/>
              </a:ext>
            </a:extLst>
          </p:cNvPr>
          <p:cNvSpPr>
            <a:spLocks noGrp="1"/>
          </p:cNvSpPr>
          <p:nvPr>
            <p:ph type="body" sz="quarter" idx="11"/>
          </p:nvPr>
        </p:nvSpPr>
        <p:spPr/>
        <p:txBody>
          <a:bodyPr/>
          <a:lstStyle/>
          <a:p>
            <a:r>
              <a:rPr lang="nb-NO" dirty="0"/>
              <a:t>Lagre en observasjon </a:t>
            </a:r>
          </a:p>
        </p:txBody>
      </p:sp>
      <p:sp>
        <p:nvSpPr>
          <p:cNvPr id="4" name="Plassholder for tekst 3">
            <a:extLst>
              <a:ext uri="{FF2B5EF4-FFF2-40B4-BE49-F238E27FC236}">
                <a16:creationId xmlns:a16="http://schemas.microsoft.com/office/drawing/2014/main" id="{EEB62D6D-8C38-4875-85A6-0600D25272A4}"/>
              </a:ext>
            </a:extLst>
          </p:cNvPr>
          <p:cNvSpPr>
            <a:spLocks noGrp="1"/>
          </p:cNvSpPr>
          <p:nvPr>
            <p:ph type="body" sz="quarter" idx="13"/>
          </p:nvPr>
        </p:nvSpPr>
        <p:spPr>
          <a:xfrm>
            <a:off x="922154" y="2213628"/>
            <a:ext cx="7903282" cy="1272892"/>
          </a:xfrm>
        </p:spPr>
        <p:txBody>
          <a:bodyPr vert="horz" lIns="0" tIns="0" rIns="0" bIns="0" rtlCol="0" anchor="t">
            <a:normAutofit/>
          </a:bodyPr>
          <a:lstStyle/>
          <a:p>
            <a:pPr marL="269875" indent="-269875">
              <a:buFont typeface="Arial" panose="020B0604020202020204" pitchFamily="34" charset="0"/>
              <a:buChar char="•"/>
            </a:pPr>
            <a:r>
              <a:rPr lang="nb-NO" sz="2000" dirty="0"/>
              <a:t>Man lagrer enkelt observasjonen ved å dra hele kortet til høyre.</a:t>
            </a:r>
          </a:p>
          <a:p>
            <a:pPr marL="269875" indent="-269875">
              <a:buFont typeface="Arial" panose="020B0604020202020204" pitchFamily="34" charset="0"/>
              <a:buChar char="•"/>
            </a:pPr>
            <a:r>
              <a:rPr lang="nb-NO" sz="2000" dirty="0"/>
              <a:t>Man ser da i </a:t>
            </a:r>
            <a:r>
              <a:rPr lang="nb-NO" sz="2000" dirty="0" err="1"/>
              <a:t>tellelisten</a:t>
            </a:r>
            <a:r>
              <a:rPr lang="nb-NO" sz="2000" dirty="0"/>
              <a:t> oppe til venstre at den økes med en observasjon. </a:t>
            </a:r>
          </a:p>
        </p:txBody>
      </p:sp>
      <p:pic>
        <p:nvPicPr>
          <p:cNvPr id="5" name="Bilde 4">
            <a:extLst>
              <a:ext uri="{FF2B5EF4-FFF2-40B4-BE49-F238E27FC236}">
                <a16:creationId xmlns:a16="http://schemas.microsoft.com/office/drawing/2014/main" id="{90E0707A-7E36-9142-992D-B8F0B31A6D6D}"/>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8987194" y="699512"/>
            <a:ext cx="3111500" cy="5664200"/>
          </a:xfrm>
          <a:prstGeom prst="rect">
            <a:avLst/>
          </a:prstGeom>
        </p:spPr>
      </p:pic>
      <p:sp>
        <p:nvSpPr>
          <p:cNvPr id="7" name="Ellipse 6">
            <a:extLst>
              <a:ext uri="{FF2B5EF4-FFF2-40B4-BE49-F238E27FC236}">
                <a16:creationId xmlns:a16="http://schemas.microsoft.com/office/drawing/2014/main" id="{25A20C70-422C-4BA6-9B06-DB698FF8BBFD}"/>
              </a:ext>
            </a:extLst>
          </p:cNvPr>
          <p:cNvSpPr/>
          <p:nvPr/>
        </p:nvSpPr>
        <p:spPr>
          <a:xfrm>
            <a:off x="9282193" y="1362525"/>
            <a:ext cx="751326" cy="484936"/>
          </a:xfrm>
          <a:prstGeom prst="ellipse">
            <a:avLst/>
          </a:prstGeom>
          <a:noFill/>
          <a:ln>
            <a:solidFill>
              <a:srgbClr val="F3786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a:p>
        </p:txBody>
      </p:sp>
    </p:spTree>
    <p:extLst>
      <p:ext uri="{BB962C8B-B14F-4D97-AF65-F5344CB8AC3E}">
        <p14:creationId xmlns:p14="http://schemas.microsoft.com/office/powerpoint/2010/main" val="3089247080"/>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C8EC53BC-D448-CBD9-A2EE-D955A8D22C2F}"/>
              </a:ext>
            </a:extLst>
          </p:cNvPr>
          <p:cNvSpPr>
            <a:spLocks noGrp="1"/>
          </p:cNvSpPr>
          <p:nvPr>
            <p:ph type="title"/>
          </p:nvPr>
        </p:nvSpPr>
        <p:spPr/>
        <p:txBody>
          <a:bodyPr/>
          <a:lstStyle/>
          <a:p>
            <a:r>
              <a:rPr lang="nb-NO" sz="4650" b="1" dirty="0">
                <a:ea typeface="Calibri"/>
                <a:cs typeface="Calibri"/>
              </a:rPr>
              <a:t>Hvordan observere forts.</a:t>
            </a:r>
            <a:endParaRPr lang="nb-NO" b="1" dirty="0"/>
          </a:p>
        </p:txBody>
      </p:sp>
      <p:sp>
        <p:nvSpPr>
          <p:cNvPr id="4" name="Plassholder for tekst 3">
            <a:extLst>
              <a:ext uri="{FF2B5EF4-FFF2-40B4-BE49-F238E27FC236}">
                <a16:creationId xmlns:a16="http://schemas.microsoft.com/office/drawing/2014/main" id="{FA043808-FBCA-8B0E-6F00-1B744D75710D}"/>
              </a:ext>
            </a:extLst>
          </p:cNvPr>
          <p:cNvSpPr>
            <a:spLocks noGrp="1"/>
          </p:cNvSpPr>
          <p:nvPr>
            <p:ph type="body" sz="quarter" idx="13"/>
          </p:nvPr>
        </p:nvSpPr>
        <p:spPr>
          <a:xfrm>
            <a:off x="931363" y="2012300"/>
            <a:ext cx="5164637" cy="3822162"/>
          </a:xfrm>
        </p:spPr>
        <p:txBody>
          <a:bodyPr vert="horz" lIns="0" tIns="0" rIns="0" bIns="0" rtlCol="0" anchor="t">
            <a:normAutofit fontScale="85000" lnSpcReduction="20000"/>
          </a:bodyPr>
          <a:lstStyle/>
          <a:p>
            <a:pPr>
              <a:buFont typeface="Arial" panose="020B0604020202020204" pitchFamily="34" charset="0"/>
              <a:buChar char="•"/>
            </a:pPr>
            <a:r>
              <a:rPr lang="nb-NO" sz="2200" dirty="0"/>
              <a:t>Man kan enkelt endre profesjon på et kort man har oppe ved å gå inn på rullgardinen til høyre for profesjonen.</a:t>
            </a:r>
            <a:endParaRPr lang="nb-NO" sz="2200" dirty="0">
              <a:ea typeface="Calibri"/>
              <a:cs typeface="Calibri"/>
            </a:endParaRPr>
          </a:p>
          <a:p>
            <a:pPr>
              <a:buFont typeface="Arial" panose="020B0604020202020204" pitchFamily="34" charset="0"/>
              <a:buChar char="•"/>
            </a:pPr>
            <a:r>
              <a:rPr lang="nb-NO" sz="2200" dirty="0">
                <a:ea typeface="Calibri"/>
                <a:cs typeface="Calibri"/>
              </a:rPr>
              <a:t>Dersom man ønsker flere kort fremme enn det man valgte på forsiden kan man gjøre det ved å velge "Nytt kort". </a:t>
            </a:r>
          </a:p>
          <a:p>
            <a:pPr>
              <a:buFont typeface="Arial" panose="020B0604020202020204" pitchFamily="34" charset="0"/>
              <a:buChar char="•"/>
            </a:pPr>
            <a:r>
              <a:rPr lang="nb-NO" sz="2200" dirty="0"/>
              <a:t>Når man har valgt hvilken profesjon det nye kortet skal ha (bilde 2) og trykket på «Legg til», legger kortet seg over de andre kortene man har oppe på skjermen. </a:t>
            </a:r>
          </a:p>
          <a:p>
            <a:pPr>
              <a:buFont typeface="Arial" panose="020B0604020202020204" pitchFamily="34" charset="0"/>
              <a:buChar char="•"/>
            </a:pPr>
            <a:r>
              <a:rPr lang="nb-NO" sz="2200" dirty="0">
                <a:ea typeface="Calibri"/>
                <a:cs typeface="Calibri"/>
              </a:rPr>
              <a:t>Man kan ha fremme flere kort med samme profesjon. </a:t>
            </a:r>
            <a:endParaRPr lang="nb-NO" sz="2200" dirty="0"/>
          </a:p>
          <a:p>
            <a:pPr>
              <a:buFont typeface="Arial" panose="020B0604020202020204" pitchFamily="34" charset="0"/>
              <a:buChar char="•"/>
            </a:pPr>
            <a:endParaRPr lang="nb-NO" sz="2400" dirty="0"/>
          </a:p>
        </p:txBody>
      </p:sp>
      <p:pic>
        <p:nvPicPr>
          <p:cNvPr id="8" name="Bilde 8" descr="Et bilde som inneholder tekst&#10;&#10;Automatisk generert beskrivelse">
            <a:extLst>
              <a:ext uri="{FF2B5EF4-FFF2-40B4-BE49-F238E27FC236}">
                <a16:creationId xmlns:a16="http://schemas.microsoft.com/office/drawing/2014/main" id="{32D84585-FB0C-F1F1-5459-8577ADD5A16E}"/>
              </a:ext>
            </a:extLst>
          </p:cNvPr>
          <p:cNvPicPr>
            <a:picLocks noChangeAspect="1"/>
          </p:cNvPicPr>
          <p:nvPr/>
        </p:nvPicPr>
        <p:blipFill>
          <a:blip r:embed="rId2"/>
          <a:stretch>
            <a:fillRect/>
          </a:stretch>
        </p:blipFill>
        <p:spPr>
          <a:xfrm>
            <a:off x="7014945" y="1704914"/>
            <a:ext cx="2366015" cy="4738009"/>
          </a:xfrm>
          <a:prstGeom prst="rect">
            <a:avLst/>
          </a:prstGeom>
        </p:spPr>
      </p:pic>
      <p:sp>
        <p:nvSpPr>
          <p:cNvPr id="9" name="Ellipse 8">
            <a:extLst>
              <a:ext uri="{FF2B5EF4-FFF2-40B4-BE49-F238E27FC236}">
                <a16:creationId xmlns:a16="http://schemas.microsoft.com/office/drawing/2014/main" id="{06AD86F3-411B-4723-AC5B-B2862DCDAB08}"/>
              </a:ext>
            </a:extLst>
          </p:cNvPr>
          <p:cNvSpPr/>
          <p:nvPr/>
        </p:nvSpPr>
        <p:spPr>
          <a:xfrm>
            <a:off x="7981425" y="3132457"/>
            <a:ext cx="308982" cy="359564"/>
          </a:xfrm>
          <a:prstGeom prst="ellipse">
            <a:avLst/>
          </a:prstGeom>
          <a:noFill/>
          <a:ln>
            <a:solidFill>
              <a:srgbClr val="F3786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a:p>
        </p:txBody>
      </p:sp>
      <p:sp>
        <p:nvSpPr>
          <p:cNvPr id="10" name="Ellipse 9">
            <a:extLst>
              <a:ext uri="{FF2B5EF4-FFF2-40B4-BE49-F238E27FC236}">
                <a16:creationId xmlns:a16="http://schemas.microsoft.com/office/drawing/2014/main" id="{492D96C7-AA51-4A7F-BD79-4686B8661B62}"/>
              </a:ext>
            </a:extLst>
          </p:cNvPr>
          <p:cNvSpPr/>
          <p:nvPr/>
        </p:nvSpPr>
        <p:spPr>
          <a:xfrm>
            <a:off x="8082127" y="5287444"/>
            <a:ext cx="1298833" cy="547018"/>
          </a:xfrm>
          <a:prstGeom prst="ellipse">
            <a:avLst/>
          </a:prstGeom>
          <a:noFill/>
          <a:ln>
            <a:solidFill>
              <a:srgbClr val="F3786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a:p>
        </p:txBody>
      </p:sp>
      <p:sp>
        <p:nvSpPr>
          <p:cNvPr id="5" name="Plassholder for tekst 4">
            <a:extLst>
              <a:ext uri="{FF2B5EF4-FFF2-40B4-BE49-F238E27FC236}">
                <a16:creationId xmlns:a16="http://schemas.microsoft.com/office/drawing/2014/main" id="{903F5502-E577-49A0-97C6-AEDE82747857}"/>
              </a:ext>
            </a:extLst>
          </p:cNvPr>
          <p:cNvSpPr>
            <a:spLocks noGrp="1"/>
          </p:cNvSpPr>
          <p:nvPr>
            <p:ph type="body" sz="quarter" idx="11"/>
          </p:nvPr>
        </p:nvSpPr>
        <p:spPr>
          <a:xfrm>
            <a:off x="1015339" y="1363702"/>
            <a:ext cx="10515600" cy="846642"/>
          </a:xfrm>
        </p:spPr>
        <p:txBody>
          <a:bodyPr/>
          <a:lstStyle/>
          <a:p>
            <a:r>
              <a:rPr lang="nb-NO" dirty="0"/>
              <a:t>Endre profesjon på kort eller legge til kort </a:t>
            </a:r>
          </a:p>
          <a:p>
            <a:endParaRPr lang="nb-NO" dirty="0"/>
          </a:p>
        </p:txBody>
      </p:sp>
      <p:pic>
        <p:nvPicPr>
          <p:cNvPr id="7" name="Bilde 6">
            <a:extLst>
              <a:ext uri="{FF2B5EF4-FFF2-40B4-BE49-F238E27FC236}">
                <a16:creationId xmlns:a16="http://schemas.microsoft.com/office/drawing/2014/main" id="{7CC6B710-73E2-4335-B80F-34A85EAB2F9A}"/>
              </a:ext>
            </a:extLst>
          </p:cNvPr>
          <p:cNvPicPr>
            <a:picLocks noChangeAspect="1"/>
          </p:cNvPicPr>
          <p:nvPr/>
        </p:nvPicPr>
        <p:blipFill>
          <a:blip r:embed="rId3"/>
          <a:stretch>
            <a:fillRect/>
          </a:stretch>
        </p:blipFill>
        <p:spPr>
          <a:xfrm>
            <a:off x="9518595" y="1704914"/>
            <a:ext cx="2329238" cy="4738010"/>
          </a:xfrm>
          <a:prstGeom prst="rect">
            <a:avLst/>
          </a:prstGeom>
        </p:spPr>
      </p:pic>
    </p:spTree>
    <p:extLst>
      <p:ext uri="{BB962C8B-B14F-4D97-AF65-F5344CB8AC3E}">
        <p14:creationId xmlns:p14="http://schemas.microsoft.com/office/powerpoint/2010/main" val="456005637"/>
      </p:ext>
    </p:extLst>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50" name="Picture 2">
            <a:extLst>
              <a:ext uri="{FF2B5EF4-FFF2-40B4-BE49-F238E27FC236}">
                <a16:creationId xmlns:a16="http://schemas.microsoft.com/office/drawing/2014/main" id="{6C4347AE-4120-427E-8ADF-89E30B091B6A}"/>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7278681" y="1491976"/>
            <a:ext cx="2155072" cy="4510616"/>
          </a:xfrm>
          <a:prstGeom prst="rect">
            <a:avLst/>
          </a:prstGeom>
          <a:noFill/>
          <a:extLst>
            <a:ext uri="{909E8E84-426E-40DD-AFC4-6F175D3DCCD1}">
              <a14:hiddenFill xmlns:a14="http://schemas.microsoft.com/office/drawing/2010/main">
                <a:solidFill>
                  <a:srgbClr val="FFFFFF"/>
                </a:solidFill>
              </a14:hiddenFill>
            </a:ext>
          </a:extLst>
        </p:spPr>
      </p:pic>
      <p:sp>
        <p:nvSpPr>
          <p:cNvPr id="2" name="Tittel 1">
            <a:extLst>
              <a:ext uri="{FF2B5EF4-FFF2-40B4-BE49-F238E27FC236}">
                <a16:creationId xmlns:a16="http://schemas.microsoft.com/office/drawing/2014/main" id="{03721328-4DAC-4C30-A1AD-161DF68FE887}"/>
              </a:ext>
            </a:extLst>
          </p:cNvPr>
          <p:cNvSpPr>
            <a:spLocks noGrp="1"/>
          </p:cNvSpPr>
          <p:nvPr>
            <p:ph type="title"/>
          </p:nvPr>
        </p:nvSpPr>
        <p:spPr/>
        <p:txBody>
          <a:bodyPr/>
          <a:lstStyle/>
          <a:p>
            <a:r>
              <a:rPr lang="nb-NO" b="1" dirty="0"/>
              <a:t>Hvordan observere forts.</a:t>
            </a:r>
          </a:p>
        </p:txBody>
      </p:sp>
      <p:sp>
        <p:nvSpPr>
          <p:cNvPr id="3" name="Plassholder for innhold 2">
            <a:extLst>
              <a:ext uri="{FF2B5EF4-FFF2-40B4-BE49-F238E27FC236}">
                <a16:creationId xmlns:a16="http://schemas.microsoft.com/office/drawing/2014/main" id="{C3760A51-C952-4BEC-B3D3-51EC91E8AE53}"/>
              </a:ext>
            </a:extLst>
          </p:cNvPr>
          <p:cNvSpPr>
            <a:spLocks noGrp="1"/>
          </p:cNvSpPr>
          <p:nvPr>
            <p:ph type="body" sz="quarter" idx="11"/>
          </p:nvPr>
        </p:nvSpPr>
        <p:spPr/>
        <p:txBody>
          <a:bodyPr/>
          <a:lstStyle/>
          <a:p>
            <a:r>
              <a:rPr lang="nb-NO" dirty="0"/>
              <a:t>Slette kort</a:t>
            </a:r>
          </a:p>
        </p:txBody>
      </p:sp>
      <p:sp>
        <p:nvSpPr>
          <p:cNvPr id="4" name="Plassholder for tekst 3">
            <a:extLst>
              <a:ext uri="{FF2B5EF4-FFF2-40B4-BE49-F238E27FC236}">
                <a16:creationId xmlns:a16="http://schemas.microsoft.com/office/drawing/2014/main" id="{F696603D-5C44-4321-B166-62DCFAB88EB0}"/>
              </a:ext>
            </a:extLst>
          </p:cNvPr>
          <p:cNvSpPr>
            <a:spLocks noGrp="1"/>
          </p:cNvSpPr>
          <p:nvPr>
            <p:ph type="body" sz="quarter" idx="13"/>
          </p:nvPr>
        </p:nvSpPr>
        <p:spPr>
          <a:xfrm>
            <a:off x="956466" y="1915191"/>
            <a:ext cx="5786497" cy="3641147"/>
          </a:xfrm>
        </p:spPr>
        <p:txBody>
          <a:bodyPr>
            <a:normAutofit/>
          </a:bodyPr>
          <a:lstStyle/>
          <a:p>
            <a:pPr>
              <a:buFont typeface="Arial" panose="020B0604020202020204" pitchFamily="34" charset="0"/>
              <a:buChar char="•"/>
            </a:pPr>
            <a:r>
              <a:rPr lang="nb-NO" sz="2000" dirty="0"/>
              <a:t>Dersom du har oppe flere kort enn du ønsker kan du enkelt slette et kort ved å dra det til venstre. </a:t>
            </a:r>
          </a:p>
          <a:p>
            <a:pPr>
              <a:buFont typeface="Arial" panose="020B0604020202020204" pitchFamily="34" charset="0"/>
              <a:buChar char="•"/>
            </a:pPr>
            <a:r>
              <a:rPr lang="nb-NO" sz="2000" dirty="0"/>
              <a:t>NB! Innholdet på kortet forsvinner når det slettes, slik at det er viktig å lagre siste observasjon på kortet før kortet slettes. </a:t>
            </a:r>
          </a:p>
        </p:txBody>
      </p:sp>
      <p:cxnSp>
        <p:nvCxnSpPr>
          <p:cNvPr id="8" name="Rett pilkobling 7">
            <a:extLst>
              <a:ext uri="{FF2B5EF4-FFF2-40B4-BE49-F238E27FC236}">
                <a16:creationId xmlns:a16="http://schemas.microsoft.com/office/drawing/2014/main" id="{43EB7CE2-5489-4D42-A0E0-4235AE9FA521}"/>
              </a:ext>
            </a:extLst>
          </p:cNvPr>
          <p:cNvCxnSpPr>
            <a:cxnSpLocks/>
          </p:cNvCxnSpPr>
          <p:nvPr/>
        </p:nvCxnSpPr>
        <p:spPr>
          <a:xfrm flipH="1">
            <a:off x="7704768" y="5228869"/>
            <a:ext cx="1510051" cy="0"/>
          </a:xfrm>
          <a:prstGeom prst="straightConnector1">
            <a:avLst/>
          </a:prstGeom>
          <a:ln w="41275">
            <a:solidFill>
              <a:srgbClr val="EE756A"/>
            </a:solidFill>
            <a:tailEnd type="triangle"/>
          </a:ln>
        </p:spPr>
        <p:style>
          <a:lnRef idx="1">
            <a:schemeClr val="accent1"/>
          </a:lnRef>
          <a:fillRef idx="0">
            <a:schemeClr val="accent1"/>
          </a:fillRef>
          <a:effectRef idx="0">
            <a:schemeClr val="accent1"/>
          </a:effectRef>
          <a:fontRef idx="minor">
            <a:schemeClr val="tx1"/>
          </a:fontRef>
        </p:style>
      </p:cxnSp>
      <p:pic>
        <p:nvPicPr>
          <p:cNvPr id="2052" name="Picture 4">
            <a:extLst>
              <a:ext uri="{FF2B5EF4-FFF2-40B4-BE49-F238E27FC236}">
                <a16:creationId xmlns:a16="http://schemas.microsoft.com/office/drawing/2014/main" id="{BE5EF218-0947-42F3-968A-06EB3E54D893}"/>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9507658" y="1569506"/>
            <a:ext cx="2095454" cy="443308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521112637"/>
      </p:ext>
    </p:extLst>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 name="Bilde 8">
            <a:extLst>
              <a:ext uri="{FF2B5EF4-FFF2-40B4-BE49-F238E27FC236}">
                <a16:creationId xmlns:a16="http://schemas.microsoft.com/office/drawing/2014/main" id="{DC6B1477-90B4-45E1-B148-7DED73CA23B5}"/>
              </a:ext>
            </a:extLst>
          </p:cNvPr>
          <p:cNvPicPr>
            <a:picLocks noChangeAspect="1"/>
          </p:cNvPicPr>
          <p:nvPr/>
        </p:nvPicPr>
        <p:blipFill>
          <a:blip r:embed="rId2"/>
          <a:stretch>
            <a:fillRect/>
          </a:stretch>
        </p:blipFill>
        <p:spPr>
          <a:xfrm>
            <a:off x="9563878" y="1853151"/>
            <a:ext cx="2192693" cy="4561722"/>
          </a:xfrm>
          <a:prstGeom prst="rect">
            <a:avLst/>
          </a:prstGeom>
        </p:spPr>
      </p:pic>
      <p:sp>
        <p:nvSpPr>
          <p:cNvPr id="2" name="Tittel 1">
            <a:extLst>
              <a:ext uri="{FF2B5EF4-FFF2-40B4-BE49-F238E27FC236}">
                <a16:creationId xmlns:a16="http://schemas.microsoft.com/office/drawing/2014/main" id="{F2E00EB0-02A5-4600-A9BC-756C6C995362}"/>
              </a:ext>
            </a:extLst>
          </p:cNvPr>
          <p:cNvSpPr>
            <a:spLocks noGrp="1"/>
          </p:cNvSpPr>
          <p:nvPr>
            <p:ph type="title"/>
          </p:nvPr>
        </p:nvSpPr>
        <p:spPr/>
        <p:txBody>
          <a:bodyPr/>
          <a:lstStyle/>
          <a:p>
            <a:r>
              <a:rPr lang="nb-NO" b="1" dirty="0"/>
              <a:t>Hvordan observere forts. </a:t>
            </a:r>
          </a:p>
        </p:txBody>
      </p:sp>
      <p:sp>
        <p:nvSpPr>
          <p:cNvPr id="3" name="Plassholder for tekst 2">
            <a:extLst>
              <a:ext uri="{FF2B5EF4-FFF2-40B4-BE49-F238E27FC236}">
                <a16:creationId xmlns:a16="http://schemas.microsoft.com/office/drawing/2014/main" id="{FD647DE1-F2DD-4697-8322-4B9ED583A74F}"/>
              </a:ext>
            </a:extLst>
          </p:cNvPr>
          <p:cNvSpPr>
            <a:spLocks noGrp="1"/>
          </p:cNvSpPr>
          <p:nvPr>
            <p:ph type="body" sz="quarter" idx="11"/>
          </p:nvPr>
        </p:nvSpPr>
        <p:spPr/>
        <p:txBody>
          <a:bodyPr/>
          <a:lstStyle/>
          <a:p>
            <a:r>
              <a:rPr lang="nb-NO" dirty="0"/>
              <a:t>Legge til kommentar</a:t>
            </a:r>
          </a:p>
        </p:txBody>
      </p:sp>
      <p:sp>
        <p:nvSpPr>
          <p:cNvPr id="4" name="Plassholder for tekst 3">
            <a:extLst>
              <a:ext uri="{FF2B5EF4-FFF2-40B4-BE49-F238E27FC236}">
                <a16:creationId xmlns:a16="http://schemas.microsoft.com/office/drawing/2014/main" id="{DA62D217-DEC7-4692-9718-D45C53888229}"/>
              </a:ext>
            </a:extLst>
          </p:cNvPr>
          <p:cNvSpPr>
            <a:spLocks noGrp="1"/>
          </p:cNvSpPr>
          <p:nvPr>
            <p:ph type="body" sz="quarter" idx="13"/>
          </p:nvPr>
        </p:nvSpPr>
        <p:spPr>
          <a:xfrm>
            <a:off x="1015338" y="1853151"/>
            <a:ext cx="8414605" cy="4603633"/>
          </a:xfrm>
        </p:spPr>
        <p:txBody>
          <a:bodyPr>
            <a:noAutofit/>
          </a:bodyPr>
          <a:lstStyle/>
          <a:p>
            <a:pPr>
              <a:buFont typeface="Arial" panose="020B0604020202020204" pitchFamily="34" charset="0"/>
              <a:buChar char="•"/>
            </a:pPr>
            <a:r>
              <a:rPr lang="nb-NO" sz="2000" dirty="0"/>
              <a:t>I alle moduler er det mulig å legge til kommentarer både til den enkelte observasjon og til sesjonen som helhet.</a:t>
            </a:r>
          </a:p>
          <a:p>
            <a:pPr>
              <a:buFont typeface="Arial" panose="020B0604020202020204" pitchFamily="34" charset="0"/>
              <a:buChar char="•"/>
            </a:pPr>
            <a:r>
              <a:rPr lang="nb-NO" sz="2000" dirty="0"/>
              <a:t>Kommentarer til den enkelte observasjon legges til ved å trykke på «Kommentar» på kortet før det lagres. Her kan man legge inn ønsket fritekst. Det kan f.eks. være forhold ved den observerte situasjonen som man tenker påvirket utfallet, eksempelvis at nødvendig utstyr eller fasiliteter ikke var tilstede.</a:t>
            </a:r>
          </a:p>
          <a:p>
            <a:pPr>
              <a:buFont typeface="Arial" panose="020B0604020202020204" pitchFamily="34" charset="0"/>
              <a:buChar char="•"/>
            </a:pPr>
            <a:r>
              <a:rPr lang="nb-NO" sz="2000" dirty="0"/>
              <a:t>Det er også mulig å legge til en kommentar til sesjonen som helhet ved å gå inn på telleknappen oppe i venstre hjørne og legge en kommentar i kommentarfeltet, eller ved å gå inn på hovedmenyen og åpen en  sesjon under «ikke sendte sesjoner». Her kan man, ved hjelp av redigeringsknappen, både legge til kommentarer til enkelt-observasjoner eller til en sesjon som helhet.   </a:t>
            </a:r>
          </a:p>
        </p:txBody>
      </p:sp>
      <p:sp>
        <p:nvSpPr>
          <p:cNvPr id="6" name="Ellipse 5">
            <a:extLst>
              <a:ext uri="{FF2B5EF4-FFF2-40B4-BE49-F238E27FC236}">
                <a16:creationId xmlns:a16="http://schemas.microsoft.com/office/drawing/2014/main" id="{2481EE38-BD4A-445C-987B-51389B362858}"/>
              </a:ext>
            </a:extLst>
          </p:cNvPr>
          <p:cNvSpPr/>
          <p:nvPr/>
        </p:nvSpPr>
        <p:spPr>
          <a:xfrm>
            <a:off x="10982131" y="2539335"/>
            <a:ext cx="548808" cy="359564"/>
          </a:xfrm>
          <a:prstGeom prst="ellipse">
            <a:avLst/>
          </a:prstGeom>
          <a:noFill/>
          <a:ln>
            <a:solidFill>
              <a:srgbClr val="F3786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a:p>
        </p:txBody>
      </p:sp>
      <p:sp>
        <p:nvSpPr>
          <p:cNvPr id="7" name="Ellipse 6">
            <a:extLst>
              <a:ext uri="{FF2B5EF4-FFF2-40B4-BE49-F238E27FC236}">
                <a16:creationId xmlns:a16="http://schemas.microsoft.com/office/drawing/2014/main" id="{0EEDBAB0-CE15-4732-8065-A9A0B6FF32BF}"/>
              </a:ext>
            </a:extLst>
          </p:cNvPr>
          <p:cNvSpPr/>
          <p:nvPr/>
        </p:nvSpPr>
        <p:spPr>
          <a:xfrm>
            <a:off x="9655576" y="2515128"/>
            <a:ext cx="458807" cy="359564"/>
          </a:xfrm>
          <a:prstGeom prst="ellipse">
            <a:avLst/>
          </a:prstGeom>
          <a:noFill/>
          <a:ln>
            <a:solidFill>
              <a:srgbClr val="F3786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a:p>
        </p:txBody>
      </p:sp>
      <p:sp>
        <p:nvSpPr>
          <p:cNvPr id="11" name="Ellipse 10">
            <a:extLst>
              <a:ext uri="{FF2B5EF4-FFF2-40B4-BE49-F238E27FC236}">
                <a16:creationId xmlns:a16="http://schemas.microsoft.com/office/drawing/2014/main" id="{E1C68FB4-82DA-4BF6-875C-F7F318E85968}"/>
              </a:ext>
            </a:extLst>
          </p:cNvPr>
          <p:cNvSpPr/>
          <p:nvPr/>
        </p:nvSpPr>
        <p:spPr>
          <a:xfrm>
            <a:off x="9797144" y="4897545"/>
            <a:ext cx="755778" cy="359564"/>
          </a:xfrm>
          <a:prstGeom prst="ellipse">
            <a:avLst/>
          </a:prstGeom>
          <a:noFill/>
          <a:ln>
            <a:solidFill>
              <a:srgbClr val="F3786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a:p>
        </p:txBody>
      </p:sp>
    </p:spTree>
    <p:extLst>
      <p:ext uri="{BB962C8B-B14F-4D97-AF65-F5344CB8AC3E}">
        <p14:creationId xmlns:p14="http://schemas.microsoft.com/office/powerpoint/2010/main" val="3351497277"/>
      </p:ext>
    </p:extLst>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5ABB0CDA-F4C6-4937-91EB-83CE38A67588}"/>
              </a:ext>
            </a:extLst>
          </p:cNvPr>
          <p:cNvSpPr>
            <a:spLocks noGrp="1"/>
          </p:cNvSpPr>
          <p:nvPr>
            <p:ph type="title"/>
          </p:nvPr>
        </p:nvSpPr>
        <p:spPr/>
        <p:txBody>
          <a:bodyPr/>
          <a:lstStyle/>
          <a:p>
            <a:r>
              <a:rPr lang="nb-NO" b="1" dirty="0"/>
              <a:t>Hvordan avslutte en sesjon</a:t>
            </a:r>
          </a:p>
        </p:txBody>
      </p:sp>
      <p:sp>
        <p:nvSpPr>
          <p:cNvPr id="3" name="Plassholder for tekst 2">
            <a:extLst>
              <a:ext uri="{FF2B5EF4-FFF2-40B4-BE49-F238E27FC236}">
                <a16:creationId xmlns:a16="http://schemas.microsoft.com/office/drawing/2014/main" id="{C23F6A31-EA36-4E1F-9EBB-1086E3183BC5}"/>
              </a:ext>
            </a:extLst>
          </p:cNvPr>
          <p:cNvSpPr>
            <a:spLocks noGrp="1"/>
          </p:cNvSpPr>
          <p:nvPr>
            <p:ph type="body" sz="quarter" idx="11"/>
          </p:nvPr>
        </p:nvSpPr>
        <p:spPr/>
        <p:txBody>
          <a:bodyPr/>
          <a:lstStyle/>
          <a:p>
            <a:r>
              <a:rPr lang="nb-NO" dirty="0"/>
              <a:t>En sesjon kan avsluttes på to måter</a:t>
            </a:r>
          </a:p>
        </p:txBody>
      </p:sp>
      <p:sp>
        <p:nvSpPr>
          <p:cNvPr id="4" name="Plassholder for tekst 3">
            <a:extLst>
              <a:ext uri="{FF2B5EF4-FFF2-40B4-BE49-F238E27FC236}">
                <a16:creationId xmlns:a16="http://schemas.microsoft.com/office/drawing/2014/main" id="{39DDAE64-D06A-4432-9A4E-87192658D80C}"/>
              </a:ext>
            </a:extLst>
          </p:cNvPr>
          <p:cNvSpPr>
            <a:spLocks noGrp="1"/>
          </p:cNvSpPr>
          <p:nvPr>
            <p:ph type="body" sz="quarter" idx="13"/>
          </p:nvPr>
        </p:nvSpPr>
        <p:spPr>
          <a:xfrm>
            <a:off x="1015460" y="2177395"/>
            <a:ext cx="10300240" cy="3316903"/>
          </a:xfrm>
        </p:spPr>
        <p:txBody>
          <a:bodyPr>
            <a:normAutofit/>
          </a:bodyPr>
          <a:lstStyle/>
          <a:p>
            <a:pPr>
              <a:buFont typeface="Arial" panose="020B0604020202020204" pitchFamily="34" charset="0"/>
              <a:buChar char="•"/>
            </a:pPr>
            <a:r>
              <a:rPr lang="nb-NO" sz="2400" dirty="0"/>
              <a:t>Om observatøren trykker på hovedmenyen oppe i høyre hjørne og deretter velger å gå inn på en av punktene på hovedmenyen, avsluttes sesjonen automatisk og lagrer seg under «ikke sendte sesjoner» i hovedmenyen.</a:t>
            </a:r>
          </a:p>
          <a:p>
            <a:pPr>
              <a:buFont typeface="Arial" panose="020B0604020202020204" pitchFamily="34" charset="0"/>
              <a:buChar char="•"/>
            </a:pPr>
            <a:r>
              <a:rPr lang="nb-NO" sz="2400" dirty="0"/>
              <a:t>Om observatøren går inn på telleknappen opp i venstre hjørne og deretter </a:t>
            </a:r>
            <a:r>
              <a:rPr lang="nb-NO" sz="2400" dirty="0" err="1"/>
              <a:t>scroller</a:t>
            </a:r>
            <a:r>
              <a:rPr lang="nb-NO" sz="2400" dirty="0"/>
              <a:t> seg ned og velger «Send koordinator», avsluttes sesjonen og legger seg under «Sendte sesjoner» i hovedmenyen.</a:t>
            </a:r>
          </a:p>
          <a:p>
            <a:pPr marL="0" indent="0">
              <a:buNone/>
            </a:pPr>
            <a:endParaRPr lang="nb-NO" sz="2400" dirty="0"/>
          </a:p>
        </p:txBody>
      </p:sp>
    </p:spTree>
    <p:extLst>
      <p:ext uri="{BB962C8B-B14F-4D97-AF65-F5344CB8AC3E}">
        <p14:creationId xmlns:p14="http://schemas.microsoft.com/office/powerpoint/2010/main" val="3706153848"/>
      </p:ext>
    </p:extLst>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9" name="Bilde 18">
            <a:extLst>
              <a:ext uri="{FF2B5EF4-FFF2-40B4-BE49-F238E27FC236}">
                <a16:creationId xmlns:a16="http://schemas.microsoft.com/office/drawing/2014/main" id="{F94A89BA-2F63-4D08-983D-E34D63E233CC}"/>
              </a:ext>
            </a:extLst>
          </p:cNvPr>
          <p:cNvPicPr>
            <a:picLocks noChangeAspect="1"/>
          </p:cNvPicPr>
          <p:nvPr/>
        </p:nvPicPr>
        <p:blipFill>
          <a:blip r:embed="rId2"/>
          <a:stretch>
            <a:fillRect/>
          </a:stretch>
        </p:blipFill>
        <p:spPr>
          <a:xfrm>
            <a:off x="9936843" y="2017076"/>
            <a:ext cx="1540123" cy="3183686"/>
          </a:xfrm>
          <a:prstGeom prst="rect">
            <a:avLst/>
          </a:prstGeom>
        </p:spPr>
      </p:pic>
      <p:pic>
        <p:nvPicPr>
          <p:cNvPr id="12" name="Bilde 11">
            <a:extLst>
              <a:ext uri="{FF2B5EF4-FFF2-40B4-BE49-F238E27FC236}">
                <a16:creationId xmlns:a16="http://schemas.microsoft.com/office/drawing/2014/main" id="{3DD0720B-42A8-4F1C-9316-D96BD3EF7970}"/>
              </a:ext>
            </a:extLst>
          </p:cNvPr>
          <p:cNvPicPr>
            <a:picLocks noChangeAspect="1"/>
          </p:cNvPicPr>
          <p:nvPr/>
        </p:nvPicPr>
        <p:blipFill>
          <a:blip r:embed="rId3"/>
          <a:stretch>
            <a:fillRect/>
          </a:stretch>
        </p:blipFill>
        <p:spPr>
          <a:xfrm>
            <a:off x="8370976" y="2032845"/>
            <a:ext cx="1559179" cy="3167917"/>
          </a:xfrm>
          <a:prstGeom prst="rect">
            <a:avLst/>
          </a:prstGeom>
        </p:spPr>
      </p:pic>
      <p:pic>
        <p:nvPicPr>
          <p:cNvPr id="9" name="Bilde 8">
            <a:extLst>
              <a:ext uri="{FF2B5EF4-FFF2-40B4-BE49-F238E27FC236}">
                <a16:creationId xmlns:a16="http://schemas.microsoft.com/office/drawing/2014/main" id="{D6F6C7B2-E0A0-4931-8480-6CD4694C7565}"/>
              </a:ext>
            </a:extLst>
          </p:cNvPr>
          <p:cNvPicPr>
            <a:picLocks noChangeAspect="1"/>
          </p:cNvPicPr>
          <p:nvPr/>
        </p:nvPicPr>
        <p:blipFill>
          <a:blip r:embed="rId4"/>
          <a:stretch>
            <a:fillRect/>
          </a:stretch>
        </p:blipFill>
        <p:spPr>
          <a:xfrm>
            <a:off x="6736652" y="2017076"/>
            <a:ext cx="1627636" cy="3183686"/>
          </a:xfrm>
          <a:prstGeom prst="rect">
            <a:avLst/>
          </a:prstGeom>
        </p:spPr>
      </p:pic>
      <p:pic>
        <p:nvPicPr>
          <p:cNvPr id="6" name="Bilde 5">
            <a:extLst>
              <a:ext uri="{FF2B5EF4-FFF2-40B4-BE49-F238E27FC236}">
                <a16:creationId xmlns:a16="http://schemas.microsoft.com/office/drawing/2014/main" id="{EBF5A756-63A9-4CAF-80A9-4177D9F8AAC2}"/>
              </a:ext>
            </a:extLst>
          </p:cNvPr>
          <p:cNvPicPr>
            <a:picLocks noChangeAspect="1"/>
          </p:cNvPicPr>
          <p:nvPr/>
        </p:nvPicPr>
        <p:blipFill>
          <a:blip r:embed="rId5"/>
          <a:stretch>
            <a:fillRect/>
          </a:stretch>
        </p:blipFill>
        <p:spPr>
          <a:xfrm>
            <a:off x="5170785" y="2017076"/>
            <a:ext cx="1568994" cy="3183686"/>
          </a:xfrm>
          <a:prstGeom prst="rect">
            <a:avLst/>
          </a:prstGeom>
        </p:spPr>
      </p:pic>
      <p:sp>
        <p:nvSpPr>
          <p:cNvPr id="2" name="Tittel 1">
            <a:extLst>
              <a:ext uri="{FF2B5EF4-FFF2-40B4-BE49-F238E27FC236}">
                <a16:creationId xmlns:a16="http://schemas.microsoft.com/office/drawing/2014/main" id="{460295D5-AC71-0782-E5BF-AE92AD496B25}"/>
              </a:ext>
            </a:extLst>
          </p:cNvPr>
          <p:cNvSpPr>
            <a:spLocks noGrp="1"/>
          </p:cNvSpPr>
          <p:nvPr>
            <p:ph type="title"/>
          </p:nvPr>
        </p:nvSpPr>
        <p:spPr>
          <a:xfrm>
            <a:off x="866631" y="486256"/>
            <a:ext cx="10741818" cy="1107996"/>
          </a:xfrm>
        </p:spPr>
        <p:txBody>
          <a:bodyPr/>
          <a:lstStyle/>
          <a:p>
            <a:r>
              <a:rPr lang="nb-NO" sz="4000" b="1" dirty="0">
                <a:cs typeface="Calibri"/>
              </a:rPr>
              <a:t>Se og redigere observasjoner under en pågående sesjon</a:t>
            </a:r>
          </a:p>
        </p:txBody>
      </p:sp>
      <p:sp>
        <p:nvSpPr>
          <p:cNvPr id="4" name="Plassholder for tekst 3">
            <a:extLst>
              <a:ext uri="{FF2B5EF4-FFF2-40B4-BE49-F238E27FC236}">
                <a16:creationId xmlns:a16="http://schemas.microsoft.com/office/drawing/2014/main" id="{03B8649B-74F7-55A9-BF5A-460914336940}"/>
              </a:ext>
            </a:extLst>
          </p:cNvPr>
          <p:cNvSpPr>
            <a:spLocks noGrp="1"/>
          </p:cNvSpPr>
          <p:nvPr>
            <p:ph type="body" sz="quarter" idx="13"/>
          </p:nvPr>
        </p:nvSpPr>
        <p:spPr>
          <a:xfrm>
            <a:off x="866632" y="1879473"/>
            <a:ext cx="4162568" cy="4721352"/>
          </a:xfrm>
        </p:spPr>
        <p:txBody>
          <a:bodyPr vert="horz" lIns="0" tIns="0" rIns="0" bIns="0" rtlCol="0" anchor="t">
            <a:normAutofit fontScale="92500"/>
          </a:bodyPr>
          <a:lstStyle/>
          <a:p>
            <a:pPr marL="0" indent="0">
              <a:buNone/>
            </a:pPr>
            <a:r>
              <a:rPr lang="nb-NO" sz="2000" dirty="0">
                <a:cs typeface="Calibri"/>
              </a:rPr>
              <a:t>Det er mulig å se på og redigere observasjoner (kort) som er lagret under en sesjon uten å avslutte sesjonen:</a:t>
            </a:r>
          </a:p>
          <a:p>
            <a:pPr marL="342900" indent="-342900">
              <a:buFont typeface="Arial"/>
              <a:buChar char="•"/>
            </a:pPr>
            <a:endParaRPr lang="nb-NO" sz="2000" dirty="0">
              <a:cs typeface="Calibri"/>
            </a:endParaRPr>
          </a:p>
          <a:p>
            <a:pPr>
              <a:buFont typeface="Arial" panose="020B0604020202020204" pitchFamily="34" charset="0"/>
              <a:buChar char="•"/>
            </a:pPr>
            <a:r>
              <a:rPr lang="nb-NO" sz="2000" dirty="0">
                <a:cs typeface="Calibri"/>
              </a:rPr>
              <a:t>Gå inn på </a:t>
            </a:r>
            <a:r>
              <a:rPr lang="nb-NO" sz="2000" dirty="0" err="1">
                <a:cs typeface="Calibri" panose="020F0502020204030204"/>
              </a:rPr>
              <a:t>tellelisten</a:t>
            </a:r>
            <a:r>
              <a:rPr lang="nb-NO" sz="2000" dirty="0">
                <a:cs typeface="Calibri" panose="020F0502020204030204"/>
              </a:rPr>
              <a:t> oppe i venstre hjørne.</a:t>
            </a:r>
          </a:p>
          <a:p>
            <a:pPr>
              <a:buFont typeface="Arial" panose="020B0604020202020204" pitchFamily="34" charset="0"/>
              <a:buChar char="•"/>
            </a:pPr>
            <a:r>
              <a:rPr lang="nb-NO" sz="2000" dirty="0">
                <a:cs typeface="Calibri" panose="020F0502020204030204"/>
              </a:rPr>
              <a:t>Åpne og redigere observasjonene (kortene) du ønsker å redigere ved å trykke på kortet og deretter «Rediger».</a:t>
            </a:r>
          </a:p>
          <a:p>
            <a:pPr>
              <a:buFont typeface="Arial" panose="020B0604020202020204" pitchFamily="34" charset="0"/>
              <a:buChar char="•"/>
            </a:pPr>
            <a:r>
              <a:rPr lang="nb-NO" sz="2000" dirty="0">
                <a:cs typeface="Calibri" panose="020F0502020204030204"/>
              </a:rPr>
              <a:t>Gjør endringer og trykk «Lagre».</a:t>
            </a:r>
          </a:p>
          <a:p>
            <a:pPr>
              <a:buFont typeface="Arial" panose="020B0604020202020204" pitchFamily="34" charset="0"/>
              <a:buChar char="•"/>
            </a:pPr>
            <a:r>
              <a:rPr lang="nb-NO" sz="2000" dirty="0">
                <a:cs typeface="Calibri" panose="020F0502020204030204"/>
              </a:rPr>
              <a:t>Gå tilbake for videre observasjon ved å trykke «Tilbake til observasjon»</a:t>
            </a:r>
          </a:p>
          <a:p>
            <a:pPr>
              <a:buFont typeface="Arial" panose="020B0604020202020204" pitchFamily="34" charset="0"/>
              <a:buChar char="•"/>
            </a:pPr>
            <a:endParaRPr lang="nb-NO" sz="2000" dirty="0">
              <a:cs typeface="Calibri" panose="020F0502020204030204"/>
            </a:endParaRPr>
          </a:p>
          <a:p>
            <a:pPr marL="269875" indent="-269875"/>
            <a:endParaRPr lang="nb-NO" sz="2000" dirty="0">
              <a:cs typeface="Calibri" panose="020F0502020204030204"/>
            </a:endParaRPr>
          </a:p>
        </p:txBody>
      </p:sp>
      <p:sp>
        <p:nvSpPr>
          <p:cNvPr id="14" name="Ellipse 13">
            <a:extLst>
              <a:ext uri="{FF2B5EF4-FFF2-40B4-BE49-F238E27FC236}">
                <a16:creationId xmlns:a16="http://schemas.microsoft.com/office/drawing/2014/main" id="{50BF36AE-59DD-C335-7C32-C8906EB6F477}"/>
              </a:ext>
            </a:extLst>
          </p:cNvPr>
          <p:cNvSpPr/>
          <p:nvPr/>
        </p:nvSpPr>
        <p:spPr>
          <a:xfrm>
            <a:off x="5193331" y="2176840"/>
            <a:ext cx="601266" cy="547688"/>
          </a:xfrm>
          <a:prstGeom prst="ellipse">
            <a:avLst/>
          </a:prstGeom>
          <a:noFill/>
          <a:ln>
            <a:solidFill>
              <a:srgbClr val="F3786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a:p>
        </p:txBody>
      </p:sp>
      <p:sp>
        <p:nvSpPr>
          <p:cNvPr id="16" name="Ellipse 15">
            <a:extLst>
              <a:ext uri="{FF2B5EF4-FFF2-40B4-BE49-F238E27FC236}">
                <a16:creationId xmlns:a16="http://schemas.microsoft.com/office/drawing/2014/main" id="{D44F464B-49C7-4B23-BE46-AB018005557E}"/>
              </a:ext>
            </a:extLst>
          </p:cNvPr>
          <p:cNvSpPr/>
          <p:nvPr/>
        </p:nvSpPr>
        <p:spPr>
          <a:xfrm>
            <a:off x="6545392" y="3838994"/>
            <a:ext cx="1730654" cy="547688"/>
          </a:xfrm>
          <a:prstGeom prst="ellipse">
            <a:avLst/>
          </a:prstGeom>
          <a:noFill/>
          <a:ln>
            <a:solidFill>
              <a:srgbClr val="F3786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a:p>
        </p:txBody>
      </p:sp>
      <p:sp>
        <p:nvSpPr>
          <p:cNvPr id="17" name="Ellipse 16">
            <a:extLst>
              <a:ext uri="{FF2B5EF4-FFF2-40B4-BE49-F238E27FC236}">
                <a16:creationId xmlns:a16="http://schemas.microsoft.com/office/drawing/2014/main" id="{1F2D9E65-F3C5-453E-A24B-304E4B86B8C1}"/>
              </a:ext>
            </a:extLst>
          </p:cNvPr>
          <p:cNvSpPr/>
          <p:nvPr/>
        </p:nvSpPr>
        <p:spPr>
          <a:xfrm>
            <a:off x="8370976" y="2709834"/>
            <a:ext cx="601266" cy="547688"/>
          </a:xfrm>
          <a:prstGeom prst="ellipse">
            <a:avLst/>
          </a:prstGeom>
          <a:noFill/>
          <a:ln>
            <a:solidFill>
              <a:srgbClr val="F3786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a:p>
        </p:txBody>
      </p:sp>
      <p:sp>
        <p:nvSpPr>
          <p:cNvPr id="21" name="Ellipse 20">
            <a:extLst>
              <a:ext uri="{FF2B5EF4-FFF2-40B4-BE49-F238E27FC236}">
                <a16:creationId xmlns:a16="http://schemas.microsoft.com/office/drawing/2014/main" id="{1E60E7B9-C889-4C8E-9FDA-A580B4D3D4BB}"/>
              </a:ext>
            </a:extLst>
          </p:cNvPr>
          <p:cNvSpPr/>
          <p:nvPr/>
        </p:nvSpPr>
        <p:spPr>
          <a:xfrm>
            <a:off x="10037027" y="2698457"/>
            <a:ext cx="372084" cy="285221"/>
          </a:xfrm>
          <a:prstGeom prst="ellipse">
            <a:avLst/>
          </a:prstGeom>
          <a:noFill/>
          <a:ln>
            <a:solidFill>
              <a:srgbClr val="F3786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a:p>
        </p:txBody>
      </p:sp>
    </p:spTree>
    <p:extLst>
      <p:ext uri="{BB962C8B-B14F-4D97-AF65-F5344CB8AC3E}">
        <p14:creationId xmlns:p14="http://schemas.microsoft.com/office/powerpoint/2010/main" val="1042310178"/>
      </p:ext>
    </p:extLst>
  </p:cSld>
  <p:clrMapOvr>
    <a:masterClrMapping/>
  </p:clrMapOvr>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BE6C807F-FE2A-5EC4-A676-26B00FB1BD22}"/>
              </a:ext>
            </a:extLst>
          </p:cNvPr>
          <p:cNvSpPr>
            <a:spLocks noGrp="1"/>
          </p:cNvSpPr>
          <p:nvPr>
            <p:ph type="title"/>
          </p:nvPr>
        </p:nvSpPr>
        <p:spPr>
          <a:xfrm>
            <a:off x="1015459" y="718428"/>
            <a:ext cx="10515600" cy="1288045"/>
          </a:xfrm>
        </p:spPr>
        <p:txBody>
          <a:bodyPr/>
          <a:lstStyle/>
          <a:p>
            <a:r>
              <a:rPr lang="nb-NO" sz="4650" b="1">
                <a:ea typeface="Calibri"/>
                <a:cs typeface="Calibri"/>
              </a:rPr>
              <a:t>Hvordan redigere observasjoner som er lagret</a:t>
            </a:r>
          </a:p>
        </p:txBody>
      </p:sp>
      <p:sp>
        <p:nvSpPr>
          <p:cNvPr id="4" name="Plassholder for tekst 3">
            <a:extLst>
              <a:ext uri="{FF2B5EF4-FFF2-40B4-BE49-F238E27FC236}">
                <a16:creationId xmlns:a16="http://schemas.microsoft.com/office/drawing/2014/main" id="{DC1DB20E-17A5-3030-D430-7D6CEE540832}"/>
              </a:ext>
            </a:extLst>
          </p:cNvPr>
          <p:cNvSpPr>
            <a:spLocks noGrp="1"/>
          </p:cNvSpPr>
          <p:nvPr>
            <p:ph type="body" sz="quarter" idx="13"/>
          </p:nvPr>
        </p:nvSpPr>
        <p:spPr>
          <a:xfrm>
            <a:off x="1015459" y="2177396"/>
            <a:ext cx="6942771" cy="3962176"/>
          </a:xfrm>
        </p:spPr>
        <p:txBody>
          <a:bodyPr vert="horz" lIns="0" tIns="0" rIns="0" bIns="0" rtlCol="0" anchor="t">
            <a:normAutofit/>
          </a:bodyPr>
          <a:lstStyle/>
          <a:p>
            <a:pPr>
              <a:buFont typeface="Arial" panose="020B0604020202020204" pitchFamily="34" charset="0"/>
              <a:buChar char="•"/>
            </a:pPr>
            <a:r>
              <a:rPr lang="nb-NO" sz="2000" dirty="0">
                <a:ea typeface="Calibri"/>
                <a:cs typeface="Calibri"/>
              </a:rPr>
              <a:t>Observatøren kan redigere lagrede data før de sendes koordinator. Dette gjøres ved å gå inn på "Ikke sendte sesjoner" på hovedmenyen og velge "Se detaljer" på aktuell sesjon.</a:t>
            </a:r>
            <a:endParaRPr lang="nb-NO" sz="2000" dirty="0"/>
          </a:p>
          <a:p>
            <a:pPr>
              <a:buFont typeface="Arial" panose="020B0604020202020204" pitchFamily="34" charset="0"/>
              <a:buChar char="•"/>
            </a:pPr>
            <a:r>
              <a:rPr lang="nb-NO" sz="2000" dirty="0">
                <a:ea typeface="Calibri"/>
                <a:cs typeface="Calibri"/>
              </a:rPr>
              <a:t>Her kan observatøren redigere enkeltobservasjoner, slette enkeltobservasjoner (kort) og slette hele sesjoner. </a:t>
            </a:r>
          </a:p>
          <a:p>
            <a:pPr>
              <a:buFont typeface="Arial" panose="020B0604020202020204" pitchFamily="34" charset="0"/>
              <a:buChar char="•"/>
            </a:pPr>
            <a:r>
              <a:rPr lang="nb-NO" sz="2000" dirty="0">
                <a:ea typeface="Calibri"/>
                <a:cs typeface="Calibri"/>
              </a:rPr>
              <a:t>Man velger aktuell sesjon og trykker deretter på observasjonen man ønsker å redigere.</a:t>
            </a:r>
          </a:p>
        </p:txBody>
      </p:sp>
      <p:pic>
        <p:nvPicPr>
          <p:cNvPr id="8" name="Bilde 7">
            <a:extLst>
              <a:ext uri="{FF2B5EF4-FFF2-40B4-BE49-F238E27FC236}">
                <a16:creationId xmlns:a16="http://schemas.microsoft.com/office/drawing/2014/main" id="{9D7188FA-2C22-4838-8F3A-5A6A28BEFCDE}"/>
              </a:ext>
            </a:extLst>
          </p:cNvPr>
          <p:cNvPicPr>
            <a:picLocks noChangeAspect="1"/>
          </p:cNvPicPr>
          <p:nvPr/>
        </p:nvPicPr>
        <p:blipFill>
          <a:blip r:embed="rId2"/>
          <a:stretch>
            <a:fillRect/>
          </a:stretch>
        </p:blipFill>
        <p:spPr>
          <a:xfrm>
            <a:off x="8941041" y="1582615"/>
            <a:ext cx="2343834" cy="4818183"/>
          </a:xfrm>
          <a:prstGeom prst="rect">
            <a:avLst/>
          </a:prstGeom>
        </p:spPr>
      </p:pic>
    </p:spTree>
    <p:extLst>
      <p:ext uri="{BB962C8B-B14F-4D97-AF65-F5344CB8AC3E}">
        <p14:creationId xmlns:p14="http://schemas.microsoft.com/office/powerpoint/2010/main" val="3644694248"/>
      </p:ext>
    </p:extLst>
  </p:cSld>
  <p:clrMapOvr>
    <a:masterClrMapping/>
  </p:clrMapOvr>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1DDFDEDF-0A08-45F2-9547-D2A4F3D2FAD3}"/>
              </a:ext>
            </a:extLst>
          </p:cNvPr>
          <p:cNvSpPr>
            <a:spLocks noGrp="1"/>
          </p:cNvSpPr>
          <p:nvPr>
            <p:ph type="title"/>
          </p:nvPr>
        </p:nvSpPr>
        <p:spPr>
          <a:xfrm>
            <a:off x="838200" y="723067"/>
            <a:ext cx="10515600" cy="644022"/>
          </a:xfrm>
        </p:spPr>
        <p:txBody>
          <a:bodyPr/>
          <a:lstStyle/>
          <a:p>
            <a:r>
              <a:rPr lang="nb-NO" sz="4650" b="1" dirty="0">
                <a:ea typeface="+mj-lt"/>
                <a:cs typeface="+mj-lt"/>
              </a:rPr>
              <a:t>Oversikt over resultater fra en sesjon</a:t>
            </a:r>
          </a:p>
        </p:txBody>
      </p:sp>
      <p:sp>
        <p:nvSpPr>
          <p:cNvPr id="4" name="Plassholder for tekst 3">
            <a:extLst>
              <a:ext uri="{FF2B5EF4-FFF2-40B4-BE49-F238E27FC236}">
                <a16:creationId xmlns:a16="http://schemas.microsoft.com/office/drawing/2014/main" id="{B69B388E-8C9D-CA2F-D3F2-19EB34335F4C}"/>
              </a:ext>
            </a:extLst>
          </p:cNvPr>
          <p:cNvSpPr>
            <a:spLocks noGrp="1"/>
          </p:cNvSpPr>
          <p:nvPr>
            <p:ph type="body" sz="quarter" idx="13"/>
          </p:nvPr>
        </p:nvSpPr>
        <p:spPr>
          <a:xfrm>
            <a:off x="848978" y="1536860"/>
            <a:ext cx="5594817" cy="2259090"/>
          </a:xfrm>
        </p:spPr>
        <p:txBody>
          <a:bodyPr vert="horz" lIns="0" tIns="0" rIns="0" bIns="0" rtlCol="0" anchor="t">
            <a:noAutofit/>
          </a:bodyPr>
          <a:lstStyle/>
          <a:p>
            <a:pPr>
              <a:buFont typeface="Arial" panose="020B0604020202020204" pitchFamily="34" charset="0"/>
              <a:buChar char="•"/>
            </a:pPr>
            <a:r>
              <a:rPr lang="nb-NO" sz="2000" dirty="0">
                <a:ea typeface="+mn-lt"/>
                <a:cs typeface="+mn-lt"/>
              </a:rPr>
              <a:t>Du kan se oppsummering fra en sesjon både mens sesjonen er pågående og etter avsluttet sesjon.</a:t>
            </a:r>
          </a:p>
          <a:p>
            <a:pPr>
              <a:buFont typeface="Arial" panose="020B0604020202020204" pitchFamily="34" charset="0"/>
              <a:buChar char="•"/>
            </a:pPr>
            <a:r>
              <a:rPr lang="nb-NO" sz="2000" dirty="0">
                <a:ea typeface="+mn-lt"/>
                <a:cs typeface="+mn-lt"/>
              </a:rPr>
              <a:t>For å se en oppsummering men sesjonen fortsatt er pågående kan du gå inn på telleknappen oppe til venstre.</a:t>
            </a:r>
          </a:p>
          <a:p>
            <a:pPr>
              <a:buFont typeface="Arial" panose="020B0604020202020204" pitchFamily="34" charset="0"/>
              <a:buChar char="•"/>
            </a:pPr>
            <a:r>
              <a:rPr lang="nb-NO" sz="2000" dirty="0">
                <a:ea typeface="+mn-lt"/>
                <a:cs typeface="+mn-lt"/>
              </a:rPr>
              <a:t>Ved å trykke på telleknappen får du frem en oppsummering av sesjonen, liggende over enkeltobservasjonene.</a:t>
            </a:r>
          </a:p>
          <a:p>
            <a:pPr>
              <a:buFont typeface="Arial" panose="020B0604020202020204" pitchFamily="34" charset="0"/>
              <a:buChar char="•"/>
            </a:pPr>
            <a:r>
              <a:rPr lang="nb-NO" sz="2000" dirty="0">
                <a:ea typeface="+mn-lt"/>
                <a:cs typeface="+mn-lt"/>
              </a:rPr>
              <a:t>For å se på oppsummering fra sesjoner som er avsluttet går du inn på hovedmenyen og åpner den aktuelle sesjonen, enten under sendte eller ikke sendte sesjoner. </a:t>
            </a:r>
          </a:p>
          <a:p>
            <a:pPr marL="0" indent="0">
              <a:buNone/>
            </a:pPr>
            <a:endParaRPr lang="nb-NO" dirty="0">
              <a:cs typeface="Calibri"/>
            </a:endParaRPr>
          </a:p>
        </p:txBody>
      </p:sp>
      <p:pic>
        <p:nvPicPr>
          <p:cNvPr id="7" name="Bilde 6">
            <a:extLst>
              <a:ext uri="{FF2B5EF4-FFF2-40B4-BE49-F238E27FC236}">
                <a16:creationId xmlns:a16="http://schemas.microsoft.com/office/drawing/2014/main" id="{0E5014EC-528F-4DDF-B803-34BF35E85D40}"/>
              </a:ext>
            </a:extLst>
          </p:cNvPr>
          <p:cNvPicPr>
            <a:picLocks noChangeAspect="1"/>
          </p:cNvPicPr>
          <p:nvPr/>
        </p:nvPicPr>
        <p:blipFill>
          <a:blip r:embed="rId2"/>
          <a:stretch>
            <a:fillRect/>
          </a:stretch>
        </p:blipFill>
        <p:spPr>
          <a:xfrm>
            <a:off x="6772524" y="1752108"/>
            <a:ext cx="2277086" cy="4570515"/>
          </a:xfrm>
          <a:prstGeom prst="rect">
            <a:avLst/>
          </a:prstGeom>
        </p:spPr>
      </p:pic>
      <p:pic>
        <p:nvPicPr>
          <p:cNvPr id="9" name="Bilde 8">
            <a:extLst>
              <a:ext uri="{FF2B5EF4-FFF2-40B4-BE49-F238E27FC236}">
                <a16:creationId xmlns:a16="http://schemas.microsoft.com/office/drawing/2014/main" id="{F4ED66DA-BCBA-4982-8AF5-A48D10D42A4F}"/>
              </a:ext>
            </a:extLst>
          </p:cNvPr>
          <p:cNvPicPr>
            <a:picLocks noChangeAspect="1"/>
          </p:cNvPicPr>
          <p:nvPr/>
        </p:nvPicPr>
        <p:blipFill>
          <a:blip r:embed="rId3"/>
          <a:stretch>
            <a:fillRect/>
          </a:stretch>
        </p:blipFill>
        <p:spPr>
          <a:xfrm>
            <a:off x="9432797" y="1752108"/>
            <a:ext cx="2205182" cy="4569049"/>
          </a:xfrm>
          <a:prstGeom prst="rect">
            <a:avLst/>
          </a:prstGeom>
        </p:spPr>
      </p:pic>
      <p:sp>
        <p:nvSpPr>
          <p:cNvPr id="10" name="Ellipse 9">
            <a:extLst>
              <a:ext uri="{FF2B5EF4-FFF2-40B4-BE49-F238E27FC236}">
                <a16:creationId xmlns:a16="http://schemas.microsoft.com/office/drawing/2014/main" id="{5FBFA06E-8AEC-4402-8D8F-2CD94ECD04B0}"/>
              </a:ext>
            </a:extLst>
          </p:cNvPr>
          <p:cNvSpPr/>
          <p:nvPr/>
        </p:nvSpPr>
        <p:spPr>
          <a:xfrm>
            <a:off x="6903232" y="2342579"/>
            <a:ext cx="601266" cy="535782"/>
          </a:xfrm>
          <a:prstGeom prst="ellipse">
            <a:avLst/>
          </a:prstGeom>
          <a:noFill/>
          <a:ln>
            <a:solidFill>
              <a:srgbClr val="F3786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a:p>
        </p:txBody>
      </p:sp>
      <p:sp>
        <p:nvSpPr>
          <p:cNvPr id="11" name="Ellipse 10">
            <a:extLst>
              <a:ext uri="{FF2B5EF4-FFF2-40B4-BE49-F238E27FC236}">
                <a16:creationId xmlns:a16="http://schemas.microsoft.com/office/drawing/2014/main" id="{D6D92E19-D6AF-4694-A6A8-8C017615F74E}"/>
              </a:ext>
            </a:extLst>
          </p:cNvPr>
          <p:cNvSpPr/>
          <p:nvPr/>
        </p:nvSpPr>
        <p:spPr>
          <a:xfrm>
            <a:off x="9497960" y="3722492"/>
            <a:ext cx="2041177" cy="955695"/>
          </a:xfrm>
          <a:prstGeom prst="ellipse">
            <a:avLst/>
          </a:prstGeom>
          <a:noFill/>
          <a:ln>
            <a:solidFill>
              <a:srgbClr val="F3786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a:p>
        </p:txBody>
      </p:sp>
    </p:spTree>
    <p:extLst>
      <p:ext uri="{BB962C8B-B14F-4D97-AF65-F5344CB8AC3E}">
        <p14:creationId xmlns:p14="http://schemas.microsoft.com/office/powerpoint/2010/main" val="3668251791"/>
      </p:ext>
    </p:extLst>
  </p:cSld>
  <p:clrMapOvr>
    <a:masterClrMapping/>
  </p:clrMapOvr>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1DDFDEDF-0A08-45F2-9547-D2A4F3D2FAD3}"/>
              </a:ext>
            </a:extLst>
          </p:cNvPr>
          <p:cNvSpPr>
            <a:spLocks noGrp="1"/>
          </p:cNvSpPr>
          <p:nvPr>
            <p:ph type="title"/>
          </p:nvPr>
        </p:nvSpPr>
        <p:spPr>
          <a:xfrm>
            <a:off x="838200" y="723067"/>
            <a:ext cx="10515600" cy="644022"/>
          </a:xfrm>
        </p:spPr>
        <p:txBody>
          <a:bodyPr/>
          <a:lstStyle/>
          <a:p>
            <a:r>
              <a:rPr lang="nb-NO" sz="4650" b="1" dirty="0">
                <a:ea typeface="+mj-lt"/>
                <a:cs typeface="+mj-lt"/>
              </a:rPr>
              <a:t>Oversikt over resultater fra en sesjon</a:t>
            </a:r>
          </a:p>
        </p:txBody>
      </p:sp>
      <p:sp>
        <p:nvSpPr>
          <p:cNvPr id="4" name="Plassholder for tekst 3">
            <a:extLst>
              <a:ext uri="{FF2B5EF4-FFF2-40B4-BE49-F238E27FC236}">
                <a16:creationId xmlns:a16="http://schemas.microsoft.com/office/drawing/2014/main" id="{B69B388E-8C9D-CA2F-D3F2-19EB34335F4C}"/>
              </a:ext>
            </a:extLst>
          </p:cNvPr>
          <p:cNvSpPr>
            <a:spLocks noGrp="1"/>
          </p:cNvSpPr>
          <p:nvPr>
            <p:ph type="body" sz="quarter" idx="13"/>
          </p:nvPr>
        </p:nvSpPr>
        <p:spPr>
          <a:xfrm>
            <a:off x="838200" y="1890822"/>
            <a:ext cx="5594817" cy="2259090"/>
          </a:xfrm>
        </p:spPr>
        <p:txBody>
          <a:bodyPr vert="horz" lIns="0" tIns="0" rIns="0" bIns="0" rtlCol="0" anchor="t">
            <a:noAutofit/>
          </a:bodyPr>
          <a:lstStyle/>
          <a:p>
            <a:pPr>
              <a:buFont typeface="Arial" panose="020B0604020202020204" pitchFamily="34" charset="0"/>
              <a:buChar char="•"/>
            </a:pPr>
            <a:r>
              <a:rPr lang="nb-NO" sz="2000" dirty="0">
                <a:ea typeface="+mn-lt"/>
                <a:cs typeface="+mn-lt"/>
              </a:rPr>
              <a:t>Du kan se oppsummering fra en sesjon både mens sesjonen er pågående og etter avsluttet sesjon.</a:t>
            </a:r>
          </a:p>
          <a:p>
            <a:pPr>
              <a:buFont typeface="Arial" panose="020B0604020202020204" pitchFamily="34" charset="0"/>
              <a:buChar char="•"/>
            </a:pPr>
            <a:r>
              <a:rPr lang="nb-NO" sz="2000" dirty="0">
                <a:ea typeface="+mn-lt"/>
                <a:cs typeface="+mn-lt"/>
              </a:rPr>
              <a:t>For å se en oppsummering men sesjonen fortsatt er pågående kan du gå inn på telleknappen oppe til venstre </a:t>
            </a:r>
          </a:p>
          <a:p>
            <a:pPr marL="0" indent="0">
              <a:buNone/>
            </a:pPr>
            <a:endParaRPr lang="nb-NO" dirty="0">
              <a:cs typeface="Calibri"/>
            </a:endParaRPr>
          </a:p>
          <a:p>
            <a:pPr marL="269875" indent="-269875"/>
            <a:endParaRPr lang="nb-NO" dirty="0">
              <a:cs typeface="Calibri"/>
            </a:endParaRPr>
          </a:p>
        </p:txBody>
      </p:sp>
      <p:pic>
        <p:nvPicPr>
          <p:cNvPr id="5" name="Bilde 5" descr="Et bilde som inneholder tekst&#10;&#10;Automatisk generert beskrivelse">
            <a:extLst>
              <a:ext uri="{FF2B5EF4-FFF2-40B4-BE49-F238E27FC236}">
                <a16:creationId xmlns:a16="http://schemas.microsoft.com/office/drawing/2014/main" id="{9424C87B-710D-A81D-A9F2-C4553C3CCFB3}"/>
              </a:ext>
            </a:extLst>
          </p:cNvPr>
          <p:cNvPicPr>
            <a:picLocks noChangeAspect="1"/>
          </p:cNvPicPr>
          <p:nvPr/>
        </p:nvPicPr>
        <p:blipFill>
          <a:blip r:embed="rId2"/>
          <a:stretch>
            <a:fillRect/>
          </a:stretch>
        </p:blipFill>
        <p:spPr>
          <a:xfrm>
            <a:off x="9541234" y="1662953"/>
            <a:ext cx="2320766" cy="4921624"/>
          </a:xfrm>
          <a:prstGeom prst="rect">
            <a:avLst/>
          </a:prstGeom>
        </p:spPr>
      </p:pic>
      <p:pic>
        <p:nvPicPr>
          <p:cNvPr id="6" name="Bilde 6">
            <a:extLst>
              <a:ext uri="{FF2B5EF4-FFF2-40B4-BE49-F238E27FC236}">
                <a16:creationId xmlns:a16="http://schemas.microsoft.com/office/drawing/2014/main" id="{A9ABD6D8-9798-13E0-6FB4-1547C1621476}"/>
              </a:ext>
            </a:extLst>
          </p:cNvPr>
          <p:cNvPicPr>
            <a:picLocks noChangeAspect="1"/>
          </p:cNvPicPr>
          <p:nvPr/>
        </p:nvPicPr>
        <p:blipFill>
          <a:blip r:embed="rId3"/>
          <a:stretch>
            <a:fillRect/>
          </a:stretch>
        </p:blipFill>
        <p:spPr>
          <a:xfrm>
            <a:off x="7221484" y="1715247"/>
            <a:ext cx="2328502" cy="4869330"/>
          </a:xfrm>
          <a:prstGeom prst="rect">
            <a:avLst/>
          </a:prstGeom>
        </p:spPr>
      </p:pic>
    </p:spTree>
    <p:extLst>
      <p:ext uri="{BB962C8B-B14F-4D97-AF65-F5344CB8AC3E}">
        <p14:creationId xmlns:p14="http://schemas.microsoft.com/office/powerpoint/2010/main" val="3340736354"/>
      </p:ext>
    </p:extLst>
  </p:cSld>
  <p:clrMapOvr>
    <a:masterClrMapping/>
  </p:clrMapOvr>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Bilde 4">
            <a:extLst>
              <a:ext uri="{FF2B5EF4-FFF2-40B4-BE49-F238E27FC236}">
                <a16:creationId xmlns:a16="http://schemas.microsoft.com/office/drawing/2014/main" id="{C65984C5-84B5-431A-92FE-5C46EAA55D12}"/>
              </a:ext>
            </a:extLst>
          </p:cNvPr>
          <p:cNvPicPr>
            <a:picLocks noChangeAspect="1"/>
          </p:cNvPicPr>
          <p:nvPr/>
        </p:nvPicPr>
        <p:blipFill>
          <a:blip r:embed="rId2"/>
          <a:stretch>
            <a:fillRect/>
          </a:stretch>
        </p:blipFill>
        <p:spPr>
          <a:xfrm>
            <a:off x="9028991" y="1595643"/>
            <a:ext cx="2111905" cy="4223810"/>
          </a:xfrm>
          <a:prstGeom prst="rect">
            <a:avLst/>
          </a:prstGeom>
        </p:spPr>
      </p:pic>
      <p:sp>
        <p:nvSpPr>
          <p:cNvPr id="2" name="Tittel 1">
            <a:extLst>
              <a:ext uri="{FF2B5EF4-FFF2-40B4-BE49-F238E27FC236}">
                <a16:creationId xmlns:a16="http://schemas.microsoft.com/office/drawing/2014/main" id="{B003721D-3A6F-1205-4377-FC9AE8FF7194}"/>
              </a:ext>
            </a:extLst>
          </p:cNvPr>
          <p:cNvSpPr>
            <a:spLocks noGrp="1"/>
          </p:cNvSpPr>
          <p:nvPr>
            <p:ph type="title"/>
          </p:nvPr>
        </p:nvSpPr>
        <p:spPr>
          <a:xfrm>
            <a:off x="1015459" y="718428"/>
            <a:ext cx="10515600" cy="1288045"/>
          </a:xfrm>
        </p:spPr>
        <p:txBody>
          <a:bodyPr/>
          <a:lstStyle/>
          <a:p>
            <a:r>
              <a:rPr lang="nb-NO" sz="4650" b="1" dirty="0">
                <a:ea typeface="Calibri"/>
                <a:cs typeface="Calibri"/>
              </a:rPr>
              <a:t>Hvordan dele data med koordinator (sende sesjon)</a:t>
            </a:r>
          </a:p>
        </p:txBody>
      </p:sp>
      <p:sp>
        <p:nvSpPr>
          <p:cNvPr id="4" name="Plassholder for tekst 3">
            <a:extLst>
              <a:ext uri="{FF2B5EF4-FFF2-40B4-BE49-F238E27FC236}">
                <a16:creationId xmlns:a16="http://schemas.microsoft.com/office/drawing/2014/main" id="{9D482573-CC02-C136-1E41-4F627D5A495E}"/>
              </a:ext>
            </a:extLst>
          </p:cNvPr>
          <p:cNvSpPr>
            <a:spLocks noGrp="1"/>
          </p:cNvSpPr>
          <p:nvPr>
            <p:ph type="body" sz="quarter" idx="13"/>
          </p:nvPr>
        </p:nvSpPr>
        <p:spPr>
          <a:xfrm>
            <a:off x="1015459" y="2177397"/>
            <a:ext cx="6020992" cy="3962176"/>
          </a:xfrm>
        </p:spPr>
        <p:txBody>
          <a:bodyPr vert="horz" lIns="0" tIns="0" rIns="0" bIns="0" rtlCol="0" anchor="t">
            <a:normAutofit/>
          </a:bodyPr>
          <a:lstStyle/>
          <a:p>
            <a:pPr marL="0" indent="0">
              <a:buNone/>
            </a:pPr>
            <a:r>
              <a:rPr lang="nb-NO" sz="2000" dirty="0">
                <a:ea typeface="Calibri"/>
                <a:cs typeface="Calibri"/>
              </a:rPr>
              <a:t>Når sesjonen er ferdig kan observatøren velge å sende sesjonen umiddelbart til koordinator, eller vente til senere. Observatøren kan sende på to måter:</a:t>
            </a:r>
            <a:endParaRPr lang="nb-NO" dirty="0"/>
          </a:p>
          <a:p>
            <a:pPr marL="269875" indent="-269875"/>
            <a:endParaRPr lang="nb-NO" sz="2000" dirty="0">
              <a:ea typeface="Calibri"/>
              <a:cs typeface="Calibri"/>
            </a:endParaRPr>
          </a:p>
          <a:p>
            <a:pPr marL="0" indent="0">
              <a:buNone/>
            </a:pPr>
            <a:r>
              <a:rPr lang="nb-NO" sz="2000" dirty="0">
                <a:ea typeface="Calibri"/>
                <a:cs typeface="Calibri"/>
              </a:rPr>
              <a:t>1. Under pågående observasjon kan observatør avslutte sesjonen ved å sende den til koordinator:</a:t>
            </a:r>
          </a:p>
          <a:p>
            <a:pPr>
              <a:buFont typeface="Arial" panose="020B0604020202020204" pitchFamily="34" charset="0"/>
              <a:buChar char="•"/>
            </a:pPr>
            <a:endParaRPr lang="nb-NO" sz="2000" dirty="0">
              <a:ea typeface="Calibri"/>
              <a:cs typeface="Calibri"/>
            </a:endParaRPr>
          </a:p>
          <a:p>
            <a:pPr>
              <a:buFont typeface="Arial" panose="020B0604020202020204" pitchFamily="34" charset="0"/>
              <a:buChar char="•"/>
            </a:pPr>
            <a:r>
              <a:rPr lang="nb-NO" sz="2000" dirty="0">
                <a:ea typeface="Calibri"/>
                <a:cs typeface="Calibri"/>
              </a:rPr>
              <a:t>Gå inn på </a:t>
            </a:r>
            <a:r>
              <a:rPr lang="nb-NO" sz="2000" dirty="0" err="1">
                <a:ea typeface="Calibri"/>
                <a:cs typeface="Calibri"/>
              </a:rPr>
              <a:t>tellelisten</a:t>
            </a:r>
            <a:r>
              <a:rPr lang="nb-NO" sz="2000" dirty="0">
                <a:ea typeface="Calibri"/>
                <a:cs typeface="Calibri"/>
              </a:rPr>
              <a:t> i venstre hjørne </a:t>
            </a:r>
            <a:endParaRPr lang="nb-NO" dirty="0"/>
          </a:p>
          <a:p>
            <a:pPr>
              <a:buFont typeface="Arial" panose="020B0604020202020204" pitchFamily="34" charset="0"/>
              <a:buChar char="•"/>
            </a:pPr>
            <a:r>
              <a:rPr lang="nb-NO" sz="2000" dirty="0" err="1">
                <a:ea typeface="Calibri"/>
                <a:cs typeface="Calibri"/>
              </a:rPr>
              <a:t>Scroll</a:t>
            </a:r>
            <a:r>
              <a:rPr lang="nb-NO" sz="2000" dirty="0">
                <a:ea typeface="Calibri"/>
                <a:cs typeface="Calibri"/>
              </a:rPr>
              <a:t> ned siden og velg "Send koordinator"</a:t>
            </a:r>
          </a:p>
          <a:p>
            <a:pPr marL="269875" indent="-269875"/>
            <a:endParaRPr lang="nb-NO" sz="2000" dirty="0">
              <a:ea typeface="Calibri"/>
              <a:cs typeface="Calibri"/>
            </a:endParaRPr>
          </a:p>
          <a:p>
            <a:pPr marL="269875" indent="-269875"/>
            <a:endParaRPr lang="nb-NO" sz="2000" dirty="0">
              <a:ea typeface="Calibri"/>
              <a:cs typeface="Calibri"/>
            </a:endParaRPr>
          </a:p>
          <a:p>
            <a:pPr marL="269875" indent="-269875"/>
            <a:endParaRPr lang="nb-NO" dirty="0">
              <a:ea typeface="Calibri"/>
              <a:cs typeface="Calibri"/>
            </a:endParaRPr>
          </a:p>
        </p:txBody>
      </p:sp>
      <p:sp>
        <p:nvSpPr>
          <p:cNvPr id="7" name="Ellipse 6">
            <a:extLst>
              <a:ext uri="{FF2B5EF4-FFF2-40B4-BE49-F238E27FC236}">
                <a16:creationId xmlns:a16="http://schemas.microsoft.com/office/drawing/2014/main" id="{FEDD9528-9F75-4532-B7DE-BF06581A02ED}"/>
              </a:ext>
            </a:extLst>
          </p:cNvPr>
          <p:cNvSpPr/>
          <p:nvPr/>
        </p:nvSpPr>
        <p:spPr>
          <a:xfrm>
            <a:off x="10012924" y="4851528"/>
            <a:ext cx="970383" cy="545397"/>
          </a:xfrm>
          <a:prstGeom prst="ellipse">
            <a:avLst/>
          </a:prstGeom>
          <a:noFill/>
          <a:ln>
            <a:solidFill>
              <a:srgbClr val="F3786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a:p>
        </p:txBody>
      </p:sp>
      <p:pic>
        <p:nvPicPr>
          <p:cNvPr id="9" name="Bilde 8">
            <a:extLst>
              <a:ext uri="{FF2B5EF4-FFF2-40B4-BE49-F238E27FC236}">
                <a16:creationId xmlns:a16="http://schemas.microsoft.com/office/drawing/2014/main" id="{7F087FC5-91EA-4A81-80AE-B1D88BE0D9AB}"/>
              </a:ext>
            </a:extLst>
          </p:cNvPr>
          <p:cNvPicPr>
            <a:picLocks noChangeAspect="1"/>
          </p:cNvPicPr>
          <p:nvPr/>
        </p:nvPicPr>
        <p:blipFill>
          <a:blip r:embed="rId3"/>
          <a:stretch>
            <a:fillRect/>
          </a:stretch>
        </p:blipFill>
        <p:spPr>
          <a:xfrm>
            <a:off x="6831517" y="1595643"/>
            <a:ext cx="2111905" cy="4238967"/>
          </a:xfrm>
          <a:prstGeom prst="rect">
            <a:avLst/>
          </a:prstGeom>
        </p:spPr>
      </p:pic>
      <p:sp>
        <p:nvSpPr>
          <p:cNvPr id="12" name="Ellipse 11">
            <a:extLst>
              <a:ext uri="{FF2B5EF4-FFF2-40B4-BE49-F238E27FC236}">
                <a16:creationId xmlns:a16="http://schemas.microsoft.com/office/drawing/2014/main" id="{4B2166B8-E28E-44CF-9081-2A01DEC7DCBE}"/>
              </a:ext>
            </a:extLst>
          </p:cNvPr>
          <p:cNvSpPr/>
          <p:nvPr/>
        </p:nvSpPr>
        <p:spPr>
          <a:xfrm>
            <a:off x="6917086" y="2125043"/>
            <a:ext cx="740277" cy="441177"/>
          </a:xfrm>
          <a:prstGeom prst="ellipse">
            <a:avLst/>
          </a:prstGeom>
          <a:noFill/>
          <a:ln>
            <a:solidFill>
              <a:srgbClr val="F3786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a:p>
        </p:txBody>
      </p:sp>
    </p:spTree>
    <p:extLst>
      <p:ext uri="{BB962C8B-B14F-4D97-AF65-F5344CB8AC3E}">
        <p14:creationId xmlns:p14="http://schemas.microsoft.com/office/powerpoint/2010/main" val="1595910372"/>
      </p:ext>
    </p:extLst>
  </p:cSld>
  <p:clrMapOvr>
    <a:masterClrMapping/>
  </p:clrMapOvr>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3" name="Bilde 12">
            <a:extLst>
              <a:ext uri="{FF2B5EF4-FFF2-40B4-BE49-F238E27FC236}">
                <a16:creationId xmlns:a16="http://schemas.microsoft.com/office/drawing/2014/main" id="{7B8479A0-D385-4ED5-883F-F44D95C4D238}"/>
              </a:ext>
            </a:extLst>
          </p:cNvPr>
          <p:cNvPicPr>
            <a:picLocks noChangeAspect="1"/>
          </p:cNvPicPr>
          <p:nvPr/>
        </p:nvPicPr>
        <p:blipFill>
          <a:blip r:embed="rId2"/>
          <a:stretch>
            <a:fillRect/>
          </a:stretch>
        </p:blipFill>
        <p:spPr>
          <a:xfrm>
            <a:off x="9711111" y="1613849"/>
            <a:ext cx="1465430" cy="3034107"/>
          </a:xfrm>
          <a:prstGeom prst="rect">
            <a:avLst/>
          </a:prstGeom>
        </p:spPr>
      </p:pic>
      <p:pic>
        <p:nvPicPr>
          <p:cNvPr id="9" name="Bilde 8">
            <a:extLst>
              <a:ext uri="{FF2B5EF4-FFF2-40B4-BE49-F238E27FC236}">
                <a16:creationId xmlns:a16="http://schemas.microsoft.com/office/drawing/2014/main" id="{BA9C0F13-7E9C-454D-B3B8-DA88D8C956B6}"/>
              </a:ext>
            </a:extLst>
          </p:cNvPr>
          <p:cNvPicPr>
            <a:picLocks noChangeAspect="1"/>
          </p:cNvPicPr>
          <p:nvPr/>
        </p:nvPicPr>
        <p:blipFill>
          <a:blip r:embed="rId3"/>
          <a:stretch>
            <a:fillRect/>
          </a:stretch>
        </p:blipFill>
        <p:spPr>
          <a:xfrm>
            <a:off x="8191055" y="1613848"/>
            <a:ext cx="1507051" cy="3034108"/>
          </a:xfrm>
          <a:prstGeom prst="rect">
            <a:avLst/>
          </a:prstGeom>
        </p:spPr>
      </p:pic>
      <p:sp>
        <p:nvSpPr>
          <p:cNvPr id="2" name="Tittel 1">
            <a:extLst>
              <a:ext uri="{FF2B5EF4-FFF2-40B4-BE49-F238E27FC236}">
                <a16:creationId xmlns:a16="http://schemas.microsoft.com/office/drawing/2014/main" id="{B003721D-3A6F-1205-4377-FC9AE8FF7194}"/>
              </a:ext>
            </a:extLst>
          </p:cNvPr>
          <p:cNvSpPr>
            <a:spLocks noGrp="1"/>
          </p:cNvSpPr>
          <p:nvPr>
            <p:ph type="title"/>
          </p:nvPr>
        </p:nvSpPr>
        <p:spPr>
          <a:xfrm>
            <a:off x="1015459" y="718428"/>
            <a:ext cx="10515600" cy="1288045"/>
          </a:xfrm>
        </p:spPr>
        <p:txBody>
          <a:bodyPr/>
          <a:lstStyle/>
          <a:p>
            <a:r>
              <a:rPr lang="nb-NO" sz="4650" b="1" dirty="0">
                <a:ea typeface="Calibri"/>
                <a:cs typeface="Calibri"/>
              </a:rPr>
              <a:t>Hvordan dele data med koordinator (sende sesjon) forts. </a:t>
            </a:r>
          </a:p>
        </p:txBody>
      </p:sp>
      <p:sp>
        <p:nvSpPr>
          <p:cNvPr id="4" name="Plassholder for tekst 3">
            <a:extLst>
              <a:ext uri="{FF2B5EF4-FFF2-40B4-BE49-F238E27FC236}">
                <a16:creationId xmlns:a16="http://schemas.microsoft.com/office/drawing/2014/main" id="{9D482573-CC02-C136-1E41-4F627D5A495E}"/>
              </a:ext>
            </a:extLst>
          </p:cNvPr>
          <p:cNvSpPr>
            <a:spLocks noGrp="1"/>
          </p:cNvSpPr>
          <p:nvPr>
            <p:ph type="body" sz="quarter" idx="13"/>
          </p:nvPr>
        </p:nvSpPr>
        <p:spPr>
          <a:xfrm>
            <a:off x="1015459" y="2177396"/>
            <a:ext cx="5809547" cy="4572196"/>
          </a:xfrm>
        </p:spPr>
        <p:txBody>
          <a:bodyPr vert="horz" lIns="0" tIns="0" rIns="0" bIns="0" rtlCol="0" anchor="t">
            <a:normAutofit lnSpcReduction="10000"/>
          </a:bodyPr>
          <a:lstStyle/>
          <a:p>
            <a:pPr marL="0" indent="0">
              <a:buNone/>
            </a:pPr>
            <a:r>
              <a:rPr lang="nb-NO" sz="2000" dirty="0">
                <a:ea typeface="Calibri"/>
                <a:cs typeface="Calibri"/>
              </a:rPr>
              <a:t>2. Observatøren kan også sender en sesjon til koordinator fra hovedmenyen:</a:t>
            </a:r>
            <a:endParaRPr lang="nb-NO" dirty="0">
              <a:ea typeface="Calibri"/>
              <a:cs typeface="Calibri"/>
            </a:endParaRPr>
          </a:p>
          <a:p>
            <a:pPr marL="269875" indent="-269875">
              <a:buFont typeface="Arial"/>
              <a:buChar char="•"/>
            </a:pPr>
            <a:r>
              <a:rPr lang="nb-NO" sz="2000" dirty="0">
                <a:ea typeface="+mn-lt"/>
                <a:cs typeface="Calibri"/>
              </a:rPr>
              <a:t>Velg "Ikke</a:t>
            </a:r>
            <a:r>
              <a:rPr lang="nb-NO" sz="2000" dirty="0">
                <a:ea typeface="+mn-lt"/>
                <a:cs typeface="+mn-lt"/>
              </a:rPr>
              <a:t> sendte sesjoner"</a:t>
            </a:r>
            <a:endParaRPr lang="nb-NO" dirty="0">
              <a:ea typeface="+mn-lt"/>
              <a:cs typeface="Calibri"/>
            </a:endParaRPr>
          </a:p>
          <a:p>
            <a:pPr marL="269875" indent="-269875">
              <a:buFont typeface="Arial"/>
              <a:buChar char="•"/>
            </a:pPr>
            <a:r>
              <a:rPr lang="nb-NO" sz="2000" dirty="0">
                <a:ea typeface="Calibri"/>
                <a:cs typeface="Calibri"/>
              </a:rPr>
              <a:t>Velg "Se detaljer" for aktuell sesjon slik at alle enkeltobservasjonene i sesjonen blir synlig </a:t>
            </a:r>
            <a:endParaRPr lang="nb-NO" dirty="0">
              <a:ea typeface="Calibri"/>
              <a:cs typeface="Calibri"/>
            </a:endParaRPr>
          </a:p>
          <a:p>
            <a:pPr marL="269875" indent="-269875">
              <a:buFont typeface="Arial"/>
              <a:buChar char="•"/>
            </a:pPr>
            <a:r>
              <a:rPr lang="nb-NO" sz="2000" dirty="0" err="1">
                <a:ea typeface="Calibri"/>
                <a:cs typeface="Calibri"/>
              </a:rPr>
              <a:t>Scroll</a:t>
            </a:r>
            <a:r>
              <a:rPr lang="nb-NO" sz="2000" dirty="0">
                <a:ea typeface="Calibri"/>
                <a:cs typeface="Calibri"/>
              </a:rPr>
              <a:t> ned siden og velg  "Send til koordinator"</a:t>
            </a:r>
            <a:endParaRPr lang="nb-NO" dirty="0">
              <a:cs typeface="Calibri"/>
            </a:endParaRPr>
          </a:p>
          <a:p>
            <a:pPr marL="269875" indent="-269875"/>
            <a:endParaRPr lang="nb-NO" sz="2000" dirty="0">
              <a:ea typeface="Calibri"/>
              <a:cs typeface="Calibri"/>
            </a:endParaRPr>
          </a:p>
          <a:p>
            <a:pPr marL="0" indent="0">
              <a:buNone/>
            </a:pPr>
            <a:r>
              <a:rPr lang="nb-NO" sz="2000" dirty="0">
                <a:ea typeface="Calibri"/>
                <a:cs typeface="Calibri"/>
              </a:rPr>
              <a:t>Når observatøren har sendt dataene til koordinatoren har vedkommende mistet muligheten til å redigere dataene. Er det behov for endringer etter at dataene er sendt må dette gjøres av koordinatoren i </a:t>
            </a:r>
            <a:r>
              <a:rPr lang="nb-NO" sz="2000" dirty="0" err="1">
                <a:ea typeface="Calibri"/>
                <a:cs typeface="Calibri"/>
              </a:rPr>
              <a:t>admin</a:t>
            </a:r>
            <a:r>
              <a:rPr lang="nb-NO" sz="2000" dirty="0">
                <a:ea typeface="Calibri"/>
                <a:cs typeface="Calibri"/>
              </a:rPr>
              <a:t>. grensesnittet. </a:t>
            </a:r>
            <a:endParaRPr lang="en-US" sz="2000" dirty="0">
              <a:ea typeface="+mn-lt"/>
              <a:cs typeface="+mn-lt"/>
            </a:endParaRPr>
          </a:p>
          <a:p>
            <a:pPr marL="269875" indent="-269875"/>
            <a:endParaRPr lang="nb-NO" dirty="0">
              <a:ea typeface="Calibri"/>
              <a:cs typeface="Calibri"/>
            </a:endParaRPr>
          </a:p>
        </p:txBody>
      </p:sp>
      <p:pic>
        <p:nvPicPr>
          <p:cNvPr id="3" name="Bilde 6">
            <a:extLst>
              <a:ext uri="{FF2B5EF4-FFF2-40B4-BE49-F238E27FC236}">
                <a16:creationId xmlns:a16="http://schemas.microsoft.com/office/drawing/2014/main" id="{0B634B6E-689E-D455-51AF-B9C1CF1F65A4}"/>
              </a:ext>
            </a:extLst>
          </p:cNvPr>
          <p:cNvPicPr>
            <a:picLocks noChangeAspect="1"/>
          </p:cNvPicPr>
          <p:nvPr/>
        </p:nvPicPr>
        <p:blipFill>
          <a:blip r:embed="rId4"/>
          <a:stretch>
            <a:fillRect/>
          </a:stretch>
        </p:blipFill>
        <p:spPr>
          <a:xfrm>
            <a:off x="6670999" y="1613850"/>
            <a:ext cx="1507052" cy="3091563"/>
          </a:xfrm>
          <a:prstGeom prst="rect">
            <a:avLst/>
          </a:prstGeom>
        </p:spPr>
      </p:pic>
      <p:sp>
        <p:nvSpPr>
          <p:cNvPr id="8" name="Ellipse 7">
            <a:extLst>
              <a:ext uri="{FF2B5EF4-FFF2-40B4-BE49-F238E27FC236}">
                <a16:creationId xmlns:a16="http://schemas.microsoft.com/office/drawing/2014/main" id="{2545F7CE-5ECA-4E5D-9E9A-0BD50785ADF1}"/>
              </a:ext>
            </a:extLst>
          </p:cNvPr>
          <p:cNvSpPr/>
          <p:nvPr/>
        </p:nvSpPr>
        <p:spPr>
          <a:xfrm>
            <a:off x="10327700" y="3709648"/>
            <a:ext cx="808653" cy="535782"/>
          </a:xfrm>
          <a:prstGeom prst="ellipse">
            <a:avLst/>
          </a:prstGeom>
          <a:noFill/>
          <a:ln>
            <a:solidFill>
              <a:srgbClr val="F3786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a:p>
        </p:txBody>
      </p:sp>
      <p:sp>
        <p:nvSpPr>
          <p:cNvPr id="10" name="Ellipse 9">
            <a:extLst>
              <a:ext uri="{FF2B5EF4-FFF2-40B4-BE49-F238E27FC236}">
                <a16:creationId xmlns:a16="http://schemas.microsoft.com/office/drawing/2014/main" id="{7B509E7A-0D0A-49CD-A849-5CAC4D269761}"/>
              </a:ext>
            </a:extLst>
          </p:cNvPr>
          <p:cNvSpPr/>
          <p:nvPr/>
        </p:nvSpPr>
        <p:spPr>
          <a:xfrm>
            <a:off x="6760113" y="2623850"/>
            <a:ext cx="1185051" cy="535782"/>
          </a:xfrm>
          <a:prstGeom prst="ellipse">
            <a:avLst/>
          </a:prstGeom>
          <a:noFill/>
          <a:ln>
            <a:solidFill>
              <a:srgbClr val="F3786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a:p>
        </p:txBody>
      </p:sp>
      <p:sp>
        <p:nvSpPr>
          <p:cNvPr id="11" name="Ellipse 10">
            <a:extLst>
              <a:ext uri="{FF2B5EF4-FFF2-40B4-BE49-F238E27FC236}">
                <a16:creationId xmlns:a16="http://schemas.microsoft.com/office/drawing/2014/main" id="{E5C10F0A-2D74-4BBD-8B15-17DC134F980C}"/>
              </a:ext>
            </a:extLst>
          </p:cNvPr>
          <p:cNvSpPr/>
          <p:nvPr/>
        </p:nvSpPr>
        <p:spPr>
          <a:xfrm>
            <a:off x="8900306" y="3267942"/>
            <a:ext cx="685519" cy="535782"/>
          </a:xfrm>
          <a:prstGeom prst="ellipse">
            <a:avLst/>
          </a:prstGeom>
          <a:noFill/>
          <a:ln>
            <a:solidFill>
              <a:srgbClr val="F3786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a:p>
        </p:txBody>
      </p:sp>
    </p:spTree>
    <p:extLst>
      <p:ext uri="{BB962C8B-B14F-4D97-AF65-F5344CB8AC3E}">
        <p14:creationId xmlns:p14="http://schemas.microsoft.com/office/powerpoint/2010/main" val="653797256"/>
      </p:ext>
    </p:extLst>
  </p:cSld>
  <p:clrMapOvr>
    <a:masterClrMapping/>
  </p:clrMapOvr>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6356C3F8-06F2-4EAC-ADA6-C9DB0EC0419C}"/>
              </a:ext>
            </a:extLst>
          </p:cNvPr>
          <p:cNvSpPr>
            <a:spLocks noGrp="1"/>
          </p:cNvSpPr>
          <p:nvPr>
            <p:ph type="title"/>
          </p:nvPr>
        </p:nvSpPr>
        <p:spPr/>
        <p:txBody>
          <a:bodyPr/>
          <a:lstStyle/>
          <a:p>
            <a:r>
              <a:rPr lang="nb-NO" b="1"/>
              <a:t>Hovedmeny</a:t>
            </a:r>
          </a:p>
        </p:txBody>
      </p:sp>
      <p:sp>
        <p:nvSpPr>
          <p:cNvPr id="4" name="Plassholder for tekst 3">
            <a:extLst>
              <a:ext uri="{FF2B5EF4-FFF2-40B4-BE49-F238E27FC236}">
                <a16:creationId xmlns:a16="http://schemas.microsoft.com/office/drawing/2014/main" id="{ADDB2B22-FC49-457E-BD13-494548B9B19B}"/>
              </a:ext>
            </a:extLst>
          </p:cNvPr>
          <p:cNvSpPr>
            <a:spLocks noGrp="1"/>
          </p:cNvSpPr>
          <p:nvPr>
            <p:ph type="body" sz="quarter" idx="13"/>
          </p:nvPr>
        </p:nvSpPr>
        <p:spPr>
          <a:xfrm>
            <a:off x="991170" y="1741801"/>
            <a:ext cx="6485697" cy="4349134"/>
          </a:xfrm>
        </p:spPr>
        <p:txBody>
          <a:bodyPr vert="horz" lIns="0" tIns="0" rIns="0" bIns="0" rtlCol="0" anchor="t">
            <a:normAutofit fontScale="62500" lnSpcReduction="20000"/>
          </a:bodyPr>
          <a:lstStyle/>
          <a:p>
            <a:pPr marL="0" indent="0">
              <a:buNone/>
            </a:pPr>
            <a:r>
              <a:rPr lang="nb-NO" b="1" dirty="0">
                <a:ea typeface="+mn-lt"/>
                <a:cs typeface="+mn-lt"/>
              </a:rPr>
              <a:t>Du kan gå til hovedmenyen, uansett hvor du er i løsningen.</a:t>
            </a:r>
            <a:r>
              <a:rPr lang="nb-NO" b="1" dirty="0">
                <a:ea typeface="Calibri"/>
                <a:cs typeface="Calibri"/>
              </a:rPr>
              <a:t> Fra hovedmenyen kan du: </a:t>
            </a:r>
            <a:endParaRPr lang="nb-NO" dirty="0"/>
          </a:p>
          <a:p>
            <a:pPr marL="0" indent="0">
              <a:buNone/>
            </a:pPr>
            <a:endParaRPr lang="nb-NO" b="1" dirty="0">
              <a:ea typeface="Calibri"/>
              <a:cs typeface="Calibri"/>
            </a:endParaRPr>
          </a:p>
          <a:p>
            <a:pPr marL="539750" lvl="1" indent="-179705">
              <a:buFont typeface="Arial" panose="020B0604020202020204" pitchFamily="34" charset="0"/>
              <a:buChar char="•"/>
            </a:pPr>
            <a:r>
              <a:rPr lang="nb-NO" sz="3200" dirty="0">
                <a:solidFill>
                  <a:schemeClr val="tx1"/>
                </a:solidFill>
              </a:rPr>
              <a:t>Starte en ny sesjon (observasjon).</a:t>
            </a:r>
            <a:endParaRPr lang="nb-NO" sz="3200" dirty="0">
              <a:solidFill>
                <a:schemeClr val="tx1"/>
              </a:solidFill>
              <a:ea typeface="Calibri" panose="020F0502020204030204"/>
              <a:cs typeface="Calibri" panose="020F0502020204030204"/>
            </a:endParaRPr>
          </a:p>
          <a:p>
            <a:pPr marL="539750" lvl="1" indent="-179705">
              <a:buFont typeface="Arial" panose="020B0604020202020204" pitchFamily="34" charset="0"/>
              <a:buChar char="•"/>
            </a:pPr>
            <a:endParaRPr lang="nb-NO" sz="3200" dirty="0">
              <a:solidFill>
                <a:schemeClr val="tx1"/>
              </a:solidFill>
              <a:ea typeface="Calibri" panose="020F0502020204030204"/>
              <a:cs typeface="Calibri" panose="020F0502020204030204"/>
            </a:endParaRPr>
          </a:p>
          <a:p>
            <a:pPr marL="539750" lvl="1" indent="-179705">
              <a:buFont typeface="Arial" panose="020B0604020202020204" pitchFamily="34" charset="0"/>
              <a:buChar char="•"/>
            </a:pPr>
            <a:r>
              <a:rPr lang="nb-NO" sz="3200" dirty="0">
                <a:solidFill>
                  <a:schemeClr val="tx1"/>
                </a:solidFill>
                <a:ea typeface="Calibri" panose="020F0502020204030204"/>
                <a:cs typeface="Calibri" panose="020F0502020204030204"/>
              </a:rPr>
              <a:t>Se på og endre sesjoner som ikke er send til koordinator.</a:t>
            </a:r>
          </a:p>
          <a:p>
            <a:pPr marL="539750" lvl="1" indent="-179705">
              <a:buFont typeface="Arial" panose="020B0604020202020204" pitchFamily="34" charset="0"/>
              <a:buChar char="•"/>
            </a:pPr>
            <a:endParaRPr lang="nb-NO" sz="3200" dirty="0">
              <a:solidFill>
                <a:schemeClr val="tx1"/>
              </a:solidFill>
            </a:endParaRPr>
          </a:p>
          <a:p>
            <a:pPr marL="539750" lvl="1" indent="-179705">
              <a:buFont typeface="Arial" panose="020B0604020202020204" pitchFamily="34" charset="0"/>
              <a:buChar char="•"/>
            </a:pPr>
            <a:r>
              <a:rPr lang="nb-NO" sz="3200" dirty="0">
                <a:solidFill>
                  <a:schemeClr val="tx1"/>
                </a:solidFill>
              </a:rPr>
              <a:t>Se på sesjoner som er send til koordinator. </a:t>
            </a:r>
            <a:endParaRPr lang="nb-NO" sz="3200" dirty="0">
              <a:solidFill>
                <a:schemeClr val="tx1"/>
              </a:solidFill>
              <a:ea typeface="Calibri"/>
              <a:cs typeface="Calibri"/>
            </a:endParaRPr>
          </a:p>
          <a:p>
            <a:pPr marL="539750" lvl="1" indent="-179705">
              <a:buFont typeface="Arial" panose="020B0604020202020204" pitchFamily="34" charset="0"/>
              <a:buChar char="•"/>
            </a:pPr>
            <a:endParaRPr lang="nb-NO" sz="3200" dirty="0">
              <a:solidFill>
                <a:schemeClr val="tx1"/>
              </a:solidFill>
              <a:ea typeface="+mn-lt"/>
              <a:cs typeface="+mn-lt"/>
            </a:endParaRPr>
          </a:p>
          <a:p>
            <a:pPr marL="539750" lvl="1" indent="-179705">
              <a:buFont typeface="Arial" panose="020B0604020202020204" pitchFamily="34" charset="0"/>
              <a:buChar char="•"/>
            </a:pPr>
            <a:r>
              <a:rPr lang="nb-NO" sz="3200" dirty="0">
                <a:solidFill>
                  <a:schemeClr val="tx1"/>
                </a:solidFill>
              </a:rPr>
              <a:t>Se på din profil.</a:t>
            </a:r>
            <a:endParaRPr lang="nb-NO" sz="3200" dirty="0">
              <a:solidFill>
                <a:schemeClr val="tx1"/>
              </a:solidFill>
              <a:ea typeface="Calibri"/>
              <a:cs typeface="Calibri"/>
            </a:endParaRPr>
          </a:p>
          <a:p>
            <a:pPr marL="539750" lvl="1" indent="-179705">
              <a:buFont typeface="Arial" panose="020B0604020202020204" pitchFamily="34" charset="0"/>
              <a:buChar char="•"/>
            </a:pPr>
            <a:endParaRPr lang="nb-NO" sz="3200" dirty="0">
              <a:ea typeface="+mn-lt"/>
              <a:cs typeface="+mn-lt"/>
            </a:endParaRPr>
          </a:p>
          <a:p>
            <a:pPr marL="89991" indent="0">
              <a:buNone/>
            </a:pPr>
            <a:r>
              <a:rPr lang="nb-NO" sz="3200" dirty="0">
                <a:ea typeface="+mn-lt"/>
                <a:cs typeface="+mn-lt"/>
              </a:rPr>
              <a:t>NB - Dersom du har startet en observasjonssesjon vil sesjonen avsluttes når du går inn på et underpunkt i hovedmenyen slik at du må opprette en ny sesjon for å fortsette å observere. </a:t>
            </a:r>
            <a:endParaRPr lang="nb-NO" sz="3200" dirty="0">
              <a:ea typeface="Calibri" panose="020F0502020204030204"/>
              <a:cs typeface="Calibri" panose="020F0502020204030204"/>
            </a:endParaRPr>
          </a:p>
          <a:p>
            <a:pPr marL="539750" lvl="1" indent="-179705">
              <a:buFont typeface="Arial" panose="020B0604020202020204" pitchFamily="34" charset="0"/>
              <a:buChar char="•"/>
            </a:pPr>
            <a:endParaRPr lang="nb-NO" sz="3200" dirty="0">
              <a:solidFill>
                <a:schemeClr val="tx1"/>
              </a:solidFill>
              <a:ea typeface="Calibri"/>
              <a:cs typeface="Calibri"/>
            </a:endParaRPr>
          </a:p>
          <a:p>
            <a:pPr marL="0" indent="0">
              <a:buNone/>
            </a:pPr>
            <a:endParaRPr lang="nb-NO" dirty="0">
              <a:ea typeface="Calibri" panose="020F0502020204030204"/>
              <a:cs typeface="Calibri" panose="020F0502020204030204"/>
            </a:endParaRPr>
          </a:p>
        </p:txBody>
      </p:sp>
      <p:pic>
        <p:nvPicPr>
          <p:cNvPr id="7" name="Bilde 6">
            <a:extLst>
              <a:ext uri="{FF2B5EF4-FFF2-40B4-BE49-F238E27FC236}">
                <a16:creationId xmlns:a16="http://schemas.microsoft.com/office/drawing/2014/main" id="{FDA737FF-BA0C-D745-8FA3-0B22E1E4D68B}"/>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7481665" y="2618521"/>
            <a:ext cx="2111609" cy="3843990"/>
          </a:xfrm>
          <a:prstGeom prst="rect">
            <a:avLst/>
          </a:prstGeom>
        </p:spPr>
      </p:pic>
      <p:pic>
        <p:nvPicPr>
          <p:cNvPr id="6" name="Bilde 5">
            <a:extLst>
              <a:ext uri="{FF2B5EF4-FFF2-40B4-BE49-F238E27FC236}">
                <a16:creationId xmlns:a16="http://schemas.microsoft.com/office/drawing/2014/main" id="{155671C5-CAC2-4475-8E17-7AAC7CBB9BE8}"/>
              </a:ext>
            </a:extLst>
          </p:cNvPr>
          <p:cNvPicPr>
            <a:picLocks noChangeAspect="1"/>
          </p:cNvPicPr>
          <p:nvPr/>
        </p:nvPicPr>
        <p:blipFill>
          <a:blip r:embed="rId4"/>
          <a:stretch>
            <a:fillRect/>
          </a:stretch>
        </p:blipFill>
        <p:spPr>
          <a:xfrm>
            <a:off x="9342087" y="1679585"/>
            <a:ext cx="2728230" cy="4973113"/>
          </a:xfrm>
          <a:prstGeom prst="rect">
            <a:avLst/>
          </a:prstGeom>
        </p:spPr>
      </p:pic>
      <p:sp>
        <p:nvSpPr>
          <p:cNvPr id="12" name="Plassholder for tekst 11">
            <a:extLst>
              <a:ext uri="{FF2B5EF4-FFF2-40B4-BE49-F238E27FC236}">
                <a16:creationId xmlns:a16="http://schemas.microsoft.com/office/drawing/2014/main" id="{E2D48AAA-35B9-4B7C-A46C-24AF382D21BB}"/>
              </a:ext>
            </a:extLst>
          </p:cNvPr>
          <p:cNvSpPr>
            <a:spLocks noGrp="1"/>
          </p:cNvSpPr>
          <p:nvPr>
            <p:ph type="body" sz="quarter" idx="11"/>
          </p:nvPr>
        </p:nvSpPr>
        <p:spPr>
          <a:xfrm>
            <a:off x="1015339" y="1327983"/>
            <a:ext cx="10515600" cy="307777"/>
          </a:xfrm>
        </p:spPr>
        <p:txBody>
          <a:bodyPr vert="horz" wrap="square" lIns="0" tIns="0" rIns="0" bIns="0" rtlCol="0" anchor="t">
            <a:spAutoFit/>
          </a:bodyPr>
          <a:lstStyle/>
          <a:p>
            <a:endParaRPr lang="nb-NO" sz="2000" b="1">
              <a:solidFill>
                <a:schemeClr val="dk1"/>
              </a:solidFill>
              <a:ea typeface="Calibri" panose="020F0502020204030204"/>
              <a:cs typeface="Calibri" panose="020F0502020204030204"/>
            </a:endParaRPr>
          </a:p>
        </p:txBody>
      </p:sp>
      <p:sp>
        <p:nvSpPr>
          <p:cNvPr id="9" name="Ellipse 8">
            <a:extLst>
              <a:ext uri="{FF2B5EF4-FFF2-40B4-BE49-F238E27FC236}">
                <a16:creationId xmlns:a16="http://schemas.microsoft.com/office/drawing/2014/main" id="{7EC0EF38-EFC0-4A17-AA9A-04912EFD824C}"/>
              </a:ext>
            </a:extLst>
          </p:cNvPr>
          <p:cNvSpPr/>
          <p:nvPr/>
        </p:nvSpPr>
        <p:spPr>
          <a:xfrm>
            <a:off x="8624555" y="3257319"/>
            <a:ext cx="911331" cy="343361"/>
          </a:xfrm>
          <a:prstGeom prst="ellipse">
            <a:avLst/>
          </a:prstGeom>
          <a:noFill/>
          <a:ln>
            <a:solidFill>
              <a:srgbClr val="F3786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a:p>
        </p:txBody>
      </p:sp>
    </p:spTree>
    <p:extLst>
      <p:ext uri="{BB962C8B-B14F-4D97-AF65-F5344CB8AC3E}">
        <p14:creationId xmlns:p14="http://schemas.microsoft.com/office/powerpoint/2010/main" val="2504981894"/>
      </p:ext>
    </p:extLst>
  </p:cSld>
  <p:clrMapOvr>
    <a:masterClrMapping/>
  </p:clrMapOvr>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1DDFDEDF-0A08-45F2-9547-D2A4F3D2FAD3}"/>
              </a:ext>
            </a:extLst>
          </p:cNvPr>
          <p:cNvSpPr>
            <a:spLocks noGrp="1"/>
          </p:cNvSpPr>
          <p:nvPr>
            <p:ph type="title"/>
          </p:nvPr>
        </p:nvSpPr>
        <p:spPr>
          <a:xfrm>
            <a:off x="626988" y="569016"/>
            <a:ext cx="10515600" cy="644022"/>
          </a:xfrm>
        </p:spPr>
        <p:txBody>
          <a:bodyPr/>
          <a:lstStyle/>
          <a:p>
            <a:r>
              <a:rPr lang="nb-NO" sz="4650" b="1" dirty="0">
                <a:ea typeface="+mj-lt"/>
                <a:cs typeface="+mj-lt"/>
              </a:rPr>
              <a:t>Oversikt over sendte seksjoner</a:t>
            </a:r>
          </a:p>
        </p:txBody>
      </p:sp>
      <p:sp>
        <p:nvSpPr>
          <p:cNvPr id="4" name="Plassholder for tekst 3">
            <a:extLst>
              <a:ext uri="{FF2B5EF4-FFF2-40B4-BE49-F238E27FC236}">
                <a16:creationId xmlns:a16="http://schemas.microsoft.com/office/drawing/2014/main" id="{B69B388E-8C9D-CA2F-D3F2-19EB34335F4C}"/>
              </a:ext>
            </a:extLst>
          </p:cNvPr>
          <p:cNvSpPr>
            <a:spLocks noGrp="1"/>
          </p:cNvSpPr>
          <p:nvPr>
            <p:ph type="body" sz="quarter" idx="13"/>
          </p:nvPr>
        </p:nvSpPr>
        <p:spPr>
          <a:xfrm>
            <a:off x="446946" y="1864675"/>
            <a:ext cx="6615954" cy="2259090"/>
          </a:xfrm>
        </p:spPr>
        <p:txBody>
          <a:bodyPr vert="horz" lIns="0" tIns="0" rIns="0" bIns="0" rtlCol="0" anchor="t">
            <a:noAutofit/>
          </a:bodyPr>
          <a:lstStyle/>
          <a:p>
            <a:pPr>
              <a:buFont typeface="Arial" panose="020B0604020202020204" pitchFamily="34" charset="0"/>
              <a:buChar char="•"/>
            </a:pPr>
            <a:r>
              <a:rPr lang="nb-NO" sz="2000" dirty="0">
                <a:ea typeface="Calibri"/>
                <a:cs typeface="Calibri"/>
              </a:rPr>
              <a:t>Observatøren kan se sendte sesjoner ved å gå inn på "Sendte sesjoner" i hovedmenyen. </a:t>
            </a:r>
          </a:p>
          <a:p>
            <a:pPr>
              <a:buFont typeface="Arial" panose="020B0604020202020204" pitchFamily="34" charset="0"/>
              <a:buChar char="•"/>
            </a:pPr>
            <a:r>
              <a:rPr lang="nb-NO" sz="2000" dirty="0">
                <a:ea typeface="Calibri"/>
                <a:cs typeface="Calibri"/>
              </a:rPr>
              <a:t>Her kan man gå inn på hver enkelte sesjon, se detaljene på den enkelte observasjon (kort) og finne kort oppsummering av resultater fra sesjonen.</a:t>
            </a:r>
          </a:p>
          <a:p>
            <a:pPr>
              <a:buFont typeface="Arial" panose="020B0604020202020204" pitchFamily="34" charset="0"/>
              <a:buChar char="•"/>
            </a:pPr>
            <a:r>
              <a:rPr lang="nb-NO" sz="2000" dirty="0">
                <a:ea typeface="Calibri"/>
                <a:cs typeface="Calibri"/>
              </a:rPr>
              <a:t>Man kan også laste ned dataene som Excel fil.</a:t>
            </a:r>
          </a:p>
          <a:p>
            <a:pPr>
              <a:buFont typeface="Arial" panose="020B0604020202020204" pitchFamily="34" charset="0"/>
              <a:buChar char="•"/>
            </a:pPr>
            <a:r>
              <a:rPr lang="nb-NO" sz="2000" dirty="0">
                <a:ea typeface="Calibri"/>
                <a:cs typeface="Calibri"/>
              </a:rPr>
              <a:t>Det er ikke mulig å redigere sendte sesjoner. Koordinatoren har imidlertid anledning til å redigere dataene fra </a:t>
            </a:r>
            <a:r>
              <a:rPr lang="nb-NO" sz="2000" dirty="0" err="1">
                <a:ea typeface="Calibri"/>
                <a:cs typeface="Calibri"/>
              </a:rPr>
              <a:t>admin.grensesnittet</a:t>
            </a:r>
            <a:r>
              <a:rPr lang="nb-NO" sz="2000" dirty="0">
                <a:ea typeface="Calibri"/>
                <a:cs typeface="Calibri"/>
              </a:rPr>
              <a:t>. </a:t>
            </a:r>
          </a:p>
          <a:p>
            <a:pPr marL="269875" indent="-269875">
              <a:buChar char="•"/>
            </a:pPr>
            <a:endParaRPr lang="nb-NO" dirty="0">
              <a:ea typeface="+mn-lt"/>
              <a:cs typeface="+mn-lt"/>
            </a:endParaRPr>
          </a:p>
          <a:p>
            <a:pPr marL="0" indent="0">
              <a:buNone/>
            </a:pPr>
            <a:endParaRPr lang="nb-NO" dirty="0">
              <a:cs typeface="Calibri"/>
            </a:endParaRPr>
          </a:p>
          <a:p>
            <a:pPr marL="269875" indent="-269875"/>
            <a:endParaRPr lang="nb-NO" dirty="0">
              <a:cs typeface="Calibri"/>
            </a:endParaRPr>
          </a:p>
        </p:txBody>
      </p:sp>
      <p:pic>
        <p:nvPicPr>
          <p:cNvPr id="5" name="Bilde 5" descr="Et bilde som inneholder tekst&#10;&#10;Automatisk generert beskrivelse">
            <a:extLst>
              <a:ext uri="{FF2B5EF4-FFF2-40B4-BE49-F238E27FC236}">
                <a16:creationId xmlns:a16="http://schemas.microsoft.com/office/drawing/2014/main" id="{9424C87B-710D-A81D-A9F2-C4553C3CCFB3}"/>
              </a:ext>
            </a:extLst>
          </p:cNvPr>
          <p:cNvPicPr>
            <a:picLocks noChangeAspect="1"/>
          </p:cNvPicPr>
          <p:nvPr/>
        </p:nvPicPr>
        <p:blipFill>
          <a:blip r:embed="rId2"/>
          <a:stretch>
            <a:fillRect/>
          </a:stretch>
        </p:blipFill>
        <p:spPr>
          <a:xfrm>
            <a:off x="9541234" y="1662953"/>
            <a:ext cx="2320766" cy="4921624"/>
          </a:xfrm>
          <a:prstGeom prst="rect">
            <a:avLst/>
          </a:prstGeom>
        </p:spPr>
      </p:pic>
      <p:pic>
        <p:nvPicPr>
          <p:cNvPr id="6" name="Bilde 6">
            <a:extLst>
              <a:ext uri="{FF2B5EF4-FFF2-40B4-BE49-F238E27FC236}">
                <a16:creationId xmlns:a16="http://schemas.microsoft.com/office/drawing/2014/main" id="{A9ABD6D8-9798-13E0-6FB4-1547C1621476}"/>
              </a:ext>
            </a:extLst>
          </p:cNvPr>
          <p:cNvPicPr>
            <a:picLocks noChangeAspect="1"/>
          </p:cNvPicPr>
          <p:nvPr/>
        </p:nvPicPr>
        <p:blipFill>
          <a:blip r:embed="rId3"/>
          <a:stretch>
            <a:fillRect/>
          </a:stretch>
        </p:blipFill>
        <p:spPr>
          <a:xfrm>
            <a:off x="7221484" y="1715247"/>
            <a:ext cx="2328502" cy="4869330"/>
          </a:xfrm>
          <a:prstGeom prst="rect">
            <a:avLst/>
          </a:prstGeom>
        </p:spPr>
      </p:pic>
    </p:spTree>
    <p:extLst>
      <p:ext uri="{BB962C8B-B14F-4D97-AF65-F5344CB8AC3E}">
        <p14:creationId xmlns:p14="http://schemas.microsoft.com/office/powerpoint/2010/main" val="664891572"/>
      </p:ext>
    </p:extLst>
  </p:cSld>
  <p:clrMapOvr>
    <a:masterClrMapping/>
  </p:clrMapOvr>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9D404A95-C206-DA05-C05B-240A9647EA59}"/>
              </a:ext>
            </a:extLst>
          </p:cNvPr>
          <p:cNvSpPr>
            <a:spLocks noGrp="1"/>
          </p:cNvSpPr>
          <p:nvPr>
            <p:ph type="title"/>
          </p:nvPr>
        </p:nvSpPr>
        <p:spPr>
          <a:xfrm>
            <a:off x="997601" y="718428"/>
            <a:ext cx="11140677" cy="644022"/>
          </a:xfrm>
        </p:spPr>
        <p:txBody>
          <a:bodyPr/>
          <a:lstStyle/>
          <a:p>
            <a:r>
              <a:rPr lang="nb-NO" sz="4650" b="1" dirty="0">
                <a:ea typeface="Calibri"/>
                <a:cs typeface="Calibri"/>
              </a:rPr>
              <a:t>Mulig å legge snarvei på telefonens skjerm</a:t>
            </a:r>
          </a:p>
        </p:txBody>
      </p:sp>
      <p:sp>
        <p:nvSpPr>
          <p:cNvPr id="3" name="Plassholder for tekst 2">
            <a:extLst>
              <a:ext uri="{FF2B5EF4-FFF2-40B4-BE49-F238E27FC236}">
                <a16:creationId xmlns:a16="http://schemas.microsoft.com/office/drawing/2014/main" id="{01D24554-0C6E-918E-A6B6-69C9F793314F}"/>
              </a:ext>
            </a:extLst>
          </p:cNvPr>
          <p:cNvSpPr>
            <a:spLocks noGrp="1"/>
          </p:cNvSpPr>
          <p:nvPr>
            <p:ph type="body" sz="quarter" idx="11"/>
          </p:nvPr>
        </p:nvSpPr>
        <p:spPr/>
        <p:txBody>
          <a:bodyPr/>
          <a:lstStyle/>
          <a:p>
            <a:endParaRPr lang="nb-NO"/>
          </a:p>
        </p:txBody>
      </p:sp>
      <p:pic>
        <p:nvPicPr>
          <p:cNvPr id="1028" name="Picture 4">
            <a:extLst>
              <a:ext uri="{FF2B5EF4-FFF2-40B4-BE49-F238E27FC236}">
                <a16:creationId xmlns:a16="http://schemas.microsoft.com/office/drawing/2014/main" id="{12D5E234-8BF2-CB82-7D93-146BD9E878E3}"/>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480853" y="1871923"/>
            <a:ext cx="2276377" cy="4680604"/>
          </a:xfrm>
          <a:prstGeom prst="rect">
            <a:avLst/>
          </a:prstGeom>
          <a:noFill/>
          <a:extLst>
            <a:ext uri="{909E8E84-426E-40DD-AFC4-6F175D3DCCD1}">
              <a14:hiddenFill xmlns:a14="http://schemas.microsoft.com/office/drawing/2010/main">
                <a:solidFill>
                  <a:srgbClr val="FFFFFF"/>
                </a:solidFill>
              </a14:hiddenFill>
            </a:ext>
          </a:extLst>
        </p:spPr>
      </p:pic>
      <p:sp>
        <p:nvSpPr>
          <p:cNvPr id="7" name="TekstSylinder 6">
            <a:extLst>
              <a:ext uri="{FF2B5EF4-FFF2-40B4-BE49-F238E27FC236}">
                <a16:creationId xmlns:a16="http://schemas.microsoft.com/office/drawing/2014/main" id="{D8315EC0-31DA-35D1-700E-78828D2B7CE5}"/>
              </a:ext>
            </a:extLst>
          </p:cNvPr>
          <p:cNvSpPr txBox="1"/>
          <p:nvPr/>
        </p:nvSpPr>
        <p:spPr>
          <a:xfrm>
            <a:off x="2887167" y="2680456"/>
            <a:ext cx="904903" cy="307777"/>
          </a:xfrm>
          <a:prstGeom prst="rect">
            <a:avLst/>
          </a:prstGeom>
          <a:noFill/>
        </p:spPr>
        <p:txBody>
          <a:bodyPr wrap="square">
            <a:spAutoFit/>
          </a:bodyPr>
          <a:lstStyle/>
          <a:p>
            <a:r>
              <a:rPr lang="nb-NO" b="0" i="0" dirty="0">
                <a:solidFill>
                  <a:srgbClr val="000000"/>
                </a:solidFill>
                <a:effectLst/>
                <a:latin typeface="Times New Roman" panose="02020603050405020304" pitchFamily="18" charset="0"/>
              </a:rPr>
              <a:t> </a:t>
            </a:r>
            <a:r>
              <a:rPr lang="nb-NO" sz="1400" b="1" i="0" dirty="0">
                <a:solidFill>
                  <a:srgbClr val="000000"/>
                </a:solidFill>
                <a:effectLst/>
                <a:latin typeface="Times New Roman" panose="02020603050405020304" pitchFamily="18" charset="0"/>
              </a:rPr>
              <a:t>Send til</a:t>
            </a:r>
            <a:endParaRPr lang="nb-NO" sz="1400" b="1" dirty="0"/>
          </a:p>
        </p:txBody>
      </p:sp>
      <p:sp>
        <p:nvSpPr>
          <p:cNvPr id="9" name="TekstSylinder 8">
            <a:extLst>
              <a:ext uri="{FF2B5EF4-FFF2-40B4-BE49-F238E27FC236}">
                <a16:creationId xmlns:a16="http://schemas.microsoft.com/office/drawing/2014/main" id="{778DEF34-0430-9090-E07A-F5976E4DDD3E}"/>
              </a:ext>
            </a:extLst>
          </p:cNvPr>
          <p:cNvSpPr txBox="1"/>
          <p:nvPr/>
        </p:nvSpPr>
        <p:spPr>
          <a:xfrm>
            <a:off x="5267391" y="3100336"/>
            <a:ext cx="6097064" cy="230832"/>
          </a:xfrm>
          <a:prstGeom prst="rect">
            <a:avLst/>
          </a:prstGeom>
          <a:noFill/>
        </p:spPr>
        <p:txBody>
          <a:bodyPr wrap="square">
            <a:spAutoFit/>
          </a:bodyPr>
          <a:lstStyle/>
          <a:p>
            <a:r>
              <a:rPr lang="nb-NO" dirty="0">
                <a:solidFill>
                  <a:srgbClr val="F3786D"/>
                </a:solidFill>
              </a:rPr>
              <a:t> </a:t>
            </a:r>
          </a:p>
        </p:txBody>
      </p:sp>
      <p:cxnSp>
        <p:nvCxnSpPr>
          <p:cNvPr id="11" name="Rett pilkobling 10">
            <a:extLst>
              <a:ext uri="{FF2B5EF4-FFF2-40B4-BE49-F238E27FC236}">
                <a16:creationId xmlns:a16="http://schemas.microsoft.com/office/drawing/2014/main" id="{519D34F2-9207-F55C-3F34-4AA98DC94800}"/>
              </a:ext>
            </a:extLst>
          </p:cNvPr>
          <p:cNvCxnSpPr>
            <a:cxnSpLocks/>
          </p:cNvCxnSpPr>
          <p:nvPr/>
        </p:nvCxnSpPr>
        <p:spPr>
          <a:xfrm flipH="1">
            <a:off x="1655661" y="2988233"/>
            <a:ext cx="1432860" cy="3056220"/>
          </a:xfrm>
          <a:prstGeom prst="straightConnector1">
            <a:avLst/>
          </a:prstGeom>
          <a:ln w="25400">
            <a:solidFill>
              <a:srgbClr val="F3786D"/>
            </a:solidFill>
            <a:tailEnd type="triangle"/>
          </a:ln>
        </p:spPr>
        <p:style>
          <a:lnRef idx="1">
            <a:schemeClr val="accent1"/>
          </a:lnRef>
          <a:fillRef idx="0">
            <a:schemeClr val="accent1"/>
          </a:fillRef>
          <a:effectRef idx="0">
            <a:schemeClr val="accent1"/>
          </a:effectRef>
          <a:fontRef idx="minor">
            <a:schemeClr val="tx1"/>
          </a:fontRef>
        </p:style>
      </p:cxnSp>
      <p:pic>
        <p:nvPicPr>
          <p:cNvPr id="1030" name="Picture 6">
            <a:extLst>
              <a:ext uri="{FF2B5EF4-FFF2-40B4-BE49-F238E27FC236}">
                <a16:creationId xmlns:a16="http://schemas.microsoft.com/office/drawing/2014/main" id="{445BBF7D-2A67-10ED-E622-56ED0FDCF169}"/>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809808" y="1691415"/>
            <a:ext cx="2307903" cy="4861112"/>
          </a:xfrm>
          <a:prstGeom prst="rect">
            <a:avLst/>
          </a:prstGeom>
          <a:noFill/>
          <a:extLst>
            <a:ext uri="{909E8E84-426E-40DD-AFC4-6F175D3DCCD1}">
              <a14:hiddenFill xmlns:a14="http://schemas.microsoft.com/office/drawing/2010/main">
                <a:solidFill>
                  <a:srgbClr val="FFFFFF"/>
                </a:solidFill>
              </a14:hiddenFill>
            </a:ext>
          </a:extLst>
        </p:spPr>
      </p:pic>
      <p:sp>
        <p:nvSpPr>
          <p:cNvPr id="14" name="TekstSylinder 13">
            <a:extLst>
              <a:ext uri="{FF2B5EF4-FFF2-40B4-BE49-F238E27FC236}">
                <a16:creationId xmlns:a16="http://schemas.microsoft.com/office/drawing/2014/main" id="{178E1598-8C5E-8A78-444A-BC705052951F}"/>
              </a:ext>
            </a:extLst>
          </p:cNvPr>
          <p:cNvSpPr txBox="1"/>
          <p:nvPr/>
        </p:nvSpPr>
        <p:spPr>
          <a:xfrm>
            <a:off x="6229910" y="2366163"/>
            <a:ext cx="904903" cy="738664"/>
          </a:xfrm>
          <a:prstGeom prst="rect">
            <a:avLst/>
          </a:prstGeom>
          <a:noFill/>
        </p:spPr>
        <p:txBody>
          <a:bodyPr wrap="square">
            <a:spAutoFit/>
          </a:bodyPr>
          <a:lstStyle/>
          <a:p>
            <a:r>
              <a:rPr lang="nb-NO" b="0" i="0" dirty="0">
                <a:solidFill>
                  <a:srgbClr val="000000"/>
                </a:solidFill>
                <a:effectLst/>
                <a:latin typeface="Times New Roman" panose="02020603050405020304" pitchFamily="18" charset="0"/>
              </a:rPr>
              <a:t> </a:t>
            </a:r>
            <a:r>
              <a:rPr lang="nb-NO" sz="1400" b="1" i="0" dirty="0">
                <a:solidFill>
                  <a:srgbClr val="000000"/>
                </a:solidFill>
                <a:effectLst/>
                <a:latin typeface="Times New Roman" panose="02020603050405020304" pitchFamily="18" charset="0"/>
              </a:rPr>
              <a:t>Legg til på hjem skjerm</a:t>
            </a:r>
            <a:endParaRPr lang="nb-NO" sz="1400" b="1" dirty="0"/>
          </a:p>
        </p:txBody>
      </p:sp>
      <p:cxnSp>
        <p:nvCxnSpPr>
          <p:cNvPr id="15" name="Rett pilkobling 14">
            <a:extLst>
              <a:ext uri="{FF2B5EF4-FFF2-40B4-BE49-F238E27FC236}">
                <a16:creationId xmlns:a16="http://schemas.microsoft.com/office/drawing/2014/main" id="{8096EAA3-36E9-BD19-611F-16C6525A65A0}"/>
              </a:ext>
            </a:extLst>
          </p:cNvPr>
          <p:cNvCxnSpPr>
            <a:cxnSpLocks/>
          </p:cNvCxnSpPr>
          <p:nvPr/>
        </p:nvCxnSpPr>
        <p:spPr>
          <a:xfrm flipH="1">
            <a:off x="5624438" y="3091278"/>
            <a:ext cx="907047" cy="2241894"/>
          </a:xfrm>
          <a:prstGeom prst="straightConnector1">
            <a:avLst/>
          </a:prstGeom>
          <a:ln w="25400">
            <a:solidFill>
              <a:srgbClr val="F3786D"/>
            </a:solidFill>
            <a:tailEnd type="triangle"/>
          </a:ln>
        </p:spPr>
        <p:style>
          <a:lnRef idx="1">
            <a:schemeClr val="accent1"/>
          </a:lnRef>
          <a:fillRef idx="0">
            <a:schemeClr val="accent1"/>
          </a:fillRef>
          <a:effectRef idx="0">
            <a:schemeClr val="accent1"/>
          </a:effectRef>
          <a:fontRef idx="minor">
            <a:schemeClr val="tx1"/>
          </a:fontRef>
        </p:style>
      </p:cxnSp>
      <p:pic>
        <p:nvPicPr>
          <p:cNvPr id="1032" name="Picture 8">
            <a:extLst>
              <a:ext uri="{FF2B5EF4-FFF2-40B4-BE49-F238E27FC236}">
                <a16:creationId xmlns:a16="http://schemas.microsoft.com/office/drawing/2014/main" id="{8A76BF36-E509-D6C3-D098-0B8900F59E87}"/>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7525017" y="1786944"/>
            <a:ext cx="2284946" cy="4810412"/>
          </a:xfrm>
          <a:prstGeom prst="rect">
            <a:avLst/>
          </a:prstGeom>
          <a:noFill/>
          <a:extLst>
            <a:ext uri="{909E8E84-426E-40DD-AFC4-6F175D3DCCD1}">
              <a14:hiddenFill xmlns:a14="http://schemas.microsoft.com/office/drawing/2010/main">
                <a:solidFill>
                  <a:srgbClr val="FFFFFF"/>
                </a:solidFill>
              </a14:hiddenFill>
            </a:ext>
          </a:extLst>
        </p:spPr>
      </p:pic>
      <p:sp>
        <p:nvSpPr>
          <p:cNvPr id="17" name="TekstSylinder 16">
            <a:extLst>
              <a:ext uri="{FF2B5EF4-FFF2-40B4-BE49-F238E27FC236}">
                <a16:creationId xmlns:a16="http://schemas.microsoft.com/office/drawing/2014/main" id="{F5C40096-6C9B-C2F5-ACF1-57B8AD8E3617}"/>
              </a:ext>
            </a:extLst>
          </p:cNvPr>
          <p:cNvSpPr txBox="1"/>
          <p:nvPr/>
        </p:nvSpPr>
        <p:spPr>
          <a:xfrm>
            <a:off x="10217999" y="1994586"/>
            <a:ext cx="904903" cy="738664"/>
          </a:xfrm>
          <a:prstGeom prst="rect">
            <a:avLst/>
          </a:prstGeom>
          <a:noFill/>
        </p:spPr>
        <p:txBody>
          <a:bodyPr wrap="square">
            <a:spAutoFit/>
          </a:bodyPr>
          <a:lstStyle/>
          <a:p>
            <a:r>
              <a:rPr lang="nb-NO" b="0" i="0" dirty="0">
                <a:solidFill>
                  <a:srgbClr val="000000"/>
                </a:solidFill>
                <a:effectLst/>
                <a:latin typeface="Times New Roman" panose="02020603050405020304" pitchFamily="18" charset="0"/>
              </a:rPr>
              <a:t> </a:t>
            </a:r>
            <a:r>
              <a:rPr lang="nb-NO" sz="1400" b="1" i="0" dirty="0">
                <a:solidFill>
                  <a:srgbClr val="000000"/>
                </a:solidFill>
                <a:effectLst/>
                <a:latin typeface="Times New Roman" panose="02020603050405020304" pitchFamily="18" charset="0"/>
              </a:rPr>
              <a:t>Legg til på hjem skjerm</a:t>
            </a:r>
            <a:endParaRPr lang="nb-NO" sz="1400" b="1" dirty="0"/>
          </a:p>
        </p:txBody>
      </p:sp>
      <p:cxnSp>
        <p:nvCxnSpPr>
          <p:cNvPr id="21" name="Rett pilkobling 20">
            <a:extLst>
              <a:ext uri="{FF2B5EF4-FFF2-40B4-BE49-F238E27FC236}">
                <a16:creationId xmlns:a16="http://schemas.microsoft.com/office/drawing/2014/main" id="{0BABFAD0-425C-42A1-E88C-E45CEC59C270}"/>
              </a:ext>
            </a:extLst>
          </p:cNvPr>
          <p:cNvCxnSpPr>
            <a:cxnSpLocks/>
          </p:cNvCxnSpPr>
          <p:nvPr/>
        </p:nvCxnSpPr>
        <p:spPr>
          <a:xfrm flipH="1" flipV="1">
            <a:off x="9719228" y="2243132"/>
            <a:ext cx="589507" cy="211968"/>
          </a:xfrm>
          <a:prstGeom prst="straightConnector1">
            <a:avLst/>
          </a:prstGeom>
          <a:ln w="25400">
            <a:solidFill>
              <a:srgbClr val="F3786D"/>
            </a:solidFill>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991851836"/>
      </p:ext>
    </p:extLst>
  </p:cSld>
  <p:clrMapOvr>
    <a:masterClrMapping/>
  </p:clrMapOvr>
</p:sld>
</file>

<file path=ppt/slides/slide62.xml><?xml version="1.0" encoding="utf-8"?>
<p:sld xmlns:a="http://schemas.openxmlformats.org/drawingml/2006/main" xmlns:r="http://schemas.openxmlformats.org/officeDocument/2006/relationships" xmlns:p="http://schemas.openxmlformats.org/presentationml/2006/main">
  <p:cSld>
    <p:bg>
      <p:bgPr>
        <a:solidFill>
          <a:schemeClr val="accent2">
            <a:lumMod val="75000"/>
          </a:schemeClr>
        </a:solidFill>
        <a:effectLst/>
      </p:bgPr>
    </p:bg>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47A8E411-343C-4ECD-83B9-A32EEDA68B58}"/>
              </a:ext>
            </a:extLst>
          </p:cNvPr>
          <p:cNvSpPr>
            <a:spLocks noGrp="1"/>
          </p:cNvSpPr>
          <p:nvPr>
            <p:ph type="title"/>
          </p:nvPr>
        </p:nvSpPr>
        <p:spPr/>
        <p:txBody>
          <a:bodyPr/>
          <a:lstStyle/>
          <a:p>
            <a:r>
              <a:rPr lang="nb-NO" sz="4650" b="1" dirty="0"/>
              <a:t>Modul 2: Smykker, klokker og negler</a:t>
            </a:r>
          </a:p>
        </p:txBody>
      </p:sp>
      <p:sp>
        <p:nvSpPr>
          <p:cNvPr id="4" name="Plassholder for tekst 3">
            <a:extLst>
              <a:ext uri="{FF2B5EF4-FFF2-40B4-BE49-F238E27FC236}">
                <a16:creationId xmlns:a16="http://schemas.microsoft.com/office/drawing/2014/main" id="{B89F23B1-72B3-440B-8776-41FDCC3B0288}"/>
              </a:ext>
            </a:extLst>
          </p:cNvPr>
          <p:cNvSpPr>
            <a:spLocks noGrp="1"/>
          </p:cNvSpPr>
          <p:nvPr>
            <p:ph type="body" sz="quarter" idx="13"/>
          </p:nvPr>
        </p:nvSpPr>
        <p:spPr/>
        <p:txBody>
          <a:bodyPr>
            <a:normAutofit/>
          </a:bodyPr>
          <a:lstStyle/>
          <a:p>
            <a:pPr>
              <a:buFont typeface="Arial" panose="020B0604020202020204" pitchFamily="34" charset="0"/>
              <a:buChar char="•"/>
            </a:pPr>
            <a:r>
              <a:rPr lang="nb-NO" sz="2400"/>
              <a:t>Velg hvilken type observasjon du vil gjennomføre.</a:t>
            </a:r>
          </a:p>
          <a:p>
            <a:pPr>
              <a:buFont typeface="Arial" panose="020B0604020202020204" pitchFamily="34" charset="0"/>
              <a:buChar char="•"/>
            </a:pPr>
            <a:r>
              <a:rPr lang="nb-NO" sz="2400"/>
              <a:t>Velg profesjon.</a:t>
            </a:r>
          </a:p>
          <a:p>
            <a:pPr>
              <a:buFont typeface="Arial" panose="020B0604020202020204" pitchFamily="34" charset="0"/>
              <a:buChar char="•"/>
            </a:pPr>
            <a:r>
              <a:rPr lang="nb-NO" sz="2400"/>
              <a:t>Velg «start observasjon».</a:t>
            </a:r>
          </a:p>
        </p:txBody>
      </p:sp>
      <p:pic>
        <p:nvPicPr>
          <p:cNvPr id="7" name="Bilde 6" descr="Et bilde som inneholder tekst&#10;&#10;Automatisk generert beskrivelse">
            <a:extLst>
              <a:ext uri="{FF2B5EF4-FFF2-40B4-BE49-F238E27FC236}">
                <a16:creationId xmlns:a16="http://schemas.microsoft.com/office/drawing/2014/main" id="{C224DE80-B673-FE47-B290-3E56E2AD8113}"/>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8729224" y="1452749"/>
            <a:ext cx="2906245" cy="5290553"/>
          </a:xfrm>
          <a:prstGeom prst="rect">
            <a:avLst/>
          </a:prstGeom>
        </p:spPr>
      </p:pic>
      <p:sp>
        <p:nvSpPr>
          <p:cNvPr id="6" name="Plassholder for tekst 5">
            <a:extLst>
              <a:ext uri="{FF2B5EF4-FFF2-40B4-BE49-F238E27FC236}">
                <a16:creationId xmlns:a16="http://schemas.microsoft.com/office/drawing/2014/main" id="{41262C8D-E110-4316-A599-F3ED0E9A8DA1}"/>
              </a:ext>
            </a:extLst>
          </p:cNvPr>
          <p:cNvSpPr>
            <a:spLocks noGrp="1"/>
          </p:cNvSpPr>
          <p:nvPr>
            <p:ph type="body" sz="quarter" idx="11"/>
          </p:nvPr>
        </p:nvSpPr>
        <p:spPr/>
        <p:txBody>
          <a:bodyPr/>
          <a:lstStyle/>
          <a:p>
            <a:endParaRPr lang="nb-NO"/>
          </a:p>
        </p:txBody>
      </p:sp>
    </p:spTree>
    <p:extLst>
      <p:ext uri="{BB962C8B-B14F-4D97-AF65-F5344CB8AC3E}">
        <p14:creationId xmlns:p14="http://schemas.microsoft.com/office/powerpoint/2010/main" val="318895890"/>
      </p:ext>
    </p:extLst>
  </p:cSld>
  <p:clrMapOvr>
    <a:masterClrMapping/>
  </p:clrMapOvr>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EE2E81A0-3676-4061-B258-26399BC6F500}"/>
              </a:ext>
            </a:extLst>
          </p:cNvPr>
          <p:cNvSpPr>
            <a:spLocks noGrp="1"/>
          </p:cNvSpPr>
          <p:nvPr>
            <p:ph type="title"/>
          </p:nvPr>
        </p:nvSpPr>
        <p:spPr/>
        <p:txBody>
          <a:bodyPr>
            <a:normAutofit fontScale="90000"/>
          </a:bodyPr>
          <a:lstStyle/>
          <a:p>
            <a:r>
              <a:rPr lang="nb-NO" sz="4650" b="1" dirty="0"/>
              <a:t>Modulen «Smykker, klokker og negler» forts</a:t>
            </a:r>
            <a:endParaRPr lang="nb-NO" dirty="0"/>
          </a:p>
        </p:txBody>
      </p:sp>
      <p:sp>
        <p:nvSpPr>
          <p:cNvPr id="4" name="Plassholder for tekst 3">
            <a:extLst>
              <a:ext uri="{FF2B5EF4-FFF2-40B4-BE49-F238E27FC236}">
                <a16:creationId xmlns:a16="http://schemas.microsoft.com/office/drawing/2014/main" id="{F35734D6-7D29-40C2-84E2-991B48DB408E}"/>
              </a:ext>
            </a:extLst>
          </p:cNvPr>
          <p:cNvSpPr>
            <a:spLocks noGrp="1"/>
          </p:cNvSpPr>
          <p:nvPr>
            <p:ph type="body" sz="quarter" idx="13"/>
          </p:nvPr>
        </p:nvSpPr>
        <p:spPr>
          <a:xfrm>
            <a:off x="1015459" y="2177396"/>
            <a:ext cx="8120590" cy="4440574"/>
          </a:xfrm>
        </p:spPr>
        <p:txBody>
          <a:bodyPr vert="horz" lIns="0" tIns="0" rIns="0" bIns="0" rtlCol="0" anchor="t">
            <a:normAutofit/>
          </a:bodyPr>
          <a:lstStyle/>
          <a:p>
            <a:pPr marL="269875" indent="-269875">
              <a:buFont typeface="Arial" panose="020B0604020202020204" pitchFamily="34" charset="0"/>
              <a:buChar char="•"/>
            </a:pPr>
            <a:r>
              <a:rPr lang="nb-NO" sz="2400" dirty="0"/>
              <a:t>Se at du registrerer på rett kort (profesjon).</a:t>
            </a:r>
            <a:endParaRPr lang="nb-NO" sz="2400" dirty="0">
              <a:ea typeface="Calibri" panose="020F0502020204030204"/>
              <a:cs typeface="Calibri" panose="020F0502020204030204"/>
            </a:endParaRPr>
          </a:p>
          <a:p>
            <a:pPr marL="269875" indent="-269875">
              <a:buFont typeface="Arial" panose="020B0604020202020204" pitchFamily="34" charset="0"/>
              <a:buChar char="•"/>
            </a:pPr>
            <a:r>
              <a:rPr lang="nb-NO" sz="2400" dirty="0"/>
              <a:t>Kryss av for ev. håndsmykker eller kunstig negler/</a:t>
            </a:r>
            <a:r>
              <a:rPr lang="nb-NO" sz="2400" dirty="0" err="1"/>
              <a:t>shellack</a:t>
            </a:r>
            <a:r>
              <a:rPr lang="nb-NO" sz="2400" dirty="0"/>
              <a:t>. Dersom ikke noe av dette benyttes – velg «alt ok». </a:t>
            </a:r>
            <a:endParaRPr lang="nb-NO" sz="2400" dirty="0">
              <a:ea typeface="Calibri"/>
              <a:cs typeface="Calibri"/>
            </a:endParaRPr>
          </a:p>
          <a:p>
            <a:pPr marL="269875" indent="-269875"/>
            <a:endParaRPr lang="nb-NO" sz="2400" dirty="0">
              <a:ea typeface="Calibri"/>
              <a:cs typeface="Calibri"/>
            </a:endParaRPr>
          </a:p>
          <a:p>
            <a:pPr marL="0" indent="0">
              <a:buNone/>
            </a:pPr>
            <a:r>
              <a:rPr lang="nb-NO" sz="2400" dirty="0"/>
              <a:t>NB! For denne modulen skal man kun gjøre en observasjon per helsepersonell per sesjon. </a:t>
            </a:r>
            <a:endParaRPr lang="nb-NO" sz="2400" dirty="0">
              <a:ea typeface="Calibri"/>
              <a:cs typeface="Calibri"/>
            </a:endParaRPr>
          </a:p>
        </p:txBody>
      </p:sp>
      <p:pic>
        <p:nvPicPr>
          <p:cNvPr id="6" name="Bilde 5">
            <a:extLst>
              <a:ext uri="{FF2B5EF4-FFF2-40B4-BE49-F238E27FC236}">
                <a16:creationId xmlns:a16="http://schemas.microsoft.com/office/drawing/2014/main" id="{B599DB87-0046-B749-BDB0-383AC43E23C5}"/>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9044788" y="1235241"/>
            <a:ext cx="2906245" cy="5290553"/>
          </a:xfrm>
          <a:prstGeom prst="rect">
            <a:avLst/>
          </a:prstGeom>
        </p:spPr>
      </p:pic>
      <p:sp>
        <p:nvSpPr>
          <p:cNvPr id="7" name="Plassholder for tekst 6">
            <a:extLst>
              <a:ext uri="{FF2B5EF4-FFF2-40B4-BE49-F238E27FC236}">
                <a16:creationId xmlns:a16="http://schemas.microsoft.com/office/drawing/2014/main" id="{DF2F67B0-31CF-4EBD-9292-AC38D1449CB7}"/>
              </a:ext>
            </a:extLst>
          </p:cNvPr>
          <p:cNvSpPr>
            <a:spLocks noGrp="1"/>
          </p:cNvSpPr>
          <p:nvPr>
            <p:ph type="body" sz="quarter" idx="11"/>
          </p:nvPr>
        </p:nvSpPr>
        <p:spPr/>
        <p:txBody>
          <a:bodyPr/>
          <a:lstStyle/>
          <a:p>
            <a:r>
              <a:rPr lang="nb-NO" b="1"/>
              <a:t>Hvordan registrere</a:t>
            </a:r>
          </a:p>
        </p:txBody>
      </p:sp>
    </p:spTree>
    <p:extLst>
      <p:ext uri="{BB962C8B-B14F-4D97-AF65-F5344CB8AC3E}">
        <p14:creationId xmlns:p14="http://schemas.microsoft.com/office/powerpoint/2010/main" val="1761513433"/>
      </p:ext>
    </p:extLst>
  </p:cSld>
  <p:clrMapOvr>
    <a:masterClrMapping/>
  </p:clrMapOvr>
</p:sld>
</file>

<file path=ppt/slides/slide64.xml><?xml version="1.0" encoding="utf-8"?>
<p:sld xmlns:a="http://schemas.openxmlformats.org/drawingml/2006/main" xmlns:r="http://schemas.openxmlformats.org/officeDocument/2006/relationships" xmlns:p="http://schemas.openxmlformats.org/presentationml/2006/main">
  <p:cSld>
    <p:bg>
      <p:bgPr>
        <a:solidFill>
          <a:schemeClr val="accent2">
            <a:lumMod val="75000"/>
          </a:schemeClr>
        </a:solidFill>
        <a:effectLst/>
      </p:bgPr>
    </p:bg>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47A8E411-343C-4ECD-83B9-A32EEDA68B58}"/>
              </a:ext>
            </a:extLst>
          </p:cNvPr>
          <p:cNvSpPr>
            <a:spLocks noGrp="1"/>
          </p:cNvSpPr>
          <p:nvPr>
            <p:ph type="title"/>
          </p:nvPr>
        </p:nvSpPr>
        <p:spPr/>
        <p:txBody>
          <a:bodyPr/>
          <a:lstStyle/>
          <a:p>
            <a:r>
              <a:rPr lang="nb-NO" sz="4650" b="1" dirty="0"/>
              <a:t>Modul 3: Hansker</a:t>
            </a:r>
          </a:p>
        </p:txBody>
      </p:sp>
      <p:sp>
        <p:nvSpPr>
          <p:cNvPr id="4" name="Plassholder for tekst 3">
            <a:extLst>
              <a:ext uri="{FF2B5EF4-FFF2-40B4-BE49-F238E27FC236}">
                <a16:creationId xmlns:a16="http://schemas.microsoft.com/office/drawing/2014/main" id="{B89F23B1-72B3-440B-8776-41FDCC3B0288}"/>
              </a:ext>
            </a:extLst>
          </p:cNvPr>
          <p:cNvSpPr>
            <a:spLocks noGrp="1"/>
          </p:cNvSpPr>
          <p:nvPr>
            <p:ph type="body" sz="quarter" idx="13"/>
          </p:nvPr>
        </p:nvSpPr>
        <p:spPr>
          <a:xfrm>
            <a:off x="1015459" y="2177396"/>
            <a:ext cx="7852876" cy="3641147"/>
          </a:xfrm>
        </p:spPr>
        <p:txBody>
          <a:bodyPr>
            <a:normAutofit fontScale="92500" lnSpcReduction="10000"/>
          </a:bodyPr>
          <a:lstStyle/>
          <a:p>
            <a:pPr marL="269875" indent="-269875">
              <a:buFont typeface="Arial"/>
              <a:buChar char="•"/>
            </a:pPr>
            <a:r>
              <a:rPr lang="nb-NO" sz="2400" dirty="0"/>
              <a:t>Før du starter observasjon kan du velge å aktivere tilvalget «Håndhygiene». </a:t>
            </a:r>
          </a:p>
          <a:p>
            <a:pPr marL="269875" indent="-269875">
              <a:buFont typeface="Arial"/>
              <a:buChar char="•"/>
            </a:pPr>
            <a:r>
              <a:rPr lang="nb-NO" sz="2400" dirty="0"/>
              <a:t>Dersom du slår det på vil du få opp spørsmål om hvorvidt håndhygiene ble utført i forbindelse med hanskebruk hver gang det er registrert at observasjonsobjektet har benyttet hansker, med eller uten indikasjon.</a:t>
            </a:r>
          </a:p>
          <a:p>
            <a:pPr marL="269875" indent="-269875">
              <a:buFont typeface="Arial"/>
              <a:buChar char="•"/>
            </a:pPr>
            <a:r>
              <a:rPr lang="nb-NO" sz="2400" dirty="0"/>
              <a:t>Dersom det er registret en situasjon hvor det er indikasjon for hanskebruk hvor hansker ikke er benyttet, kommer spørsmålet ikke opp.  </a:t>
            </a:r>
          </a:p>
        </p:txBody>
      </p:sp>
      <p:sp>
        <p:nvSpPr>
          <p:cNvPr id="6" name="Plassholder for tekst 5">
            <a:extLst>
              <a:ext uri="{FF2B5EF4-FFF2-40B4-BE49-F238E27FC236}">
                <a16:creationId xmlns:a16="http://schemas.microsoft.com/office/drawing/2014/main" id="{41262C8D-E110-4316-A599-F3ED0E9A8DA1}"/>
              </a:ext>
            </a:extLst>
          </p:cNvPr>
          <p:cNvSpPr>
            <a:spLocks noGrp="1"/>
          </p:cNvSpPr>
          <p:nvPr>
            <p:ph type="body" sz="quarter" idx="11"/>
          </p:nvPr>
        </p:nvSpPr>
        <p:spPr/>
        <p:txBody>
          <a:bodyPr/>
          <a:lstStyle/>
          <a:p>
            <a:endParaRPr lang="nb-NO"/>
          </a:p>
        </p:txBody>
      </p:sp>
      <p:pic>
        <p:nvPicPr>
          <p:cNvPr id="3" name="Bilde 6" descr="Et bilde som inneholder tekst&#10;&#10;Automatisk generert beskrivelse">
            <a:extLst>
              <a:ext uri="{FF2B5EF4-FFF2-40B4-BE49-F238E27FC236}">
                <a16:creationId xmlns:a16="http://schemas.microsoft.com/office/drawing/2014/main" id="{D4B78CA9-B9AB-18CD-0A01-5E2536FD33B9}"/>
              </a:ext>
            </a:extLst>
          </p:cNvPr>
          <p:cNvPicPr>
            <a:picLocks noChangeAspect="1"/>
          </p:cNvPicPr>
          <p:nvPr/>
        </p:nvPicPr>
        <p:blipFill>
          <a:blip r:embed="rId2"/>
          <a:stretch>
            <a:fillRect/>
          </a:stretch>
        </p:blipFill>
        <p:spPr>
          <a:xfrm>
            <a:off x="9098844" y="1373288"/>
            <a:ext cx="2363730" cy="4951947"/>
          </a:xfrm>
          <a:prstGeom prst="rect">
            <a:avLst/>
          </a:prstGeom>
        </p:spPr>
      </p:pic>
      <p:sp>
        <p:nvSpPr>
          <p:cNvPr id="5" name="Ellipse 4">
            <a:extLst>
              <a:ext uri="{FF2B5EF4-FFF2-40B4-BE49-F238E27FC236}">
                <a16:creationId xmlns:a16="http://schemas.microsoft.com/office/drawing/2014/main" id="{207231E3-B44C-6989-C4B2-1DB41BAAC99A}"/>
              </a:ext>
            </a:extLst>
          </p:cNvPr>
          <p:cNvSpPr/>
          <p:nvPr/>
        </p:nvSpPr>
        <p:spPr>
          <a:xfrm>
            <a:off x="10306756" y="4380089"/>
            <a:ext cx="1054218" cy="711199"/>
          </a:xfrm>
          <a:prstGeom prst="ellipse">
            <a:avLst/>
          </a:prstGeom>
          <a:noFill/>
          <a:ln w="22225">
            <a:solidFill>
              <a:srgbClr val="F3786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a:p>
        </p:txBody>
      </p:sp>
    </p:spTree>
    <p:extLst>
      <p:ext uri="{BB962C8B-B14F-4D97-AF65-F5344CB8AC3E}">
        <p14:creationId xmlns:p14="http://schemas.microsoft.com/office/powerpoint/2010/main" val="1660592888"/>
      </p:ext>
    </p:extLst>
  </p:cSld>
  <p:clrMapOvr>
    <a:masterClrMapping/>
  </p:clrMapOvr>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1D0EDAA5-A1EF-45AF-9EE3-5208291F5544}"/>
              </a:ext>
            </a:extLst>
          </p:cNvPr>
          <p:cNvSpPr>
            <a:spLocks noGrp="1"/>
          </p:cNvSpPr>
          <p:nvPr>
            <p:ph type="title"/>
          </p:nvPr>
        </p:nvSpPr>
        <p:spPr/>
        <p:txBody>
          <a:bodyPr/>
          <a:lstStyle/>
          <a:p>
            <a:r>
              <a:rPr lang="nb-NO" b="1" dirty="0"/>
              <a:t>Hvordan observere forts. </a:t>
            </a:r>
          </a:p>
        </p:txBody>
      </p:sp>
      <p:sp>
        <p:nvSpPr>
          <p:cNvPr id="3" name="Plassholder for tekst 2">
            <a:extLst>
              <a:ext uri="{FF2B5EF4-FFF2-40B4-BE49-F238E27FC236}">
                <a16:creationId xmlns:a16="http://schemas.microsoft.com/office/drawing/2014/main" id="{D1B0D900-4672-44A8-905B-A7AE966574C1}"/>
              </a:ext>
            </a:extLst>
          </p:cNvPr>
          <p:cNvSpPr>
            <a:spLocks noGrp="1"/>
          </p:cNvSpPr>
          <p:nvPr>
            <p:ph type="body" sz="quarter" idx="11"/>
          </p:nvPr>
        </p:nvSpPr>
        <p:spPr/>
        <p:txBody>
          <a:bodyPr/>
          <a:lstStyle/>
          <a:p>
            <a:r>
              <a:rPr lang="nb-NO" dirty="0"/>
              <a:t>To kategorier</a:t>
            </a:r>
          </a:p>
        </p:txBody>
      </p:sp>
      <p:sp>
        <p:nvSpPr>
          <p:cNvPr id="4" name="Plassholder for tekst 3">
            <a:extLst>
              <a:ext uri="{FF2B5EF4-FFF2-40B4-BE49-F238E27FC236}">
                <a16:creationId xmlns:a16="http://schemas.microsoft.com/office/drawing/2014/main" id="{FD22FFB2-FBBF-4CCA-A10C-0CD5310958B1}"/>
              </a:ext>
            </a:extLst>
          </p:cNvPr>
          <p:cNvSpPr>
            <a:spLocks noGrp="1"/>
          </p:cNvSpPr>
          <p:nvPr>
            <p:ph type="body" sz="quarter" idx="13"/>
          </p:nvPr>
        </p:nvSpPr>
        <p:spPr>
          <a:xfrm>
            <a:off x="1015219" y="1747069"/>
            <a:ext cx="6964684" cy="4772623"/>
          </a:xfrm>
        </p:spPr>
        <p:txBody>
          <a:bodyPr>
            <a:normAutofit/>
          </a:bodyPr>
          <a:lstStyle/>
          <a:p>
            <a:pPr>
              <a:buFont typeface="Arial" panose="020B0604020202020204" pitchFamily="34" charset="0"/>
              <a:buChar char="•"/>
            </a:pPr>
            <a:r>
              <a:rPr lang="nb-NO" sz="2200" dirty="0"/>
              <a:t>Med hanskemodulen i NOST kan man observere to ulike situasjoner, hvorvidt hansker blir benyttet eller ikke når det er indikert, og situasjoner hansker blir benyttet når det ikke er indikert. Man observerer </a:t>
            </a:r>
            <a:r>
              <a:rPr lang="nb-NO" sz="2200" i="1" dirty="0"/>
              <a:t>ikke </a:t>
            </a:r>
            <a:r>
              <a:rPr lang="nb-NO" sz="2200" dirty="0"/>
              <a:t>situasjoner hvor hansker ikke er indikert og heller ikke benyttes</a:t>
            </a:r>
            <a:r>
              <a:rPr lang="nb-NO" sz="2200" i="1" dirty="0"/>
              <a:t>. </a:t>
            </a:r>
            <a:endParaRPr lang="nb-NO" sz="2200" dirty="0"/>
          </a:p>
          <a:p>
            <a:pPr>
              <a:buFont typeface="Arial" panose="020B0604020202020204" pitchFamily="34" charset="0"/>
              <a:buChar char="•"/>
            </a:pPr>
            <a:r>
              <a:rPr lang="nb-NO" sz="2200" dirty="0"/>
              <a:t>Når man har logget inn i modulen og er klar til å starte observasjonen er «Hansker med indikasjon» lagt som forvalg,  dette er vist ved understreking.</a:t>
            </a:r>
          </a:p>
          <a:p>
            <a:pPr>
              <a:buFont typeface="Arial" panose="020B0604020202020204" pitchFamily="34" charset="0"/>
              <a:buChar char="•"/>
            </a:pPr>
            <a:r>
              <a:rPr lang="nb-NO" sz="2200" dirty="0"/>
              <a:t>Skal man registrere en situasjon hvor hanske blir benyttet uten at det er indikasjon for det, klikker man på «Hanske uten indikasjon».</a:t>
            </a:r>
          </a:p>
          <a:p>
            <a:pPr>
              <a:buFont typeface="Arial" panose="020B0604020202020204" pitchFamily="34" charset="0"/>
              <a:buChar char="•"/>
            </a:pPr>
            <a:endParaRPr lang="nb-NO" sz="2200" dirty="0"/>
          </a:p>
          <a:p>
            <a:pPr marL="0" indent="0">
              <a:buNone/>
            </a:pPr>
            <a:endParaRPr lang="nb-NO" dirty="0"/>
          </a:p>
        </p:txBody>
      </p:sp>
      <p:pic>
        <p:nvPicPr>
          <p:cNvPr id="7" name="Bilde 6">
            <a:extLst>
              <a:ext uri="{FF2B5EF4-FFF2-40B4-BE49-F238E27FC236}">
                <a16:creationId xmlns:a16="http://schemas.microsoft.com/office/drawing/2014/main" id="{A20BA4E0-F06D-4580-915D-0778085707E6}"/>
              </a:ext>
            </a:extLst>
          </p:cNvPr>
          <p:cNvPicPr>
            <a:picLocks noChangeAspect="1"/>
          </p:cNvPicPr>
          <p:nvPr/>
        </p:nvPicPr>
        <p:blipFill>
          <a:blip r:embed="rId2"/>
          <a:stretch>
            <a:fillRect/>
          </a:stretch>
        </p:blipFill>
        <p:spPr>
          <a:xfrm>
            <a:off x="10095869" y="2600798"/>
            <a:ext cx="1904220" cy="3918894"/>
          </a:xfrm>
          <a:prstGeom prst="rect">
            <a:avLst/>
          </a:prstGeom>
        </p:spPr>
      </p:pic>
      <p:pic>
        <p:nvPicPr>
          <p:cNvPr id="9" name="Bilde 8">
            <a:extLst>
              <a:ext uri="{FF2B5EF4-FFF2-40B4-BE49-F238E27FC236}">
                <a16:creationId xmlns:a16="http://schemas.microsoft.com/office/drawing/2014/main" id="{29B63CD7-1850-4CC2-B75E-4A1FAA6E4A72}"/>
              </a:ext>
            </a:extLst>
          </p:cNvPr>
          <p:cNvPicPr>
            <a:picLocks noChangeAspect="1"/>
          </p:cNvPicPr>
          <p:nvPr/>
        </p:nvPicPr>
        <p:blipFill>
          <a:blip r:embed="rId3"/>
          <a:stretch>
            <a:fillRect/>
          </a:stretch>
        </p:blipFill>
        <p:spPr>
          <a:xfrm>
            <a:off x="8205154" y="471312"/>
            <a:ext cx="1890655" cy="3918894"/>
          </a:xfrm>
          <a:prstGeom prst="rect">
            <a:avLst/>
          </a:prstGeom>
        </p:spPr>
      </p:pic>
      <p:sp>
        <p:nvSpPr>
          <p:cNvPr id="10" name="Ellipse 9">
            <a:extLst>
              <a:ext uri="{FF2B5EF4-FFF2-40B4-BE49-F238E27FC236}">
                <a16:creationId xmlns:a16="http://schemas.microsoft.com/office/drawing/2014/main" id="{8D9C328F-2903-4359-8D9A-9A6815A9C7AB}"/>
              </a:ext>
            </a:extLst>
          </p:cNvPr>
          <p:cNvSpPr/>
          <p:nvPr/>
        </p:nvSpPr>
        <p:spPr>
          <a:xfrm>
            <a:off x="8348854" y="1467930"/>
            <a:ext cx="880533" cy="558277"/>
          </a:xfrm>
          <a:prstGeom prst="ellipse">
            <a:avLst/>
          </a:prstGeom>
          <a:noFill/>
          <a:ln w="15875">
            <a:solidFill>
              <a:srgbClr val="F3786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a:p>
        </p:txBody>
      </p:sp>
      <p:sp>
        <p:nvSpPr>
          <p:cNvPr id="11" name="Ellipse 10">
            <a:extLst>
              <a:ext uri="{FF2B5EF4-FFF2-40B4-BE49-F238E27FC236}">
                <a16:creationId xmlns:a16="http://schemas.microsoft.com/office/drawing/2014/main" id="{40A46D53-F65A-49C8-B9BE-44C40B0FFEA1}"/>
              </a:ext>
            </a:extLst>
          </p:cNvPr>
          <p:cNvSpPr/>
          <p:nvPr/>
        </p:nvSpPr>
        <p:spPr>
          <a:xfrm>
            <a:off x="10986610" y="3458339"/>
            <a:ext cx="880533" cy="558277"/>
          </a:xfrm>
          <a:prstGeom prst="ellipse">
            <a:avLst/>
          </a:prstGeom>
          <a:noFill/>
          <a:ln w="15875">
            <a:solidFill>
              <a:srgbClr val="F3786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a:p>
        </p:txBody>
      </p:sp>
    </p:spTree>
    <p:extLst>
      <p:ext uri="{BB962C8B-B14F-4D97-AF65-F5344CB8AC3E}">
        <p14:creationId xmlns:p14="http://schemas.microsoft.com/office/powerpoint/2010/main" val="439465402"/>
      </p:ext>
    </p:extLst>
  </p:cSld>
  <p:clrMapOvr>
    <a:masterClrMapping/>
  </p:clrMapOvr>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47A8E411-343C-4ECD-83B9-A32EEDA68B58}"/>
              </a:ext>
            </a:extLst>
          </p:cNvPr>
          <p:cNvSpPr>
            <a:spLocks noGrp="1"/>
          </p:cNvSpPr>
          <p:nvPr>
            <p:ph type="title"/>
          </p:nvPr>
        </p:nvSpPr>
        <p:spPr>
          <a:xfrm>
            <a:off x="838200" y="560801"/>
            <a:ext cx="10515600" cy="644097"/>
          </a:xfrm>
        </p:spPr>
        <p:txBody>
          <a:bodyPr/>
          <a:lstStyle/>
          <a:p>
            <a:r>
              <a:rPr lang="nb-NO" sz="4650" b="1" dirty="0"/>
              <a:t>Hvordan observere forts.</a:t>
            </a:r>
            <a:endParaRPr lang="nb-NO" b="1" dirty="0"/>
          </a:p>
        </p:txBody>
      </p:sp>
      <p:pic>
        <p:nvPicPr>
          <p:cNvPr id="5" name="Bilde 4">
            <a:extLst>
              <a:ext uri="{FF2B5EF4-FFF2-40B4-BE49-F238E27FC236}">
                <a16:creationId xmlns:a16="http://schemas.microsoft.com/office/drawing/2014/main" id="{2C55AE4D-F401-48A0-874C-ACF4A844F3EC}"/>
              </a:ext>
            </a:extLst>
          </p:cNvPr>
          <p:cNvPicPr>
            <a:picLocks noChangeAspect="1"/>
          </p:cNvPicPr>
          <p:nvPr/>
        </p:nvPicPr>
        <p:blipFill>
          <a:blip r:embed="rId2"/>
          <a:stretch>
            <a:fillRect/>
          </a:stretch>
        </p:blipFill>
        <p:spPr>
          <a:xfrm>
            <a:off x="8310117" y="525852"/>
            <a:ext cx="3438499" cy="6256828"/>
          </a:xfrm>
          <a:prstGeom prst="rect">
            <a:avLst/>
          </a:prstGeom>
        </p:spPr>
      </p:pic>
      <p:sp>
        <p:nvSpPr>
          <p:cNvPr id="4" name="Plassholder for tekst 3">
            <a:extLst>
              <a:ext uri="{FF2B5EF4-FFF2-40B4-BE49-F238E27FC236}">
                <a16:creationId xmlns:a16="http://schemas.microsoft.com/office/drawing/2014/main" id="{B89F23B1-72B3-440B-8776-41FDCC3B0288}"/>
              </a:ext>
            </a:extLst>
          </p:cNvPr>
          <p:cNvSpPr>
            <a:spLocks noGrp="1"/>
          </p:cNvSpPr>
          <p:nvPr>
            <p:ph type="body" sz="quarter" idx="13"/>
          </p:nvPr>
        </p:nvSpPr>
        <p:spPr>
          <a:xfrm>
            <a:off x="740961" y="2020936"/>
            <a:ext cx="7455455" cy="3884956"/>
          </a:xfrm>
        </p:spPr>
        <p:txBody>
          <a:bodyPr vert="horz" lIns="0" tIns="0" rIns="0" bIns="0" rtlCol="0" anchor="t">
            <a:normAutofit/>
          </a:bodyPr>
          <a:lstStyle/>
          <a:p>
            <a:pPr marL="269875" indent="-269875">
              <a:buFont typeface="Arial" panose="020B0604020202020204" pitchFamily="34" charset="0"/>
              <a:buChar char="•"/>
            </a:pPr>
            <a:r>
              <a:rPr lang="nb-NO" sz="2400" dirty="0"/>
              <a:t>Om du velger «Hansker ved indikasjon» får du opp tre  indikasjoner for hanskebruk. </a:t>
            </a:r>
            <a:endParaRPr lang="nb-NO" dirty="0"/>
          </a:p>
          <a:p>
            <a:pPr marL="269875" indent="-269875">
              <a:buFont typeface="Arial" panose="020B0604020202020204" pitchFamily="34" charset="0"/>
              <a:buChar char="•"/>
            </a:pPr>
            <a:r>
              <a:rPr lang="nb-NO" sz="2400" dirty="0"/>
              <a:t>Kryss av for en eller flere indikasjoner.</a:t>
            </a:r>
            <a:endParaRPr lang="nb-NO" sz="2400" dirty="0">
              <a:ea typeface="Calibri"/>
              <a:cs typeface="Calibri"/>
            </a:endParaRPr>
          </a:p>
          <a:p>
            <a:pPr marL="269875" indent="-269875">
              <a:buFont typeface="Arial" panose="020B0604020202020204" pitchFamily="34" charset="0"/>
              <a:buChar char="•"/>
            </a:pPr>
            <a:r>
              <a:rPr lang="nb-NO" sz="2400" dirty="0"/>
              <a:t>Kryss av for om hansker er benyttet eller ikke (ja/nei).</a:t>
            </a:r>
            <a:endParaRPr lang="nb-NO" sz="2400" dirty="0">
              <a:ea typeface="Calibri"/>
              <a:cs typeface="Calibri"/>
            </a:endParaRPr>
          </a:p>
          <a:p>
            <a:pPr marL="269875" indent="-269875">
              <a:buFont typeface="Arial" panose="020B0604020202020204" pitchFamily="34" charset="0"/>
              <a:buChar char="•"/>
            </a:pPr>
            <a:r>
              <a:rPr lang="nb-NO" sz="2400" dirty="0"/>
              <a:t>Dersom du som forvalg har valgt å registrere håndhygiene etter hanskebruk vil du, når du har svart ja på at hansker er benyttet, få opp spørsmål om håndhygiene ble utført etter at hanskene ble tatt av.</a:t>
            </a:r>
            <a:endParaRPr lang="nb-NO" sz="2400" dirty="0">
              <a:ea typeface="Calibri" panose="020F0502020204030204"/>
              <a:cs typeface="Calibri" panose="020F0502020204030204"/>
            </a:endParaRPr>
          </a:p>
          <a:p>
            <a:pPr marL="269875" indent="-269875">
              <a:buFont typeface="Arial" panose="020B0604020202020204" pitchFamily="34" charset="0"/>
              <a:buChar char="•"/>
            </a:pPr>
            <a:endParaRPr lang="nb-NO" sz="2400" dirty="0">
              <a:ea typeface="Calibri" panose="020F0502020204030204"/>
              <a:cs typeface="Calibri" panose="020F0502020204030204"/>
            </a:endParaRPr>
          </a:p>
          <a:p>
            <a:pPr marL="0" indent="0">
              <a:buNone/>
            </a:pPr>
            <a:endParaRPr lang="nb-NO" dirty="0"/>
          </a:p>
        </p:txBody>
      </p:sp>
      <p:sp>
        <p:nvSpPr>
          <p:cNvPr id="6" name="Plassholder for tekst 5">
            <a:extLst>
              <a:ext uri="{FF2B5EF4-FFF2-40B4-BE49-F238E27FC236}">
                <a16:creationId xmlns:a16="http://schemas.microsoft.com/office/drawing/2014/main" id="{41262C8D-E110-4316-A599-F3ED0E9A8DA1}"/>
              </a:ext>
            </a:extLst>
          </p:cNvPr>
          <p:cNvSpPr>
            <a:spLocks noGrp="1"/>
          </p:cNvSpPr>
          <p:nvPr>
            <p:ph type="body" sz="quarter" idx="11"/>
          </p:nvPr>
        </p:nvSpPr>
        <p:spPr>
          <a:xfrm>
            <a:off x="838200" y="1290722"/>
            <a:ext cx="10515600" cy="423242"/>
          </a:xfrm>
        </p:spPr>
        <p:txBody>
          <a:bodyPr/>
          <a:lstStyle/>
          <a:p>
            <a:r>
              <a:rPr lang="nb-NO" dirty="0"/>
              <a:t>Hvordan registrere en situasjon </a:t>
            </a:r>
            <a:r>
              <a:rPr lang="nb-NO" i="1" dirty="0"/>
              <a:t>med indikasjon </a:t>
            </a:r>
          </a:p>
        </p:txBody>
      </p:sp>
      <p:sp>
        <p:nvSpPr>
          <p:cNvPr id="12" name="Ellipse 11">
            <a:extLst>
              <a:ext uri="{FF2B5EF4-FFF2-40B4-BE49-F238E27FC236}">
                <a16:creationId xmlns:a16="http://schemas.microsoft.com/office/drawing/2014/main" id="{284DED54-DB9D-4BD6-AC43-81695860A72D}"/>
              </a:ext>
            </a:extLst>
          </p:cNvPr>
          <p:cNvSpPr/>
          <p:nvPr/>
        </p:nvSpPr>
        <p:spPr>
          <a:xfrm>
            <a:off x="8958731" y="2009192"/>
            <a:ext cx="1016765" cy="641287"/>
          </a:xfrm>
          <a:prstGeom prst="ellipse">
            <a:avLst/>
          </a:prstGeom>
          <a:noFill/>
          <a:ln>
            <a:solidFill>
              <a:srgbClr val="F3786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a:p>
        </p:txBody>
      </p:sp>
    </p:spTree>
    <p:extLst>
      <p:ext uri="{BB962C8B-B14F-4D97-AF65-F5344CB8AC3E}">
        <p14:creationId xmlns:p14="http://schemas.microsoft.com/office/powerpoint/2010/main" val="287108134"/>
      </p:ext>
    </p:extLst>
  </p:cSld>
  <p:clrMapOvr>
    <a:masterClrMapping/>
  </p:clrMapOvr>
</p:sld>
</file>

<file path=ppt/slides/slide6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47A8E411-343C-4ECD-83B9-A32EEDA68B58}"/>
              </a:ext>
            </a:extLst>
          </p:cNvPr>
          <p:cNvSpPr>
            <a:spLocks noGrp="1"/>
          </p:cNvSpPr>
          <p:nvPr>
            <p:ph type="title"/>
          </p:nvPr>
        </p:nvSpPr>
        <p:spPr>
          <a:xfrm>
            <a:off x="1015339" y="718428"/>
            <a:ext cx="10515720" cy="644097"/>
          </a:xfrm>
        </p:spPr>
        <p:txBody>
          <a:bodyPr/>
          <a:lstStyle/>
          <a:p>
            <a:r>
              <a:rPr lang="nb-NO" sz="4650" b="1" dirty="0"/>
              <a:t>Hvordan observere forts.</a:t>
            </a:r>
            <a:endParaRPr lang="nb-NO" b="1" dirty="0"/>
          </a:p>
        </p:txBody>
      </p:sp>
      <p:sp>
        <p:nvSpPr>
          <p:cNvPr id="4" name="Plassholder for tekst 3">
            <a:extLst>
              <a:ext uri="{FF2B5EF4-FFF2-40B4-BE49-F238E27FC236}">
                <a16:creationId xmlns:a16="http://schemas.microsoft.com/office/drawing/2014/main" id="{B89F23B1-72B3-440B-8776-41FDCC3B0288}"/>
              </a:ext>
            </a:extLst>
          </p:cNvPr>
          <p:cNvSpPr>
            <a:spLocks noGrp="1"/>
          </p:cNvSpPr>
          <p:nvPr>
            <p:ph type="body" sz="quarter" idx="13"/>
          </p:nvPr>
        </p:nvSpPr>
        <p:spPr>
          <a:xfrm>
            <a:off x="1015339" y="1853151"/>
            <a:ext cx="8230261" cy="4596003"/>
          </a:xfrm>
        </p:spPr>
        <p:txBody>
          <a:bodyPr vert="horz" lIns="0" tIns="0" rIns="0" bIns="0" rtlCol="0" anchor="t">
            <a:normAutofit/>
          </a:bodyPr>
          <a:lstStyle/>
          <a:p>
            <a:pPr marL="269875" indent="-269875">
              <a:buFont typeface="Arial" panose="020B0604020202020204" pitchFamily="34" charset="0"/>
              <a:buChar char="•"/>
            </a:pPr>
            <a:r>
              <a:rPr lang="nb-NO" sz="2400" dirty="0"/>
              <a:t>Om du velger «Hansker uten indikasjon» får du opp tre eksempler på situasjoner hvor hansker ofte benyttes uten at det er behov for det. </a:t>
            </a:r>
            <a:endParaRPr lang="nb-NO" dirty="0"/>
          </a:p>
          <a:p>
            <a:pPr marL="269875" indent="-269875">
              <a:buFont typeface="Arial" panose="020B0604020202020204" pitchFamily="34" charset="0"/>
              <a:buChar char="•"/>
            </a:pPr>
            <a:r>
              <a:rPr lang="nb-NO" sz="2400" dirty="0"/>
              <a:t>Kryss av en eller flere indikasjoner.</a:t>
            </a:r>
            <a:endParaRPr lang="nb-NO" sz="2400" dirty="0">
              <a:ea typeface="Calibri" panose="020F0502020204030204"/>
              <a:cs typeface="Calibri" panose="020F0502020204030204"/>
            </a:endParaRPr>
          </a:p>
          <a:p>
            <a:pPr marL="269875" indent="-269875">
              <a:buFont typeface="Arial" panose="020B0604020202020204" pitchFamily="34" charset="0"/>
              <a:buChar char="•"/>
            </a:pPr>
            <a:r>
              <a:rPr lang="nb-NO" sz="2400" dirty="0"/>
              <a:t>Her får du ikke spørsmål om hansker benyttes da det kun er situasjoner hvor det er benyttet (men ikke indikert) som registreres.</a:t>
            </a:r>
            <a:endParaRPr lang="nb-NO" sz="2400" dirty="0">
              <a:ea typeface="Calibri" panose="020F0502020204030204"/>
              <a:cs typeface="Calibri" panose="020F0502020204030204"/>
            </a:endParaRPr>
          </a:p>
          <a:p>
            <a:pPr marL="269875" indent="-269875">
              <a:buFont typeface="Arial" panose="020B0604020202020204" pitchFamily="34" charset="0"/>
              <a:buChar char="•"/>
            </a:pPr>
            <a:r>
              <a:rPr lang="nb-NO" sz="2400" dirty="0">
                <a:ea typeface="+mn-lt"/>
                <a:cs typeface="+mn-lt"/>
              </a:rPr>
              <a:t>Dersom du som forvalg har valgt å registrere håndhygiene etter hanskebruk vil du få opp spørsmål om håndhygiene ble utført etter at hanskene ble tatt av.</a:t>
            </a:r>
            <a:endParaRPr lang="nb-NO" sz="2400" dirty="0">
              <a:ea typeface="Calibri" panose="020F0502020204030204"/>
              <a:cs typeface="Calibri" panose="020F0502020204030204"/>
            </a:endParaRPr>
          </a:p>
          <a:p>
            <a:pPr marL="0" indent="0">
              <a:buNone/>
            </a:pPr>
            <a:endParaRPr lang="nb-NO" dirty="0">
              <a:ea typeface="Calibri" panose="020F0502020204030204"/>
              <a:cs typeface="Calibri" panose="020F0502020204030204"/>
            </a:endParaRPr>
          </a:p>
        </p:txBody>
      </p:sp>
      <p:sp>
        <p:nvSpPr>
          <p:cNvPr id="6" name="Plassholder for tekst 5">
            <a:extLst>
              <a:ext uri="{FF2B5EF4-FFF2-40B4-BE49-F238E27FC236}">
                <a16:creationId xmlns:a16="http://schemas.microsoft.com/office/drawing/2014/main" id="{41262C8D-E110-4316-A599-F3ED0E9A8DA1}"/>
              </a:ext>
            </a:extLst>
          </p:cNvPr>
          <p:cNvSpPr>
            <a:spLocks noGrp="1"/>
          </p:cNvSpPr>
          <p:nvPr>
            <p:ph type="body" sz="quarter" idx="11"/>
          </p:nvPr>
        </p:nvSpPr>
        <p:spPr/>
        <p:txBody>
          <a:bodyPr/>
          <a:lstStyle/>
          <a:p>
            <a:r>
              <a:rPr lang="nb-NO"/>
              <a:t>Hvordan registrere en situasjon </a:t>
            </a:r>
            <a:r>
              <a:rPr lang="nb-NO" i="1"/>
              <a:t>uten indikasjon </a:t>
            </a:r>
          </a:p>
        </p:txBody>
      </p:sp>
      <p:pic>
        <p:nvPicPr>
          <p:cNvPr id="9" name="Bilde 8">
            <a:extLst>
              <a:ext uri="{FF2B5EF4-FFF2-40B4-BE49-F238E27FC236}">
                <a16:creationId xmlns:a16="http://schemas.microsoft.com/office/drawing/2014/main" id="{05428CA6-7F13-4664-95F0-1A45C381BB74}"/>
              </a:ext>
            </a:extLst>
          </p:cNvPr>
          <p:cNvPicPr>
            <a:picLocks noChangeAspect="1"/>
          </p:cNvPicPr>
          <p:nvPr/>
        </p:nvPicPr>
        <p:blipFill rotWithShape="1">
          <a:blip r:embed="rId2"/>
          <a:srcRect t="1106"/>
          <a:stretch/>
        </p:blipFill>
        <p:spPr>
          <a:xfrm>
            <a:off x="9365106" y="1185332"/>
            <a:ext cx="2504450" cy="5263821"/>
          </a:xfrm>
          <a:prstGeom prst="rect">
            <a:avLst/>
          </a:prstGeom>
        </p:spPr>
      </p:pic>
      <p:cxnSp>
        <p:nvCxnSpPr>
          <p:cNvPr id="12" name="Rett pilkobling 11">
            <a:extLst>
              <a:ext uri="{FF2B5EF4-FFF2-40B4-BE49-F238E27FC236}">
                <a16:creationId xmlns:a16="http://schemas.microsoft.com/office/drawing/2014/main" id="{09CE13BD-CD44-4321-BF6B-F031E758656C}"/>
              </a:ext>
            </a:extLst>
          </p:cNvPr>
          <p:cNvCxnSpPr/>
          <p:nvPr/>
        </p:nvCxnSpPr>
        <p:spPr>
          <a:xfrm flipV="1">
            <a:off x="8681156" y="5271911"/>
            <a:ext cx="936977" cy="496711"/>
          </a:xfrm>
          <a:prstGeom prst="straightConnector1">
            <a:avLst/>
          </a:prstGeom>
          <a:ln w="28575">
            <a:solidFill>
              <a:srgbClr val="F3786D"/>
            </a:solidFill>
            <a:tailEnd type="triangle"/>
          </a:ln>
        </p:spPr>
        <p:style>
          <a:lnRef idx="1">
            <a:schemeClr val="accent1"/>
          </a:lnRef>
          <a:fillRef idx="0">
            <a:schemeClr val="accent1"/>
          </a:fillRef>
          <a:effectRef idx="0">
            <a:schemeClr val="accent1"/>
          </a:effectRef>
          <a:fontRef idx="minor">
            <a:schemeClr val="tx1"/>
          </a:fontRef>
        </p:style>
      </p:cxnSp>
      <p:sp>
        <p:nvSpPr>
          <p:cNvPr id="15" name="Ellipse 14">
            <a:extLst>
              <a:ext uri="{FF2B5EF4-FFF2-40B4-BE49-F238E27FC236}">
                <a16:creationId xmlns:a16="http://schemas.microsoft.com/office/drawing/2014/main" id="{B3290A4E-6EE8-49AB-9F34-21A52571AB45}"/>
              </a:ext>
            </a:extLst>
          </p:cNvPr>
          <p:cNvSpPr/>
          <p:nvPr/>
        </p:nvSpPr>
        <p:spPr>
          <a:xfrm>
            <a:off x="10514174" y="2567497"/>
            <a:ext cx="1016765" cy="641287"/>
          </a:xfrm>
          <a:prstGeom prst="ellipse">
            <a:avLst/>
          </a:prstGeom>
          <a:noFill/>
          <a:ln>
            <a:solidFill>
              <a:srgbClr val="F3786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a:p>
        </p:txBody>
      </p:sp>
    </p:spTree>
    <p:extLst>
      <p:ext uri="{BB962C8B-B14F-4D97-AF65-F5344CB8AC3E}">
        <p14:creationId xmlns:p14="http://schemas.microsoft.com/office/powerpoint/2010/main" val="126447131"/>
      </p:ext>
    </p:extLst>
  </p:cSld>
  <p:clrMapOvr>
    <a:masterClrMapping/>
  </p:clrMapOvr>
</p:sld>
</file>

<file path=ppt/slides/slide6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Bilde 4">
            <a:extLst>
              <a:ext uri="{FF2B5EF4-FFF2-40B4-BE49-F238E27FC236}">
                <a16:creationId xmlns:a16="http://schemas.microsoft.com/office/drawing/2014/main" id="{875C13F8-A0F4-4F33-B8C1-C30CDE905151}"/>
              </a:ext>
            </a:extLst>
          </p:cNvPr>
          <p:cNvPicPr>
            <a:picLocks noChangeAspect="1"/>
          </p:cNvPicPr>
          <p:nvPr/>
        </p:nvPicPr>
        <p:blipFill>
          <a:blip r:embed="rId3"/>
          <a:stretch>
            <a:fillRect/>
          </a:stretch>
        </p:blipFill>
        <p:spPr>
          <a:xfrm>
            <a:off x="9287874" y="1501422"/>
            <a:ext cx="2458803" cy="4974654"/>
          </a:xfrm>
          <a:prstGeom prst="rect">
            <a:avLst/>
          </a:prstGeom>
        </p:spPr>
      </p:pic>
      <p:sp>
        <p:nvSpPr>
          <p:cNvPr id="2" name="Tittel 1">
            <a:extLst>
              <a:ext uri="{FF2B5EF4-FFF2-40B4-BE49-F238E27FC236}">
                <a16:creationId xmlns:a16="http://schemas.microsoft.com/office/drawing/2014/main" id="{944FDCC0-FE7A-4730-8D12-600F83B19730}"/>
              </a:ext>
            </a:extLst>
          </p:cNvPr>
          <p:cNvSpPr>
            <a:spLocks noGrp="1"/>
          </p:cNvSpPr>
          <p:nvPr>
            <p:ph type="title"/>
          </p:nvPr>
        </p:nvSpPr>
        <p:spPr>
          <a:xfrm>
            <a:off x="1015459" y="718428"/>
            <a:ext cx="8385215" cy="644097"/>
          </a:xfrm>
        </p:spPr>
        <p:txBody>
          <a:bodyPr/>
          <a:lstStyle/>
          <a:p>
            <a:r>
              <a:rPr lang="nb-NO" b="1" dirty="0"/>
              <a:t>Hvordan observere forts.</a:t>
            </a:r>
          </a:p>
        </p:txBody>
      </p:sp>
      <p:sp>
        <p:nvSpPr>
          <p:cNvPr id="3" name="Plassholder for tekst 2">
            <a:extLst>
              <a:ext uri="{FF2B5EF4-FFF2-40B4-BE49-F238E27FC236}">
                <a16:creationId xmlns:a16="http://schemas.microsoft.com/office/drawing/2014/main" id="{1AE11FEB-788A-4C98-88B6-1B1CFD717FA4}"/>
              </a:ext>
            </a:extLst>
          </p:cNvPr>
          <p:cNvSpPr>
            <a:spLocks noGrp="1"/>
          </p:cNvSpPr>
          <p:nvPr>
            <p:ph type="body" sz="quarter" idx="13"/>
          </p:nvPr>
        </p:nvSpPr>
        <p:spPr>
          <a:xfrm>
            <a:off x="916719" y="2065898"/>
            <a:ext cx="7868483" cy="4052995"/>
          </a:xfrm>
        </p:spPr>
        <p:txBody>
          <a:bodyPr>
            <a:normAutofit fontScale="77500" lnSpcReduction="20000"/>
          </a:bodyPr>
          <a:lstStyle/>
          <a:p>
            <a:pPr>
              <a:buFont typeface="Arial" panose="020B0604020202020204" pitchFamily="34" charset="0"/>
              <a:buChar char="•"/>
            </a:pPr>
            <a:r>
              <a:rPr lang="nb-NO" dirty="0"/>
              <a:t>Det fylles ut ett kort per observasjon, dvs. for hver situasjon hvor hansker er indikert eller situasjoner hvor hansker blir benyttet uten at det er indikert. </a:t>
            </a:r>
          </a:p>
          <a:p>
            <a:pPr>
              <a:buFont typeface="Arial" panose="020B0604020202020204" pitchFamily="34" charset="0"/>
              <a:buChar char="•"/>
            </a:pPr>
            <a:r>
              <a:rPr lang="nb-NO" dirty="0"/>
              <a:t>Har man valgt flere profesjoner på forsiden får man opp ett kort per profesjon. Man ser alle kortene ved å </a:t>
            </a:r>
            <a:r>
              <a:rPr lang="nb-NO" dirty="0" err="1"/>
              <a:t>scrolle</a:t>
            </a:r>
            <a:r>
              <a:rPr lang="nb-NO" dirty="0"/>
              <a:t> ned på skjermen. </a:t>
            </a:r>
          </a:p>
          <a:p>
            <a:pPr>
              <a:buFont typeface="Arial" panose="020B0604020202020204" pitchFamily="34" charset="0"/>
              <a:buChar char="•"/>
            </a:pPr>
            <a:r>
              <a:rPr lang="nb-NO" dirty="0"/>
              <a:t>Sjekk at kortet du registrerer på har samme profesjonen som personen  du observerer. Profesjonen kan endres ved å gå inn på rullgardinen øverst til venstre på kortet</a:t>
            </a:r>
          </a:p>
          <a:p>
            <a:pPr>
              <a:buFont typeface="Arial" panose="020B0604020202020204" pitchFamily="34" charset="0"/>
              <a:buChar char="•"/>
            </a:pPr>
            <a:r>
              <a:rPr lang="nb-NO" dirty="0"/>
              <a:t>Har du registrer feil på kortet kan du enten fjerne markeringene samlet ved å trykk på «Tøm kort» nede i høre hjørne, eller fjerne markeringen en og en ved å trykke på dem på ny. </a:t>
            </a:r>
          </a:p>
        </p:txBody>
      </p:sp>
      <p:sp>
        <p:nvSpPr>
          <p:cNvPr id="6" name="Plassholder for tekst 2">
            <a:extLst>
              <a:ext uri="{FF2B5EF4-FFF2-40B4-BE49-F238E27FC236}">
                <a16:creationId xmlns:a16="http://schemas.microsoft.com/office/drawing/2014/main" id="{34FB53FE-25EF-478A-9D1B-E25513CE7C37}"/>
              </a:ext>
            </a:extLst>
          </p:cNvPr>
          <p:cNvSpPr>
            <a:spLocks noGrp="1"/>
          </p:cNvSpPr>
          <p:nvPr>
            <p:ph type="body" sz="quarter" idx="11"/>
          </p:nvPr>
        </p:nvSpPr>
        <p:spPr>
          <a:xfrm>
            <a:off x="1015458" y="1362525"/>
            <a:ext cx="8385215" cy="423321"/>
          </a:xfrm>
        </p:spPr>
        <p:txBody>
          <a:bodyPr/>
          <a:lstStyle/>
          <a:p>
            <a:r>
              <a:rPr lang="nb-NO" dirty="0"/>
              <a:t>Ett kort for å registrere per situasjon (observasjon)</a:t>
            </a:r>
          </a:p>
        </p:txBody>
      </p:sp>
      <p:cxnSp>
        <p:nvCxnSpPr>
          <p:cNvPr id="8" name="Rett pilkobling 7">
            <a:extLst>
              <a:ext uri="{FF2B5EF4-FFF2-40B4-BE49-F238E27FC236}">
                <a16:creationId xmlns:a16="http://schemas.microsoft.com/office/drawing/2014/main" id="{4926E196-2D8C-4E55-A7EE-928DD0C1B81F}"/>
              </a:ext>
            </a:extLst>
          </p:cNvPr>
          <p:cNvCxnSpPr>
            <a:cxnSpLocks/>
          </p:cNvCxnSpPr>
          <p:nvPr/>
        </p:nvCxnSpPr>
        <p:spPr>
          <a:xfrm flipV="1">
            <a:off x="8658578" y="2685488"/>
            <a:ext cx="1858697" cy="489460"/>
          </a:xfrm>
          <a:prstGeom prst="straightConnector1">
            <a:avLst/>
          </a:prstGeom>
          <a:ln w="41275">
            <a:solidFill>
              <a:srgbClr val="EE756A"/>
            </a:solidFill>
            <a:tailEnd type="triangle"/>
          </a:ln>
        </p:spPr>
        <p:style>
          <a:lnRef idx="1">
            <a:schemeClr val="accent1"/>
          </a:lnRef>
          <a:fillRef idx="0">
            <a:schemeClr val="accent1"/>
          </a:fillRef>
          <a:effectRef idx="0">
            <a:schemeClr val="accent1"/>
          </a:effectRef>
          <a:fontRef idx="minor">
            <a:schemeClr val="tx1"/>
          </a:fontRef>
        </p:style>
      </p:cxnSp>
      <p:cxnSp>
        <p:nvCxnSpPr>
          <p:cNvPr id="15" name="Rett pilkobling 14">
            <a:extLst>
              <a:ext uri="{FF2B5EF4-FFF2-40B4-BE49-F238E27FC236}">
                <a16:creationId xmlns:a16="http://schemas.microsoft.com/office/drawing/2014/main" id="{CF9CFE29-89C7-40E3-8933-330B6BD1D5A7}"/>
              </a:ext>
            </a:extLst>
          </p:cNvPr>
          <p:cNvCxnSpPr>
            <a:cxnSpLocks/>
          </p:cNvCxnSpPr>
          <p:nvPr/>
        </p:nvCxnSpPr>
        <p:spPr>
          <a:xfrm>
            <a:off x="8683602" y="3558813"/>
            <a:ext cx="972034" cy="2278161"/>
          </a:xfrm>
          <a:prstGeom prst="straightConnector1">
            <a:avLst/>
          </a:prstGeom>
          <a:ln w="41275">
            <a:solidFill>
              <a:srgbClr val="EE756A"/>
            </a:solidFill>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141696376"/>
      </p:ext>
    </p:extLst>
  </p:cSld>
  <p:clrMapOvr>
    <a:masterClrMapping/>
  </p:clrMapOvr>
</p:sld>
</file>

<file path=ppt/slides/slide69.xml><?xml version="1.0" encoding="utf-8"?>
<p:sld xmlns:a="http://schemas.openxmlformats.org/drawingml/2006/main" xmlns:r="http://schemas.openxmlformats.org/officeDocument/2006/relationships" xmlns:p="http://schemas.openxmlformats.org/presentationml/2006/main">
  <p:cSld>
    <p:bg>
      <p:bgPr>
        <a:solidFill>
          <a:schemeClr val="accent2">
            <a:lumMod val="75000"/>
          </a:schemeClr>
        </a:solidFill>
        <a:effectLst/>
      </p:bgPr>
    </p:bg>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47A8E411-343C-4ECD-83B9-A32EEDA68B58}"/>
              </a:ext>
            </a:extLst>
          </p:cNvPr>
          <p:cNvSpPr>
            <a:spLocks noGrp="1"/>
          </p:cNvSpPr>
          <p:nvPr>
            <p:ph type="title"/>
          </p:nvPr>
        </p:nvSpPr>
        <p:spPr/>
        <p:txBody>
          <a:bodyPr/>
          <a:lstStyle/>
          <a:p>
            <a:r>
              <a:rPr lang="nb-NO" sz="4650" b="1" dirty="0"/>
              <a:t>Modul 4: Beskyttelsesutstyr </a:t>
            </a:r>
          </a:p>
        </p:txBody>
      </p:sp>
      <p:sp>
        <p:nvSpPr>
          <p:cNvPr id="4" name="Plassholder for tekst 3">
            <a:extLst>
              <a:ext uri="{FF2B5EF4-FFF2-40B4-BE49-F238E27FC236}">
                <a16:creationId xmlns:a16="http://schemas.microsoft.com/office/drawing/2014/main" id="{B89F23B1-72B3-440B-8776-41FDCC3B0288}"/>
              </a:ext>
            </a:extLst>
          </p:cNvPr>
          <p:cNvSpPr>
            <a:spLocks noGrp="1"/>
          </p:cNvSpPr>
          <p:nvPr>
            <p:ph type="body" sz="quarter" idx="13"/>
          </p:nvPr>
        </p:nvSpPr>
        <p:spPr>
          <a:xfrm>
            <a:off x="1015459" y="2177396"/>
            <a:ext cx="7852876" cy="3641147"/>
          </a:xfrm>
        </p:spPr>
        <p:txBody>
          <a:bodyPr>
            <a:normAutofit/>
          </a:bodyPr>
          <a:lstStyle/>
          <a:p>
            <a:pPr>
              <a:buFont typeface="Arial" panose="020B0604020202020204" pitchFamily="34" charset="0"/>
              <a:buChar char="•"/>
            </a:pPr>
            <a:r>
              <a:rPr lang="nb-NO" sz="2000" dirty="0"/>
              <a:t>Modulen «Beskyttelsesutstyr» har 4 hovedkategorier:</a:t>
            </a:r>
          </a:p>
          <a:p>
            <a:pPr lvl="1">
              <a:buFont typeface="Courier New" panose="02070309020205020404" pitchFamily="49" charset="0"/>
              <a:buChar char="o"/>
            </a:pPr>
            <a:r>
              <a:rPr lang="nb-NO" dirty="0"/>
              <a:t>Basale smittevernrutiner</a:t>
            </a:r>
          </a:p>
          <a:p>
            <a:pPr lvl="1">
              <a:buSzPct val="76000"/>
              <a:buFont typeface="Courier New" panose="02070309020205020404" pitchFamily="49" charset="0"/>
              <a:buChar char="o"/>
            </a:pPr>
            <a:r>
              <a:rPr lang="nb-NO" dirty="0"/>
              <a:t>Kontaktsmitteregime</a:t>
            </a:r>
          </a:p>
          <a:p>
            <a:pPr lvl="1">
              <a:buSzPct val="76000"/>
              <a:buFont typeface="Courier New" panose="02070309020205020404" pitchFamily="49" charset="0"/>
              <a:buChar char="o"/>
            </a:pPr>
            <a:r>
              <a:rPr lang="nb-NO" dirty="0"/>
              <a:t>Dråpesmitteregime</a:t>
            </a:r>
          </a:p>
          <a:p>
            <a:pPr lvl="1">
              <a:buSzPct val="76000"/>
              <a:buFont typeface="Courier New" panose="02070309020205020404" pitchFamily="49" charset="0"/>
              <a:buChar char="o"/>
            </a:pPr>
            <a:r>
              <a:rPr lang="nb-NO" dirty="0"/>
              <a:t>Luftsmitteregime</a:t>
            </a:r>
          </a:p>
          <a:p>
            <a:pPr lvl="1">
              <a:buSzPct val="76000"/>
              <a:buFont typeface="Courier New" panose="02070309020205020404" pitchFamily="49" charset="0"/>
              <a:buChar char="o"/>
            </a:pPr>
            <a:endParaRPr lang="nb-NO" dirty="0"/>
          </a:p>
          <a:p>
            <a:pPr>
              <a:buFont typeface="Arial" panose="020B0604020202020204" pitchFamily="34" charset="0"/>
              <a:buChar char="•"/>
            </a:pPr>
            <a:r>
              <a:rPr lang="nb-NO" sz="2000" dirty="0"/>
              <a:t>Inndelingen er i samsvar med hvordan de nasjonale rådene om personlig beskyttelsesutstyr i dag er inndelt, som tidligere beskrevet.</a:t>
            </a:r>
          </a:p>
          <a:p>
            <a:pPr marL="269875" indent="-269875">
              <a:buFont typeface="Arial"/>
              <a:buChar char="•"/>
            </a:pPr>
            <a:endParaRPr lang="nb-NO" sz="2400" dirty="0"/>
          </a:p>
        </p:txBody>
      </p:sp>
      <p:sp>
        <p:nvSpPr>
          <p:cNvPr id="6" name="Plassholder for tekst 5">
            <a:extLst>
              <a:ext uri="{FF2B5EF4-FFF2-40B4-BE49-F238E27FC236}">
                <a16:creationId xmlns:a16="http://schemas.microsoft.com/office/drawing/2014/main" id="{41262C8D-E110-4316-A599-F3ED0E9A8DA1}"/>
              </a:ext>
            </a:extLst>
          </p:cNvPr>
          <p:cNvSpPr>
            <a:spLocks noGrp="1"/>
          </p:cNvSpPr>
          <p:nvPr>
            <p:ph type="body" sz="quarter" idx="11"/>
          </p:nvPr>
        </p:nvSpPr>
        <p:spPr>
          <a:xfrm>
            <a:off x="1015339" y="1363702"/>
            <a:ext cx="10515600" cy="586122"/>
          </a:xfrm>
        </p:spPr>
        <p:txBody>
          <a:bodyPr/>
          <a:lstStyle/>
          <a:p>
            <a:r>
              <a:rPr lang="nb-NO" dirty="0"/>
              <a:t>Modulen har fire hovedkategorier</a:t>
            </a:r>
          </a:p>
          <a:p>
            <a:endParaRPr lang="nb-NO" dirty="0"/>
          </a:p>
        </p:txBody>
      </p:sp>
      <p:pic>
        <p:nvPicPr>
          <p:cNvPr id="7" name="Bilde 6">
            <a:extLst>
              <a:ext uri="{FF2B5EF4-FFF2-40B4-BE49-F238E27FC236}">
                <a16:creationId xmlns:a16="http://schemas.microsoft.com/office/drawing/2014/main" id="{37ED3674-3D2A-4601-138F-402CB771D013}"/>
              </a:ext>
            </a:extLst>
          </p:cNvPr>
          <p:cNvPicPr>
            <a:picLocks noChangeAspect="1"/>
          </p:cNvPicPr>
          <p:nvPr/>
        </p:nvPicPr>
        <p:blipFill>
          <a:blip r:embed="rId2"/>
          <a:stretch>
            <a:fillRect/>
          </a:stretch>
        </p:blipFill>
        <p:spPr>
          <a:xfrm>
            <a:off x="9302211" y="1362525"/>
            <a:ext cx="2213040" cy="4566300"/>
          </a:xfrm>
          <a:prstGeom prst="rect">
            <a:avLst/>
          </a:prstGeom>
        </p:spPr>
      </p:pic>
    </p:spTree>
    <p:extLst>
      <p:ext uri="{BB962C8B-B14F-4D97-AF65-F5344CB8AC3E}">
        <p14:creationId xmlns:p14="http://schemas.microsoft.com/office/powerpoint/2010/main" val="956970407"/>
      </p:ext>
    </p:extLst>
  </p:cSld>
  <p:clrMapOvr>
    <a:masterClrMapping/>
  </p:clrMapOvr>
</p:sld>
</file>

<file path=ppt/slides/slide7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8AB25FAC-EEF7-4C6B-BF33-888EBB28FCD4}"/>
              </a:ext>
            </a:extLst>
          </p:cNvPr>
          <p:cNvSpPr>
            <a:spLocks noGrp="1"/>
          </p:cNvSpPr>
          <p:nvPr>
            <p:ph type="title"/>
          </p:nvPr>
        </p:nvSpPr>
        <p:spPr>
          <a:xfrm>
            <a:off x="1015339" y="747469"/>
            <a:ext cx="10515600" cy="644097"/>
          </a:xfrm>
        </p:spPr>
        <p:txBody>
          <a:bodyPr/>
          <a:lstStyle/>
          <a:p>
            <a:r>
              <a:rPr lang="nb-NO" b="1" dirty="0"/>
              <a:t>Hvordan observere forts.</a:t>
            </a:r>
          </a:p>
        </p:txBody>
      </p:sp>
      <p:sp>
        <p:nvSpPr>
          <p:cNvPr id="3" name="Plassholder for tekst 2">
            <a:extLst>
              <a:ext uri="{FF2B5EF4-FFF2-40B4-BE49-F238E27FC236}">
                <a16:creationId xmlns:a16="http://schemas.microsoft.com/office/drawing/2014/main" id="{54076A7C-E59F-49C7-81F3-C17303101312}"/>
              </a:ext>
            </a:extLst>
          </p:cNvPr>
          <p:cNvSpPr>
            <a:spLocks noGrp="1"/>
          </p:cNvSpPr>
          <p:nvPr>
            <p:ph type="body" sz="quarter" idx="11"/>
          </p:nvPr>
        </p:nvSpPr>
        <p:spPr/>
        <p:txBody>
          <a:bodyPr/>
          <a:lstStyle/>
          <a:p>
            <a:r>
              <a:rPr lang="nb-NO" dirty="0"/>
              <a:t>Valg av kategori </a:t>
            </a:r>
          </a:p>
        </p:txBody>
      </p:sp>
      <p:pic>
        <p:nvPicPr>
          <p:cNvPr id="5" name="Bilde 4">
            <a:extLst>
              <a:ext uri="{FF2B5EF4-FFF2-40B4-BE49-F238E27FC236}">
                <a16:creationId xmlns:a16="http://schemas.microsoft.com/office/drawing/2014/main" id="{8F5494F7-7F41-4454-A38C-7B253740A32D}"/>
              </a:ext>
            </a:extLst>
          </p:cNvPr>
          <p:cNvPicPr>
            <a:picLocks noChangeAspect="1"/>
          </p:cNvPicPr>
          <p:nvPr/>
        </p:nvPicPr>
        <p:blipFill>
          <a:blip r:embed="rId2"/>
          <a:stretch>
            <a:fillRect/>
          </a:stretch>
        </p:blipFill>
        <p:spPr>
          <a:xfrm>
            <a:off x="8615085" y="747469"/>
            <a:ext cx="2814302" cy="5125624"/>
          </a:xfrm>
          <a:prstGeom prst="rect">
            <a:avLst/>
          </a:prstGeom>
        </p:spPr>
      </p:pic>
      <p:sp>
        <p:nvSpPr>
          <p:cNvPr id="4" name="Plassholder for tekst 3">
            <a:extLst>
              <a:ext uri="{FF2B5EF4-FFF2-40B4-BE49-F238E27FC236}">
                <a16:creationId xmlns:a16="http://schemas.microsoft.com/office/drawing/2014/main" id="{A40A1AA7-35F2-345D-6717-A5C87B07D2C2}"/>
              </a:ext>
            </a:extLst>
          </p:cNvPr>
          <p:cNvSpPr>
            <a:spLocks noGrp="1"/>
          </p:cNvSpPr>
          <p:nvPr>
            <p:ph type="body" sz="quarter" idx="13"/>
          </p:nvPr>
        </p:nvSpPr>
        <p:spPr>
          <a:xfrm>
            <a:off x="997599" y="2004755"/>
            <a:ext cx="7384257" cy="3641147"/>
          </a:xfrm>
        </p:spPr>
        <p:txBody>
          <a:bodyPr vert="horz" lIns="0" tIns="0" rIns="0" bIns="0" rtlCol="0" anchor="t">
            <a:normAutofit fontScale="77500" lnSpcReduction="20000"/>
          </a:bodyPr>
          <a:lstStyle/>
          <a:p>
            <a:pPr>
              <a:buFont typeface="Arial" panose="020B0604020202020204" pitchFamily="34" charset="0"/>
              <a:buChar char="•"/>
            </a:pPr>
            <a:r>
              <a:rPr lang="nb-NO" sz="2400" dirty="0"/>
              <a:t>Før observasjonen starter må observatøren avgjøre om situasjonen skal observeres i henhold til basale smittevernrutiner (situasjon uten kjent eller mistenkt smitte), eller om det er en situasjon med kjent eller mistenkt smitte hvor ett av de tre isoleringsregimene er gjeldende.</a:t>
            </a:r>
          </a:p>
          <a:p>
            <a:pPr>
              <a:buFont typeface="Arial" panose="020B0604020202020204" pitchFamily="34" charset="0"/>
              <a:buChar char="•"/>
            </a:pPr>
            <a:endParaRPr lang="nb-NO" sz="2400" dirty="0"/>
          </a:p>
          <a:p>
            <a:pPr>
              <a:buFont typeface="Arial" panose="020B0604020202020204" pitchFamily="34" charset="0"/>
              <a:buChar char="•"/>
            </a:pPr>
            <a:r>
              <a:rPr lang="nb-NO" sz="2400" dirty="0"/>
              <a:t>For isoleringsregimene er det i NOST forhåndsdefinert hva som, i henhold til anbefalt praksis, er indikert beskyttelsesutstyr. Observatøren kan imidlertid enkelt overstyre det forhåndsdefinerte beskyttelsesutstyr ved å trekke fra og/eller legge til beskyttelsesutstyr som observatøren mener er indikert i den spesifikke situasjonen. </a:t>
            </a:r>
          </a:p>
          <a:p>
            <a:pPr>
              <a:buFont typeface="Arial" panose="020B0604020202020204" pitchFamily="34" charset="0"/>
              <a:buChar char="•"/>
            </a:pPr>
            <a:endParaRPr lang="nb-NO" sz="2400" dirty="0"/>
          </a:p>
          <a:p>
            <a:pPr>
              <a:buFont typeface="Arial" panose="020B0604020202020204" pitchFamily="34" charset="0"/>
              <a:buChar char="•"/>
            </a:pPr>
            <a:endParaRPr lang="nb-NO" sz="2400" dirty="0"/>
          </a:p>
        </p:txBody>
      </p:sp>
    </p:spTree>
    <p:extLst>
      <p:ext uri="{BB962C8B-B14F-4D97-AF65-F5344CB8AC3E}">
        <p14:creationId xmlns:p14="http://schemas.microsoft.com/office/powerpoint/2010/main" val="86513557"/>
      </p:ext>
    </p:extLst>
  </p:cSld>
  <p:clrMapOvr>
    <a:masterClrMapping/>
  </p:clrMapOvr>
</p:sld>
</file>

<file path=ppt/slides/slide7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8AB25FAC-EEF7-4C6B-BF33-888EBB28FCD4}"/>
              </a:ext>
            </a:extLst>
          </p:cNvPr>
          <p:cNvSpPr>
            <a:spLocks noGrp="1"/>
          </p:cNvSpPr>
          <p:nvPr>
            <p:ph type="title"/>
          </p:nvPr>
        </p:nvSpPr>
        <p:spPr>
          <a:xfrm>
            <a:off x="1015339" y="747469"/>
            <a:ext cx="10515600" cy="644097"/>
          </a:xfrm>
        </p:spPr>
        <p:txBody>
          <a:bodyPr/>
          <a:lstStyle/>
          <a:p>
            <a:r>
              <a:rPr lang="nb-NO" b="1" dirty="0"/>
              <a:t>Modulen «Beskyttelsesutstyr» forts.</a:t>
            </a:r>
          </a:p>
        </p:txBody>
      </p:sp>
      <p:sp>
        <p:nvSpPr>
          <p:cNvPr id="3" name="Plassholder for tekst 2">
            <a:extLst>
              <a:ext uri="{FF2B5EF4-FFF2-40B4-BE49-F238E27FC236}">
                <a16:creationId xmlns:a16="http://schemas.microsoft.com/office/drawing/2014/main" id="{54076A7C-E59F-49C7-81F3-C17303101312}"/>
              </a:ext>
            </a:extLst>
          </p:cNvPr>
          <p:cNvSpPr>
            <a:spLocks noGrp="1"/>
          </p:cNvSpPr>
          <p:nvPr>
            <p:ph type="body" sz="quarter" idx="11"/>
          </p:nvPr>
        </p:nvSpPr>
        <p:spPr/>
        <p:txBody>
          <a:bodyPr vert="horz" wrap="square" lIns="0" tIns="0" rIns="0" bIns="0" rtlCol="0" anchor="t">
            <a:spAutoFit/>
          </a:bodyPr>
          <a:lstStyle/>
          <a:p>
            <a:r>
              <a:rPr lang="nb-NO" sz="2750">
                <a:ea typeface="Calibri"/>
                <a:cs typeface="Calibri"/>
              </a:rPr>
              <a:t>Basale smittevernrutiner</a:t>
            </a:r>
            <a:endParaRPr lang="nb-NO"/>
          </a:p>
        </p:txBody>
      </p:sp>
      <p:pic>
        <p:nvPicPr>
          <p:cNvPr id="6" name="Bilde 5">
            <a:extLst>
              <a:ext uri="{FF2B5EF4-FFF2-40B4-BE49-F238E27FC236}">
                <a16:creationId xmlns:a16="http://schemas.microsoft.com/office/drawing/2014/main" id="{5B30E364-C1A1-468C-A2AE-149C85D68780}"/>
              </a:ext>
            </a:extLst>
          </p:cNvPr>
          <p:cNvPicPr>
            <a:picLocks noChangeAspect="1"/>
          </p:cNvPicPr>
          <p:nvPr/>
        </p:nvPicPr>
        <p:blipFill>
          <a:blip r:embed="rId2"/>
          <a:stretch>
            <a:fillRect/>
          </a:stretch>
        </p:blipFill>
        <p:spPr>
          <a:xfrm>
            <a:off x="8610544" y="1287664"/>
            <a:ext cx="3063985" cy="5570336"/>
          </a:xfrm>
          <a:prstGeom prst="rect">
            <a:avLst/>
          </a:prstGeom>
        </p:spPr>
      </p:pic>
      <p:sp>
        <p:nvSpPr>
          <p:cNvPr id="4" name="Plassholder for tekst 3">
            <a:extLst>
              <a:ext uri="{FF2B5EF4-FFF2-40B4-BE49-F238E27FC236}">
                <a16:creationId xmlns:a16="http://schemas.microsoft.com/office/drawing/2014/main" id="{B3AA150A-806C-FA80-DC27-26CD29B466B8}"/>
              </a:ext>
            </a:extLst>
          </p:cNvPr>
          <p:cNvSpPr>
            <a:spLocks noGrp="1"/>
          </p:cNvSpPr>
          <p:nvPr>
            <p:ph type="body" sz="quarter" idx="13"/>
          </p:nvPr>
        </p:nvSpPr>
        <p:spPr>
          <a:xfrm>
            <a:off x="949975" y="1855927"/>
            <a:ext cx="7290914" cy="3051975"/>
          </a:xfrm>
        </p:spPr>
        <p:txBody>
          <a:bodyPr vert="horz" lIns="0" tIns="0" rIns="0" bIns="0" rtlCol="0" anchor="t">
            <a:normAutofit/>
          </a:bodyPr>
          <a:lstStyle/>
          <a:p>
            <a:pPr marL="269875" indent="-269875">
              <a:buFont typeface="Arial" panose="020B0604020202020204" pitchFamily="34" charset="0"/>
              <a:buChar char="•"/>
            </a:pPr>
            <a:r>
              <a:rPr lang="nb-NO" sz="2400" dirty="0">
                <a:ea typeface="Calibri"/>
                <a:cs typeface="Calibri"/>
              </a:rPr>
              <a:t>Dersom basale smittevernrutiner velges får man opp en liste over ulike typer personlig beskyttelsesutstyr. </a:t>
            </a:r>
            <a:endParaRPr lang="nb-NO" sz="2400" dirty="0"/>
          </a:p>
          <a:p>
            <a:pPr marL="269875" indent="-269875">
              <a:buFont typeface="Arial" panose="020B0604020202020204" pitchFamily="34" charset="0"/>
              <a:buChar char="•"/>
            </a:pPr>
            <a:r>
              <a:rPr lang="nb-NO" sz="2400" dirty="0">
                <a:ea typeface="Calibri"/>
                <a:cs typeface="Calibri"/>
              </a:rPr>
              <a:t>Velg hva som er indikert i den aktuelle situasjonen ved å sette en hake ved indikert utstyr. </a:t>
            </a:r>
            <a:endParaRPr lang="nb-NO" sz="2400" dirty="0"/>
          </a:p>
          <a:p>
            <a:pPr marL="269875" indent="-269875">
              <a:buFont typeface="Arial" panose="020B0604020202020204" pitchFamily="34" charset="0"/>
              <a:buChar char="•"/>
            </a:pPr>
            <a:r>
              <a:rPr lang="nb-NO" sz="2400" dirty="0">
                <a:ea typeface="Calibri"/>
                <a:cs typeface="Calibri"/>
              </a:rPr>
              <a:t>Start observasjonen.</a:t>
            </a:r>
          </a:p>
          <a:p>
            <a:pPr marL="269875" indent="-269875">
              <a:buFont typeface="Arial" panose="020B0604020202020204" pitchFamily="34" charset="0"/>
              <a:buChar char="•"/>
            </a:pPr>
            <a:endParaRPr lang="nb-NO" dirty="0">
              <a:ea typeface="Calibri"/>
              <a:cs typeface="Calibri"/>
            </a:endParaRPr>
          </a:p>
          <a:p>
            <a:pPr marL="269875" indent="-269875">
              <a:buFont typeface="Arial" panose="020B0604020202020204" pitchFamily="34" charset="0"/>
              <a:buChar char="•"/>
            </a:pPr>
            <a:endParaRPr lang="nb-NO" dirty="0">
              <a:ea typeface="Calibri"/>
              <a:cs typeface="Calibri"/>
            </a:endParaRPr>
          </a:p>
          <a:p>
            <a:pPr marL="269875" indent="-269875">
              <a:buFont typeface="Arial" panose="020B0604020202020204" pitchFamily="34" charset="0"/>
              <a:buChar char="•"/>
            </a:pPr>
            <a:endParaRPr lang="nb-NO" dirty="0">
              <a:ea typeface="Calibri"/>
              <a:cs typeface="Calibri"/>
            </a:endParaRPr>
          </a:p>
        </p:txBody>
      </p:sp>
    </p:spTree>
    <p:extLst>
      <p:ext uri="{BB962C8B-B14F-4D97-AF65-F5344CB8AC3E}">
        <p14:creationId xmlns:p14="http://schemas.microsoft.com/office/powerpoint/2010/main" val="4148170390"/>
      </p:ext>
    </p:extLst>
  </p:cSld>
  <p:clrMapOvr>
    <a:masterClrMapping/>
  </p:clrMapOvr>
</p:sld>
</file>

<file path=ppt/slides/slide7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EF347E95-D02F-64D8-E9F0-60123DD07B16}"/>
              </a:ext>
            </a:extLst>
          </p:cNvPr>
          <p:cNvSpPr>
            <a:spLocks noGrp="1"/>
          </p:cNvSpPr>
          <p:nvPr>
            <p:ph type="title"/>
          </p:nvPr>
        </p:nvSpPr>
        <p:spPr/>
        <p:txBody>
          <a:bodyPr/>
          <a:lstStyle/>
          <a:p>
            <a:r>
              <a:rPr lang="nb-NO" b="1" dirty="0"/>
              <a:t>Modulen «Beskyttelsesutstyr» forts.</a:t>
            </a:r>
          </a:p>
        </p:txBody>
      </p:sp>
      <p:sp>
        <p:nvSpPr>
          <p:cNvPr id="3" name="Plassholder for tekst 2">
            <a:extLst>
              <a:ext uri="{FF2B5EF4-FFF2-40B4-BE49-F238E27FC236}">
                <a16:creationId xmlns:a16="http://schemas.microsoft.com/office/drawing/2014/main" id="{F6A9F901-7B2C-99A8-9B5A-85612A4AA420}"/>
              </a:ext>
            </a:extLst>
          </p:cNvPr>
          <p:cNvSpPr>
            <a:spLocks noGrp="1"/>
          </p:cNvSpPr>
          <p:nvPr>
            <p:ph type="body" sz="quarter" idx="11"/>
          </p:nvPr>
        </p:nvSpPr>
        <p:spPr/>
        <p:txBody>
          <a:bodyPr vert="horz" wrap="square" lIns="0" tIns="0" rIns="0" bIns="0" rtlCol="0" anchor="t">
            <a:spAutoFit/>
          </a:bodyPr>
          <a:lstStyle/>
          <a:p>
            <a:r>
              <a:rPr lang="nb-NO" sz="2750">
                <a:ea typeface="Calibri"/>
                <a:cs typeface="Calibri"/>
              </a:rPr>
              <a:t>Observasjon i henhold til et isoleringsregime</a:t>
            </a:r>
            <a:endParaRPr lang="nb-NO"/>
          </a:p>
        </p:txBody>
      </p:sp>
      <p:sp>
        <p:nvSpPr>
          <p:cNvPr id="4" name="Plassholder for tekst 3">
            <a:extLst>
              <a:ext uri="{FF2B5EF4-FFF2-40B4-BE49-F238E27FC236}">
                <a16:creationId xmlns:a16="http://schemas.microsoft.com/office/drawing/2014/main" id="{E9CA0BC0-02D9-A5EA-7B64-B1A0965048E1}"/>
              </a:ext>
            </a:extLst>
          </p:cNvPr>
          <p:cNvSpPr>
            <a:spLocks noGrp="1"/>
          </p:cNvSpPr>
          <p:nvPr>
            <p:ph type="body" sz="quarter" idx="13"/>
          </p:nvPr>
        </p:nvSpPr>
        <p:spPr>
          <a:xfrm>
            <a:off x="1015459" y="2177397"/>
            <a:ext cx="7022230" cy="3316902"/>
          </a:xfrm>
        </p:spPr>
        <p:txBody>
          <a:bodyPr vert="horz" lIns="0" tIns="0" rIns="0" bIns="0" rtlCol="0" anchor="t">
            <a:normAutofit fontScale="92500"/>
          </a:bodyPr>
          <a:lstStyle/>
          <a:p>
            <a:pPr>
              <a:buFont typeface="Arial" panose="020B0604020202020204" pitchFamily="34" charset="0"/>
              <a:buChar char="•"/>
            </a:pPr>
            <a:r>
              <a:rPr lang="nb-NO" sz="2600" dirty="0">
                <a:ea typeface="Calibri"/>
                <a:cs typeface="Calibri"/>
              </a:rPr>
              <a:t>Dersom man velger å observere etter et isoleringsregime (kontakt-, dråpe-, eller luft-) vil det være forhåndsregistrerte valg i henhold til gjeldende anbefalinger for det aktuelle isoleringsregimet. Disse kan man enkelt endre ved å endre avkryssingen. </a:t>
            </a:r>
          </a:p>
          <a:p>
            <a:pPr marL="0" indent="0">
              <a:buNone/>
            </a:pPr>
            <a:endParaRPr lang="nb-NO" sz="2600" dirty="0">
              <a:ea typeface="Calibri"/>
              <a:cs typeface="Calibri"/>
            </a:endParaRPr>
          </a:p>
          <a:p>
            <a:pPr>
              <a:buFont typeface="Arial" panose="020B0604020202020204" pitchFamily="34" charset="0"/>
              <a:buChar char="•"/>
            </a:pPr>
            <a:r>
              <a:rPr lang="nb-NO" sz="2600" dirty="0">
                <a:ea typeface="Calibri"/>
                <a:cs typeface="Calibri"/>
              </a:rPr>
              <a:t>Start observasjonen.</a:t>
            </a:r>
          </a:p>
          <a:p>
            <a:pPr marL="269875" indent="-269875"/>
            <a:endParaRPr lang="nb-NO" dirty="0">
              <a:ea typeface="Calibri"/>
              <a:cs typeface="Calibri"/>
            </a:endParaRPr>
          </a:p>
        </p:txBody>
      </p:sp>
      <p:pic>
        <p:nvPicPr>
          <p:cNvPr id="5" name="Bilde 5">
            <a:extLst>
              <a:ext uri="{FF2B5EF4-FFF2-40B4-BE49-F238E27FC236}">
                <a16:creationId xmlns:a16="http://schemas.microsoft.com/office/drawing/2014/main" id="{DF098D5A-D4E3-8C57-13DF-582D4660BCE6}"/>
              </a:ext>
            </a:extLst>
          </p:cNvPr>
          <p:cNvPicPr>
            <a:picLocks noChangeAspect="1"/>
          </p:cNvPicPr>
          <p:nvPr/>
        </p:nvPicPr>
        <p:blipFill>
          <a:blip r:embed="rId2"/>
          <a:stretch>
            <a:fillRect/>
          </a:stretch>
        </p:blipFill>
        <p:spPr>
          <a:xfrm>
            <a:off x="9012393" y="1473692"/>
            <a:ext cx="2407213" cy="4958003"/>
          </a:xfrm>
          <a:prstGeom prst="rect">
            <a:avLst/>
          </a:prstGeom>
        </p:spPr>
      </p:pic>
    </p:spTree>
    <p:extLst>
      <p:ext uri="{BB962C8B-B14F-4D97-AF65-F5344CB8AC3E}">
        <p14:creationId xmlns:p14="http://schemas.microsoft.com/office/powerpoint/2010/main" val="740448489"/>
      </p:ext>
    </p:extLst>
  </p:cSld>
  <p:clrMapOvr>
    <a:masterClrMapping/>
  </p:clrMapOvr>
</p:sld>
</file>

<file path=ppt/slides/slide7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EF347E95-D02F-64D8-E9F0-60123DD07B16}"/>
              </a:ext>
            </a:extLst>
          </p:cNvPr>
          <p:cNvSpPr>
            <a:spLocks noGrp="1"/>
          </p:cNvSpPr>
          <p:nvPr>
            <p:ph type="title"/>
          </p:nvPr>
        </p:nvSpPr>
        <p:spPr/>
        <p:txBody>
          <a:bodyPr/>
          <a:lstStyle/>
          <a:p>
            <a:r>
              <a:rPr lang="nb-NO" b="1" dirty="0"/>
              <a:t>Modulen «Beskyttelsesutstyr» forts.</a:t>
            </a:r>
          </a:p>
        </p:txBody>
      </p:sp>
      <p:sp>
        <p:nvSpPr>
          <p:cNvPr id="3" name="Plassholder for tekst 2">
            <a:extLst>
              <a:ext uri="{FF2B5EF4-FFF2-40B4-BE49-F238E27FC236}">
                <a16:creationId xmlns:a16="http://schemas.microsoft.com/office/drawing/2014/main" id="{F6A9F901-7B2C-99A8-9B5A-85612A4AA420}"/>
              </a:ext>
            </a:extLst>
          </p:cNvPr>
          <p:cNvSpPr>
            <a:spLocks noGrp="1"/>
          </p:cNvSpPr>
          <p:nvPr>
            <p:ph type="body" sz="quarter" idx="11"/>
          </p:nvPr>
        </p:nvSpPr>
        <p:spPr/>
        <p:txBody>
          <a:bodyPr vert="horz" wrap="square" lIns="0" tIns="0" rIns="0" bIns="0" rtlCol="0" anchor="t">
            <a:spAutoFit/>
          </a:bodyPr>
          <a:lstStyle/>
          <a:p>
            <a:r>
              <a:rPr lang="nb-NO" sz="2750" dirty="0">
                <a:ea typeface="Calibri"/>
                <a:cs typeface="Calibri"/>
              </a:rPr>
              <a:t>Indikert utstyr oppe, ikke indikert nede</a:t>
            </a:r>
            <a:endParaRPr lang="nb-NO" dirty="0"/>
          </a:p>
        </p:txBody>
      </p:sp>
      <p:sp>
        <p:nvSpPr>
          <p:cNvPr id="4" name="Plassholder for tekst 3">
            <a:extLst>
              <a:ext uri="{FF2B5EF4-FFF2-40B4-BE49-F238E27FC236}">
                <a16:creationId xmlns:a16="http://schemas.microsoft.com/office/drawing/2014/main" id="{E9CA0BC0-02D9-A5EA-7B64-B1A0965048E1}"/>
              </a:ext>
            </a:extLst>
          </p:cNvPr>
          <p:cNvSpPr>
            <a:spLocks noGrp="1"/>
          </p:cNvSpPr>
          <p:nvPr>
            <p:ph type="body" sz="quarter" idx="13"/>
          </p:nvPr>
        </p:nvSpPr>
        <p:spPr>
          <a:xfrm>
            <a:off x="1015459" y="2177397"/>
            <a:ext cx="7022230" cy="2809382"/>
          </a:xfrm>
        </p:spPr>
        <p:txBody>
          <a:bodyPr vert="horz" lIns="0" tIns="0" rIns="0" bIns="0" rtlCol="0" anchor="t">
            <a:normAutofit fontScale="92500" lnSpcReduction="10000"/>
          </a:bodyPr>
          <a:lstStyle/>
          <a:p>
            <a:pPr>
              <a:buFont typeface="Arial" panose="020B0604020202020204" pitchFamily="34" charset="0"/>
              <a:buChar char="•"/>
            </a:pPr>
            <a:r>
              <a:rPr lang="nb-NO" sz="2400" dirty="0">
                <a:ea typeface="Calibri"/>
                <a:cs typeface="Calibri"/>
              </a:rPr>
              <a:t>Når man har valgt utstyr og trykker på «Start observasjon» får man opp observasjonskort.</a:t>
            </a:r>
          </a:p>
          <a:p>
            <a:pPr>
              <a:buFont typeface="Arial" panose="020B0604020202020204" pitchFamily="34" charset="0"/>
              <a:buChar char="•"/>
            </a:pPr>
            <a:r>
              <a:rPr lang="nb-NO" sz="2400" dirty="0">
                <a:ea typeface="Calibri"/>
                <a:cs typeface="Calibri"/>
              </a:rPr>
              <a:t>Utstyr som er indikert er plassert i øverste boks, mens utstyr som ikke er indikert er plassert i nederste boks</a:t>
            </a:r>
          </a:p>
          <a:p>
            <a:pPr>
              <a:buFont typeface="Arial" panose="020B0604020202020204" pitchFamily="34" charset="0"/>
              <a:buChar char="•"/>
            </a:pPr>
            <a:r>
              <a:rPr lang="nb-NO" sz="2400" dirty="0">
                <a:ea typeface="Calibri"/>
                <a:cs typeface="Calibri"/>
              </a:rPr>
              <a:t>Om observatøren endre mening om hva som er indikert kan man enkelt dra utstyrsgrupper fra den ene boksen til den andre.</a:t>
            </a:r>
          </a:p>
        </p:txBody>
      </p:sp>
      <p:pic>
        <p:nvPicPr>
          <p:cNvPr id="6" name="Bilde 5">
            <a:extLst>
              <a:ext uri="{FF2B5EF4-FFF2-40B4-BE49-F238E27FC236}">
                <a16:creationId xmlns:a16="http://schemas.microsoft.com/office/drawing/2014/main" id="{D2B36B7B-DC50-4130-94DB-D2F673A660DF}"/>
              </a:ext>
            </a:extLst>
          </p:cNvPr>
          <p:cNvPicPr>
            <a:picLocks noChangeAspect="1"/>
          </p:cNvPicPr>
          <p:nvPr/>
        </p:nvPicPr>
        <p:blipFill>
          <a:blip r:embed="rId2"/>
          <a:stretch>
            <a:fillRect/>
          </a:stretch>
        </p:blipFill>
        <p:spPr>
          <a:xfrm>
            <a:off x="8459979" y="1362525"/>
            <a:ext cx="2514970" cy="5008260"/>
          </a:xfrm>
          <a:prstGeom prst="rect">
            <a:avLst/>
          </a:prstGeom>
        </p:spPr>
      </p:pic>
      <p:cxnSp>
        <p:nvCxnSpPr>
          <p:cNvPr id="13" name="Rett pilkobling 12">
            <a:extLst>
              <a:ext uri="{FF2B5EF4-FFF2-40B4-BE49-F238E27FC236}">
                <a16:creationId xmlns:a16="http://schemas.microsoft.com/office/drawing/2014/main" id="{667860BE-FD35-4D32-9778-F1AF8955358C}"/>
              </a:ext>
            </a:extLst>
          </p:cNvPr>
          <p:cNvCxnSpPr/>
          <p:nvPr/>
        </p:nvCxnSpPr>
        <p:spPr>
          <a:xfrm>
            <a:off x="10567447" y="3987538"/>
            <a:ext cx="0" cy="433536"/>
          </a:xfrm>
          <a:prstGeom prst="straightConnector1">
            <a:avLst/>
          </a:prstGeom>
          <a:ln w="15875">
            <a:solidFill>
              <a:srgbClr val="F3786D"/>
            </a:solidFill>
            <a:headEnd type="triangle"/>
            <a:tailEnd type="triangle"/>
          </a:ln>
        </p:spPr>
        <p:style>
          <a:lnRef idx="1">
            <a:schemeClr val="accent1"/>
          </a:lnRef>
          <a:fillRef idx="0">
            <a:schemeClr val="accent1"/>
          </a:fillRef>
          <a:effectRef idx="0">
            <a:schemeClr val="accent1"/>
          </a:effectRef>
          <a:fontRef idx="minor">
            <a:schemeClr val="tx1"/>
          </a:fontRef>
        </p:style>
      </p:cxnSp>
      <p:sp>
        <p:nvSpPr>
          <p:cNvPr id="16" name="Ellipse 15">
            <a:extLst>
              <a:ext uri="{FF2B5EF4-FFF2-40B4-BE49-F238E27FC236}">
                <a16:creationId xmlns:a16="http://schemas.microsoft.com/office/drawing/2014/main" id="{04AEB5A9-8659-4812-ABBD-CD3D875AE2A1}"/>
              </a:ext>
            </a:extLst>
          </p:cNvPr>
          <p:cNvSpPr/>
          <p:nvPr/>
        </p:nvSpPr>
        <p:spPr>
          <a:xfrm>
            <a:off x="8639088" y="2978869"/>
            <a:ext cx="825424" cy="169683"/>
          </a:xfrm>
          <a:prstGeom prst="ellipse">
            <a:avLst/>
          </a:prstGeom>
          <a:noFill/>
          <a:ln w="15875">
            <a:solidFill>
              <a:srgbClr val="F3786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a:p>
        </p:txBody>
      </p:sp>
      <p:sp>
        <p:nvSpPr>
          <p:cNvPr id="17" name="Ellipse 16">
            <a:extLst>
              <a:ext uri="{FF2B5EF4-FFF2-40B4-BE49-F238E27FC236}">
                <a16:creationId xmlns:a16="http://schemas.microsoft.com/office/drawing/2014/main" id="{525BCEF3-D859-48C9-B461-02DE1ED46BAE}"/>
              </a:ext>
            </a:extLst>
          </p:cNvPr>
          <p:cNvSpPr/>
          <p:nvPr/>
        </p:nvSpPr>
        <p:spPr>
          <a:xfrm>
            <a:off x="8639088" y="4270244"/>
            <a:ext cx="825424" cy="169683"/>
          </a:xfrm>
          <a:prstGeom prst="ellipse">
            <a:avLst/>
          </a:prstGeom>
          <a:noFill/>
          <a:ln w="15875">
            <a:solidFill>
              <a:srgbClr val="F3786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a:p>
        </p:txBody>
      </p:sp>
    </p:spTree>
    <p:extLst>
      <p:ext uri="{BB962C8B-B14F-4D97-AF65-F5344CB8AC3E}">
        <p14:creationId xmlns:p14="http://schemas.microsoft.com/office/powerpoint/2010/main" val="41665401"/>
      </p:ext>
    </p:extLst>
  </p:cSld>
  <p:clrMapOvr>
    <a:masterClrMapping/>
  </p:clrMapOvr>
</p:sld>
</file>

<file path=ppt/slides/slide7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9" name="Bilde 28">
            <a:extLst>
              <a:ext uri="{FF2B5EF4-FFF2-40B4-BE49-F238E27FC236}">
                <a16:creationId xmlns:a16="http://schemas.microsoft.com/office/drawing/2014/main" id="{5A3E8375-D785-4A64-B9CA-C59AFFCFBAA6}"/>
              </a:ext>
            </a:extLst>
          </p:cNvPr>
          <p:cNvPicPr>
            <a:picLocks noChangeAspect="1"/>
          </p:cNvPicPr>
          <p:nvPr/>
        </p:nvPicPr>
        <p:blipFill>
          <a:blip r:embed="rId3"/>
          <a:stretch>
            <a:fillRect/>
          </a:stretch>
        </p:blipFill>
        <p:spPr>
          <a:xfrm>
            <a:off x="2755703" y="3501000"/>
            <a:ext cx="1674848" cy="3492236"/>
          </a:xfrm>
          <a:prstGeom prst="rect">
            <a:avLst/>
          </a:prstGeom>
        </p:spPr>
      </p:pic>
      <p:pic>
        <p:nvPicPr>
          <p:cNvPr id="13" name="Bilde 12">
            <a:extLst>
              <a:ext uri="{FF2B5EF4-FFF2-40B4-BE49-F238E27FC236}">
                <a16:creationId xmlns:a16="http://schemas.microsoft.com/office/drawing/2014/main" id="{5BC58911-B2DD-420E-A7AD-A3CD3B26EC4F}"/>
              </a:ext>
            </a:extLst>
          </p:cNvPr>
          <p:cNvPicPr>
            <a:picLocks noChangeAspect="1"/>
          </p:cNvPicPr>
          <p:nvPr/>
        </p:nvPicPr>
        <p:blipFill>
          <a:blip r:embed="rId4"/>
          <a:stretch>
            <a:fillRect/>
          </a:stretch>
        </p:blipFill>
        <p:spPr>
          <a:xfrm>
            <a:off x="876906" y="3511574"/>
            <a:ext cx="1718689" cy="3422562"/>
          </a:xfrm>
          <a:prstGeom prst="rect">
            <a:avLst/>
          </a:prstGeom>
        </p:spPr>
      </p:pic>
      <p:pic>
        <p:nvPicPr>
          <p:cNvPr id="10" name="Bilde 9">
            <a:extLst>
              <a:ext uri="{FF2B5EF4-FFF2-40B4-BE49-F238E27FC236}">
                <a16:creationId xmlns:a16="http://schemas.microsoft.com/office/drawing/2014/main" id="{4FC36676-3D86-4EBA-A10C-D86BB4C6118B}"/>
              </a:ext>
            </a:extLst>
          </p:cNvPr>
          <p:cNvPicPr>
            <a:picLocks noChangeAspect="1"/>
          </p:cNvPicPr>
          <p:nvPr/>
        </p:nvPicPr>
        <p:blipFill>
          <a:blip r:embed="rId5"/>
          <a:stretch>
            <a:fillRect/>
          </a:stretch>
        </p:blipFill>
        <p:spPr>
          <a:xfrm>
            <a:off x="8605877" y="3452473"/>
            <a:ext cx="1692010" cy="3540763"/>
          </a:xfrm>
          <a:prstGeom prst="rect">
            <a:avLst/>
          </a:prstGeom>
        </p:spPr>
      </p:pic>
      <p:sp>
        <p:nvSpPr>
          <p:cNvPr id="2" name="Tittel 1">
            <a:extLst>
              <a:ext uri="{FF2B5EF4-FFF2-40B4-BE49-F238E27FC236}">
                <a16:creationId xmlns:a16="http://schemas.microsoft.com/office/drawing/2014/main" id="{8AB25FAC-EEF7-4C6B-BF33-888EBB28FCD4}"/>
              </a:ext>
            </a:extLst>
          </p:cNvPr>
          <p:cNvSpPr>
            <a:spLocks noGrp="1"/>
          </p:cNvSpPr>
          <p:nvPr>
            <p:ph type="title"/>
          </p:nvPr>
        </p:nvSpPr>
        <p:spPr>
          <a:xfrm>
            <a:off x="1015339" y="747469"/>
            <a:ext cx="10515600" cy="644097"/>
          </a:xfrm>
        </p:spPr>
        <p:txBody>
          <a:bodyPr/>
          <a:lstStyle/>
          <a:p>
            <a:r>
              <a:rPr lang="nb-NO" b="1" dirty="0"/>
              <a:t>Modulen «Beskyttelsesutstyr» forts.</a:t>
            </a:r>
          </a:p>
        </p:txBody>
      </p:sp>
      <p:sp>
        <p:nvSpPr>
          <p:cNvPr id="4" name="Plassholder for tekst 3">
            <a:extLst>
              <a:ext uri="{FF2B5EF4-FFF2-40B4-BE49-F238E27FC236}">
                <a16:creationId xmlns:a16="http://schemas.microsoft.com/office/drawing/2014/main" id="{B3AA150A-806C-FA80-DC27-26CD29B466B8}"/>
              </a:ext>
            </a:extLst>
          </p:cNvPr>
          <p:cNvSpPr>
            <a:spLocks noGrp="1"/>
          </p:cNvSpPr>
          <p:nvPr>
            <p:ph type="body" sz="quarter" idx="13"/>
          </p:nvPr>
        </p:nvSpPr>
        <p:spPr>
          <a:xfrm>
            <a:off x="876906" y="1403200"/>
            <a:ext cx="10654033" cy="2108374"/>
          </a:xfrm>
        </p:spPr>
        <p:txBody>
          <a:bodyPr vert="horz" lIns="0" tIns="0" rIns="0" bIns="0" rtlCol="0" anchor="t">
            <a:normAutofit fontScale="85000" lnSpcReduction="20000"/>
          </a:bodyPr>
          <a:lstStyle/>
          <a:p>
            <a:pPr marL="269875" indent="-269875">
              <a:buFont typeface="Arial,Sans-Serif" panose="020B0604020202020204" pitchFamily="34" charset="0"/>
              <a:buChar char="•"/>
            </a:pPr>
            <a:r>
              <a:rPr lang="nb-NO" sz="2000" dirty="0">
                <a:ea typeface="+mn-lt"/>
                <a:cs typeface="+mn-lt"/>
              </a:rPr>
              <a:t>Se at du registrerer på rett kort (profesjon).</a:t>
            </a:r>
            <a:endParaRPr lang="en-US" sz="2000" dirty="0">
              <a:ea typeface="+mn-lt"/>
              <a:cs typeface="+mn-lt"/>
            </a:endParaRPr>
          </a:p>
          <a:p>
            <a:pPr>
              <a:buFont typeface="Arial" panose="020B0604020202020204" pitchFamily="34" charset="0"/>
              <a:buChar char="•"/>
            </a:pPr>
            <a:r>
              <a:rPr lang="nb-NO" sz="2000" dirty="0">
                <a:ea typeface="Calibri"/>
                <a:cs typeface="Calibri"/>
              </a:rPr>
              <a:t>Kryss av for utstyret helsepersonellet benytter. Når du krysser av for en type utstyr kommer det opp spørsmål om det er korrekt benyttet, spørsmålet må besvares før man kan krysse av for neste type utstyr.</a:t>
            </a:r>
          </a:p>
          <a:p>
            <a:pPr>
              <a:buFont typeface="Arial" panose="020B0604020202020204" pitchFamily="34" charset="0"/>
              <a:buChar char="•"/>
            </a:pPr>
            <a:r>
              <a:rPr lang="nb-NO" sz="2000" dirty="0">
                <a:ea typeface="Calibri"/>
                <a:cs typeface="Calibri"/>
              </a:rPr>
              <a:t>Svarer du «Riktig bruk» og lagrer, merkes utstyret med en grønn hake som indikerer at det er benyttet og at det er benyttet på rett måte.  </a:t>
            </a:r>
          </a:p>
          <a:p>
            <a:pPr>
              <a:buFont typeface="Arial" panose="020B0604020202020204" pitchFamily="34" charset="0"/>
              <a:buChar char="•"/>
            </a:pPr>
            <a:r>
              <a:rPr lang="nb-NO" sz="2000" dirty="0">
                <a:ea typeface="Calibri"/>
                <a:cs typeface="Calibri"/>
              </a:rPr>
              <a:t>Svarere du «Feil bruk» kommer det opp forhåndsdefinerte svaralternativer samt mulighet til fritekst i kommentarfelt. Når du lagrer merkes utstyret med en rød hake som indikerer at det er benyttet, men på feil måte. </a:t>
            </a:r>
          </a:p>
          <a:p>
            <a:pPr marL="269875" indent="-269875">
              <a:buFont typeface="Arial" panose="020B0604020202020204" pitchFamily="34" charset="0"/>
              <a:buChar char="•"/>
            </a:pPr>
            <a:endParaRPr lang="nb-NO" sz="2000" dirty="0">
              <a:ea typeface="Calibri"/>
              <a:cs typeface="Calibri"/>
            </a:endParaRPr>
          </a:p>
          <a:p>
            <a:pPr marL="269875" indent="-269875">
              <a:buFont typeface="Arial" panose="020B0604020202020204" pitchFamily="34" charset="0"/>
              <a:buChar char="•"/>
            </a:pPr>
            <a:endParaRPr lang="nb-NO" sz="2000" dirty="0">
              <a:ea typeface="Calibri"/>
              <a:cs typeface="Calibri"/>
            </a:endParaRPr>
          </a:p>
          <a:p>
            <a:pPr marL="269875" indent="-269875">
              <a:buFont typeface="Arial" panose="020B0604020202020204" pitchFamily="34" charset="0"/>
              <a:buChar char="•"/>
            </a:pPr>
            <a:endParaRPr lang="nb-NO" sz="2000" dirty="0">
              <a:ea typeface="Calibri"/>
              <a:cs typeface="Calibri"/>
            </a:endParaRPr>
          </a:p>
          <a:p>
            <a:pPr marL="269875" indent="-269875">
              <a:buFont typeface="Arial" panose="020B0604020202020204" pitchFamily="34" charset="0"/>
              <a:buChar char="•"/>
            </a:pPr>
            <a:endParaRPr lang="nb-NO" sz="2000" dirty="0">
              <a:ea typeface="Calibri"/>
              <a:cs typeface="Calibri"/>
            </a:endParaRPr>
          </a:p>
        </p:txBody>
      </p:sp>
      <p:sp>
        <p:nvSpPr>
          <p:cNvPr id="8" name="Ellipse 7">
            <a:extLst>
              <a:ext uri="{FF2B5EF4-FFF2-40B4-BE49-F238E27FC236}">
                <a16:creationId xmlns:a16="http://schemas.microsoft.com/office/drawing/2014/main" id="{B92BB3C1-EA40-4B0C-B359-A7628E7ED7FB}"/>
              </a:ext>
            </a:extLst>
          </p:cNvPr>
          <p:cNvSpPr/>
          <p:nvPr/>
        </p:nvSpPr>
        <p:spPr>
          <a:xfrm>
            <a:off x="994335" y="4170785"/>
            <a:ext cx="1252104" cy="508000"/>
          </a:xfrm>
          <a:prstGeom prst="ellipse">
            <a:avLst/>
          </a:prstGeom>
          <a:noFill/>
          <a:ln w="19050">
            <a:solidFill>
              <a:srgbClr val="F3786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a:p>
        </p:txBody>
      </p:sp>
      <p:pic>
        <p:nvPicPr>
          <p:cNvPr id="15" name="Bilde 14">
            <a:extLst>
              <a:ext uri="{FF2B5EF4-FFF2-40B4-BE49-F238E27FC236}">
                <a16:creationId xmlns:a16="http://schemas.microsoft.com/office/drawing/2014/main" id="{85A51D6B-1874-40BD-B391-06C4F015AE0E}"/>
              </a:ext>
            </a:extLst>
          </p:cNvPr>
          <p:cNvPicPr>
            <a:picLocks noChangeAspect="1"/>
          </p:cNvPicPr>
          <p:nvPr/>
        </p:nvPicPr>
        <p:blipFill>
          <a:blip r:embed="rId6"/>
          <a:stretch>
            <a:fillRect/>
          </a:stretch>
        </p:blipFill>
        <p:spPr>
          <a:xfrm>
            <a:off x="4744162" y="3511574"/>
            <a:ext cx="1678408" cy="3422562"/>
          </a:xfrm>
          <a:prstGeom prst="rect">
            <a:avLst/>
          </a:prstGeom>
        </p:spPr>
      </p:pic>
      <p:pic>
        <p:nvPicPr>
          <p:cNvPr id="17" name="Bilde 16">
            <a:extLst>
              <a:ext uri="{FF2B5EF4-FFF2-40B4-BE49-F238E27FC236}">
                <a16:creationId xmlns:a16="http://schemas.microsoft.com/office/drawing/2014/main" id="{9A9EF7D1-0FEB-48B5-BAD1-232FD25BB216}"/>
              </a:ext>
            </a:extLst>
          </p:cNvPr>
          <p:cNvPicPr>
            <a:picLocks noChangeAspect="1"/>
          </p:cNvPicPr>
          <p:nvPr/>
        </p:nvPicPr>
        <p:blipFill>
          <a:blip r:embed="rId7"/>
          <a:stretch>
            <a:fillRect/>
          </a:stretch>
        </p:blipFill>
        <p:spPr>
          <a:xfrm>
            <a:off x="6686302" y="3511574"/>
            <a:ext cx="1692010" cy="3422562"/>
          </a:xfrm>
          <a:prstGeom prst="rect">
            <a:avLst/>
          </a:prstGeom>
        </p:spPr>
      </p:pic>
      <p:sp>
        <p:nvSpPr>
          <p:cNvPr id="20" name="Ellipse 19">
            <a:extLst>
              <a:ext uri="{FF2B5EF4-FFF2-40B4-BE49-F238E27FC236}">
                <a16:creationId xmlns:a16="http://schemas.microsoft.com/office/drawing/2014/main" id="{965C6801-6C27-47F5-89EC-E86C652FB211}"/>
              </a:ext>
            </a:extLst>
          </p:cNvPr>
          <p:cNvSpPr/>
          <p:nvPr/>
        </p:nvSpPr>
        <p:spPr>
          <a:xfrm>
            <a:off x="1138941" y="4733119"/>
            <a:ext cx="421594" cy="350625"/>
          </a:xfrm>
          <a:prstGeom prst="ellipse">
            <a:avLst/>
          </a:prstGeom>
          <a:noFill/>
          <a:ln w="19050">
            <a:solidFill>
              <a:srgbClr val="F3786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dirty="0"/>
          </a:p>
        </p:txBody>
      </p:sp>
      <p:cxnSp>
        <p:nvCxnSpPr>
          <p:cNvPr id="24" name="Rett pilkobling 23">
            <a:extLst>
              <a:ext uri="{FF2B5EF4-FFF2-40B4-BE49-F238E27FC236}">
                <a16:creationId xmlns:a16="http://schemas.microsoft.com/office/drawing/2014/main" id="{26181DC3-41EA-48C2-BB07-3BC3B18A877E}"/>
              </a:ext>
            </a:extLst>
          </p:cNvPr>
          <p:cNvCxnSpPr>
            <a:cxnSpLocks/>
          </p:cNvCxnSpPr>
          <p:nvPr/>
        </p:nvCxnSpPr>
        <p:spPr>
          <a:xfrm flipV="1">
            <a:off x="3608962" y="4908431"/>
            <a:ext cx="1507787" cy="72132"/>
          </a:xfrm>
          <a:prstGeom prst="straightConnector1">
            <a:avLst/>
          </a:prstGeom>
          <a:ln w="22225">
            <a:solidFill>
              <a:srgbClr val="F3786D"/>
            </a:solidFill>
            <a:headEnd type="triangle"/>
            <a:tailEnd type="triangle"/>
          </a:ln>
        </p:spPr>
        <p:style>
          <a:lnRef idx="1">
            <a:schemeClr val="accent1"/>
          </a:lnRef>
          <a:fillRef idx="0">
            <a:schemeClr val="accent1"/>
          </a:fillRef>
          <a:effectRef idx="0">
            <a:schemeClr val="accent1"/>
          </a:effectRef>
          <a:fontRef idx="minor">
            <a:schemeClr val="tx1"/>
          </a:fontRef>
        </p:style>
      </p:cxnSp>
      <p:cxnSp>
        <p:nvCxnSpPr>
          <p:cNvPr id="25" name="Rett pilkobling 24">
            <a:extLst>
              <a:ext uri="{FF2B5EF4-FFF2-40B4-BE49-F238E27FC236}">
                <a16:creationId xmlns:a16="http://schemas.microsoft.com/office/drawing/2014/main" id="{91CCBA9B-D48C-4259-88E7-F2D64B3EAC57}"/>
              </a:ext>
            </a:extLst>
          </p:cNvPr>
          <p:cNvCxnSpPr>
            <a:cxnSpLocks/>
          </p:cNvCxnSpPr>
          <p:nvPr/>
        </p:nvCxnSpPr>
        <p:spPr>
          <a:xfrm flipV="1">
            <a:off x="7532307" y="4908431"/>
            <a:ext cx="1919575" cy="175313"/>
          </a:xfrm>
          <a:prstGeom prst="straightConnector1">
            <a:avLst/>
          </a:prstGeom>
          <a:ln w="22225">
            <a:solidFill>
              <a:srgbClr val="F3786D"/>
            </a:solidFill>
            <a:headEnd type="triangle"/>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705626693"/>
      </p:ext>
    </p:extLst>
  </p:cSld>
  <p:clrMapOvr>
    <a:masterClrMapping/>
  </p:clrMapOvr>
</p:sld>
</file>

<file path=ppt/slides/slide7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8AB25FAC-EEF7-4C6B-BF33-888EBB28FCD4}"/>
              </a:ext>
            </a:extLst>
          </p:cNvPr>
          <p:cNvSpPr>
            <a:spLocks noGrp="1"/>
          </p:cNvSpPr>
          <p:nvPr>
            <p:ph type="title"/>
          </p:nvPr>
        </p:nvSpPr>
        <p:spPr>
          <a:xfrm>
            <a:off x="1015339" y="747469"/>
            <a:ext cx="10515600" cy="644097"/>
          </a:xfrm>
        </p:spPr>
        <p:txBody>
          <a:bodyPr/>
          <a:lstStyle/>
          <a:p>
            <a:r>
              <a:rPr lang="nb-NO" b="1" dirty="0"/>
              <a:t>Modulen «Beskyttelsesutstyr» forts.</a:t>
            </a:r>
          </a:p>
        </p:txBody>
      </p:sp>
      <p:sp>
        <p:nvSpPr>
          <p:cNvPr id="4" name="Plassholder for tekst 3">
            <a:extLst>
              <a:ext uri="{FF2B5EF4-FFF2-40B4-BE49-F238E27FC236}">
                <a16:creationId xmlns:a16="http://schemas.microsoft.com/office/drawing/2014/main" id="{B3AA150A-806C-FA80-DC27-26CD29B466B8}"/>
              </a:ext>
            </a:extLst>
          </p:cNvPr>
          <p:cNvSpPr>
            <a:spLocks noGrp="1"/>
          </p:cNvSpPr>
          <p:nvPr>
            <p:ph type="body" sz="quarter" idx="13"/>
          </p:nvPr>
        </p:nvSpPr>
        <p:spPr>
          <a:xfrm>
            <a:off x="925792" y="2006622"/>
            <a:ext cx="5949554" cy="4488445"/>
          </a:xfrm>
        </p:spPr>
        <p:txBody>
          <a:bodyPr vert="horz" lIns="0" tIns="0" rIns="0" bIns="0" rtlCol="0" anchor="t">
            <a:normAutofit/>
          </a:bodyPr>
          <a:lstStyle/>
          <a:p>
            <a:pPr marL="269875" indent="-269875">
              <a:buFont typeface="Arial,Sans-Serif" panose="020B0604020202020204" pitchFamily="34" charset="0"/>
              <a:buChar char="•"/>
            </a:pPr>
            <a:r>
              <a:rPr lang="nb-NO" sz="2400" dirty="0">
                <a:ea typeface="Calibri"/>
                <a:cs typeface="Calibri"/>
              </a:rPr>
              <a:t>Dersom observasjonsobjektet benytter alt utstyr som er indikert, og benytter alt indikert utstyr korrekt, kan man krysse av for alt på en gang med knappen "Alt utstyr korrekt benyttet". </a:t>
            </a:r>
          </a:p>
          <a:p>
            <a:pPr marL="269875" indent="-269875">
              <a:buFont typeface="Arial" panose="020B0604020202020204" pitchFamily="34" charset="0"/>
              <a:buChar char="•"/>
            </a:pPr>
            <a:r>
              <a:rPr lang="nb-NO" sz="2400" dirty="0">
                <a:ea typeface="Calibri"/>
                <a:cs typeface="Calibri"/>
              </a:rPr>
              <a:t>Det kommer da en rød firkant rundt «Alt utstyr korrekt benyttet» og alt indikert utstyr får en grønn hake, uten at man får opp spørsmål for hver type utstyr om det er benyttet korrekt eller ikke.</a:t>
            </a:r>
          </a:p>
          <a:p>
            <a:pPr marL="269875" indent="-269875">
              <a:buFont typeface="Arial" panose="020B0604020202020204" pitchFamily="34" charset="0"/>
              <a:buChar char="•"/>
            </a:pPr>
            <a:endParaRPr lang="nb-NO" sz="2000" dirty="0">
              <a:ea typeface="Calibri"/>
              <a:cs typeface="Calibri"/>
            </a:endParaRPr>
          </a:p>
          <a:p>
            <a:pPr marL="269875" indent="-269875">
              <a:buFont typeface="Arial" panose="020B0604020202020204" pitchFamily="34" charset="0"/>
              <a:buChar char="•"/>
            </a:pPr>
            <a:endParaRPr lang="nb-NO" sz="2000" dirty="0">
              <a:ea typeface="Calibri"/>
              <a:cs typeface="Calibri"/>
            </a:endParaRPr>
          </a:p>
          <a:p>
            <a:pPr marL="269875" indent="-269875">
              <a:buFont typeface="Arial" panose="020B0604020202020204" pitchFamily="34" charset="0"/>
              <a:buChar char="•"/>
            </a:pPr>
            <a:endParaRPr lang="nb-NO" sz="2000" dirty="0">
              <a:ea typeface="Calibri"/>
              <a:cs typeface="Calibri"/>
            </a:endParaRPr>
          </a:p>
        </p:txBody>
      </p:sp>
      <p:pic>
        <p:nvPicPr>
          <p:cNvPr id="5" name="Bilde 5">
            <a:extLst>
              <a:ext uri="{FF2B5EF4-FFF2-40B4-BE49-F238E27FC236}">
                <a16:creationId xmlns:a16="http://schemas.microsoft.com/office/drawing/2014/main" id="{BE157C00-C73F-E497-3B27-668B42D59B34}"/>
              </a:ext>
            </a:extLst>
          </p:cNvPr>
          <p:cNvPicPr>
            <a:picLocks noChangeAspect="1"/>
          </p:cNvPicPr>
          <p:nvPr/>
        </p:nvPicPr>
        <p:blipFill>
          <a:blip r:embed="rId2"/>
          <a:stretch>
            <a:fillRect/>
          </a:stretch>
        </p:blipFill>
        <p:spPr>
          <a:xfrm>
            <a:off x="7395451" y="1819876"/>
            <a:ext cx="2117928" cy="4227908"/>
          </a:xfrm>
          <a:prstGeom prst="rect">
            <a:avLst/>
          </a:prstGeom>
        </p:spPr>
      </p:pic>
      <p:cxnSp>
        <p:nvCxnSpPr>
          <p:cNvPr id="7" name="Rett pilkobling 6">
            <a:extLst>
              <a:ext uri="{FF2B5EF4-FFF2-40B4-BE49-F238E27FC236}">
                <a16:creationId xmlns:a16="http://schemas.microsoft.com/office/drawing/2014/main" id="{C6C06824-3DDD-4D34-98F0-5D6EA7966B14}"/>
              </a:ext>
            </a:extLst>
          </p:cNvPr>
          <p:cNvCxnSpPr>
            <a:cxnSpLocks/>
          </p:cNvCxnSpPr>
          <p:nvPr/>
        </p:nvCxnSpPr>
        <p:spPr>
          <a:xfrm>
            <a:off x="6749592" y="2400823"/>
            <a:ext cx="1318083" cy="1542232"/>
          </a:xfrm>
          <a:prstGeom prst="straightConnector1">
            <a:avLst/>
          </a:prstGeom>
          <a:ln w="28575">
            <a:solidFill>
              <a:srgbClr val="F3786D"/>
            </a:solidFill>
            <a:tailEnd type="triangle"/>
          </a:ln>
        </p:spPr>
        <p:style>
          <a:lnRef idx="1">
            <a:schemeClr val="accent1"/>
          </a:lnRef>
          <a:fillRef idx="0">
            <a:schemeClr val="accent1"/>
          </a:fillRef>
          <a:effectRef idx="0">
            <a:schemeClr val="accent1"/>
          </a:effectRef>
          <a:fontRef idx="minor">
            <a:schemeClr val="tx1"/>
          </a:fontRef>
        </p:style>
      </p:cxnSp>
      <p:pic>
        <p:nvPicPr>
          <p:cNvPr id="9" name="Bilde 8">
            <a:extLst>
              <a:ext uri="{FF2B5EF4-FFF2-40B4-BE49-F238E27FC236}">
                <a16:creationId xmlns:a16="http://schemas.microsoft.com/office/drawing/2014/main" id="{BB5F5A96-7167-4D5F-888B-A318EE2C03F2}"/>
              </a:ext>
            </a:extLst>
          </p:cNvPr>
          <p:cNvPicPr>
            <a:picLocks noChangeAspect="1"/>
          </p:cNvPicPr>
          <p:nvPr/>
        </p:nvPicPr>
        <p:blipFill>
          <a:blip r:embed="rId3"/>
          <a:stretch>
            <a:fillRect/>
          </a:stretch>
        </p:blipFill>
        <p:spPr>
          <a:xfrm>
            <a:off x="9780920" y="1819877"/>
            <a:ext cx="2013744" cy="4227908"/>
          </a:xfrm>
          <a:prstGeom prst="rect">
            <a:avLst/>
          </a:prstGeom>
        </p:spPr>
      </p:pic>
      <p:sp>
        <p:nvSpPr>
          <p:cNvPr id="10" name="Ellipse 9">
            <a:extLst>
              <a:ext uri="{FF2B5EF4-FFF2-40B4-BE49-F238E27FC236}">
                <a16:creationId xmlns:a16="http://schemas.microsoft.com/office/drawing/2014/main" id="{CE288902-6B9E-4FE9-A6A4-2A59C2A26294}"/>
              </a:ext>
            </a:extLst>
          </p:cNvPr>
          <p:cNvSpPr/>
          <p:nvPr/>
        </p:nvSpPr>
        <p:spPr>
          <a:xfrm>
            <a:off x="10003348" y="3327662"/>
            <a:ext cx="1026013" cy="359790"/>
          </a:xfrm>
          <a:prstGeom prst="ellipse">
            <a:avLst/>
          </a:prstGeom>
          <a:noFill/>
          <a:ln w="22225">
            <a:solidFill>
              <a:srgbClr val="F3786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a:p>
        </p:txBody>
      </p:sp>
      <p:sp>
        <p:nvSpPr>
          <p:cNvPr id="11" name="Ellipse 10">
            <a:extLst>
              <a:ext uri="{FF2B5EF4-FFF2-40B4-BE49-F238E27FC236}">
                <a16:creationId xmlns:a16="http://schemas.microsoft.com/office/drawing/2014/main" id="{C01476C3-13C8-429B-BEFC-5CB1CDF36260}"/>
              </a:ext>
            </a:extLst>
          </p:cNvPr>
          <p:cNvSpPr/>
          <p:nvPr/>
        </p:nvSpPr>
        <p:spPr>
          <a:xfrm>
            <a:off x="10087371" y="3860748"/>
            <a:ext cx="1400841" cy="359790"/>
          </a:xfrm>
          <a:prstGeom prst="ellipse">
            <a:avLst/>
          </a:prstGeom>
          <a:noFill/>
          <a:ln w="22225">
            <a:solidFill>
              <a:srgbClr val="F3786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a:p>
        </p:txBody>
      </p:sp>
      <p:sp>
        <p:nvSpPr>
          <p:cNvPr id="12" name="Plassholder for tekst 2">
            <a:extLst>
              <a:ext uri="{FF2B5EF4-FFF2-40B4-BE49-F238E27FC236}">
                <a16:creationId xmlns:a16="http://schemas.microsoft.com/office/drawing/2014/main" id="{DCC380E0-D09E-4868-A501-7C424410E5CF}"/>
              </a:ext>
            </a:extLst>
          </p:cNvPr>
          <p:cNvSpPr>
            <a:spLocks noGrp="1"/>
          </p:cNvSpPr>
          <p:nvPr>
            <p:ph type="body" sz="quarter" idx="11"/>
          </p:nvPr>
        </p:nvSpPr>
        <p:spPr>
          <a:xfrm>
            <a:off x="1015339" y="1396634"/>
            <a:ext cx="10515600" cy="423242"/>
          </a:xfrm>
        </p:spPr>
        <p:txBody>
          <a:bodyPr/>
          <a:lstStyle/>
          <a:p>
            <a:r>
              <a:rPr lang="nb-NO" dirty="0"/>
              <a:t>Snarvei når indikert utsyr er rett benyttet</a:t>
            </a:r>
          </a:p>
        </p:txBody>
      </p:sp>
    </p:spTree>
    <p:extLst>
      <p:ext uri="{BB962C8B-B14F-4D97-AF65-F5344CB8AC3E}">
        <p14:creationId xmlns:p14="http://schemas.microsoft.com/office/powerpoint/2010/main" val="1269598923"/>
      </p:ext>
    </p:extLst>
  </p:cSld>
  <p:clrMapOvr>
    <a:masterClrMapping/>
  </p:clrMapOvr>
</p:sld>
</file>

<file path=ppt/slides/slide7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944FDCC0-FE7A-4730-8D12-600F83B19730}"/>
              </a:ext>
            </a:extLst>
          </p:cNvPr>
          <p:cNvSpPr>
            <a:spLocks noGrp="1"/>
          </p:cNvSpPr>
          <p:nvPr>
            <p:ph type="title"/>
          </p:nvPr>
        </p:nvSpPr>
        <p:spPr>
          <a:xfrm>
            <a:off x="1015459" y="718428"/>
            <a:ext cx="8385215" cy="644097"/>
          </a:xfrm>
        </p:spPr>
        <p:txBody>
          <a:bodyPr/>
          <a:lstStyle/>
          <a:p>
            <a:r>
              <a:rPr lang="nb-NO" b="1" dirty="0"/>
              <a:t>Hvordan observere forts.</a:t>
            </a:r>
          </a:p>
        </p:txBody>
      </p:sp>
      <p:sp>
        <p:nvSpPr>
          <p:cNvPr id="3" name="Plassholder for tekst 2">
            <a:extLst>
              <a:ext uri="{FF2B5EF4-FFF2-40B4-BE49-F238E27FC236}">
                <a16:creationId xmlns:a16="http://schemas.microsoft.com/office/drawing/2014/main" id="{1AE11FEB-788A-4C98-88B6-1B1CFD717FA4}"/>
              </a:ext>
            </a:extLst>
          </p:cNvPr>
          <p:cNvSpPr>
            <a:spLocks noGrp="1"/>
          </p:cNvSpPr>
          <p:nvPr>
            <p:ph type="body" sz="quarter" idx="13"/>
          </p:nvPr>
        </p:nvSpPr>
        <p:spPr>
          <a:xfrm>
            <a:off x="916719" y="2065898"/>
            <a:ext cx="7548551" cy="4052995"/>
          </a:xfrm>
        </p:spPr>
        <p:txBody>
          <a:bodyPr>
            <a:normAutofit fontScale="85000" lnSpcReduction="20000"/>
          </a:bodyPr>
          <a:lstStyle/>
          <a:p>
            <a:pPr>
              <a:buFont typeface="Arial" panose="020B0604020202020204" pitchFamily="34" charset="0"/>
              <a:buChar char="•"/>
            </a:pPr>
            <a:r>
              <a:rPr lang="nb-NO" dirty="0"/>
              <a:t>Ikke indikert utstyr registreres på samme måte som indikert utstyr. </a:t>
            </a:r>
          </a:p>
          <a:p>
            <a:pPr>
              <a:buFont typeface="Arial" panose="020B0604020202020204" pitchFamily="34" charset="0"/>
              <a:buChar char="•"/>
            </a:pPr>
            <a:endParaRPr lang="nb-NO" dirty="0"/>
          </a:p>
          <a:p>
            <a:pPr>
              <a:buFont typeface="Arial" panose="020B0604020202020204" pitchFamily="34" charset="0"/>
              <a:buChar char="•"/>
            </a:pPr>
            <a:r>
              <a:rPr lang="nb-NO" dirty="0"/>
              <a:t>Også her vil det være grønn hake når utstyret registreres som rett benyttet, og rød hake når utstyret ikke er korrekt benyttet. I datasettet vil skillet mellom indikert- og ikke indikert utstyr opprettholdes. Man beholder da oversikt over om man har brukt indikert utstyr, hva man har benyttet av ikke indikert utstyr, og om utstyret er rett benyttet – uavhengig av om det er indikert eller ikke. </a:t>
            </a:r>
          </a:p>
        </p:txBody>
      </p:sp>
      <p:sp>
        <p:nvSpPr>
          <p:cNvPr id="6" name="Plassholder for tekst 2">
            <a:extLst>
              <a:ext uri="{FF2B5EF4-FFF2-40B4-BE49-F238E27FC236}">
                <a16:creationId xmlns:a16="http://schemas.microsoft.com/office/drawing/2014/main" id="{34FB53FE-25EF-478A-9D1B-E25513CE7C37}"/>
              </a:ext>
            </a:extLst>
          </p:cNvPr>
          <p:cNvSpPr>
            <a:spLocks noGrp="1"/>
          </p:cNvSpPr>
          <p:nvPr>
            <p:ph type="body" sz="quarter" idx="11"/>
          </p:nvPr>
        </p:nvSpPr>
        <p:spPr>
          <a:xfrm>
            <a:off x="1015458" y="1362525"/>
            <a:ext cx="8385215" cy="423321"/>
          </a:xfrm>
        </p:spPr>
        <p:txBody>
          <a:bodyPr/>
          <a:lstStyle/>
          <a:p>
            <a:r>
              <a:rPr lang="nb-NO" dirty="0"/>
              <a:t>Registrering av ikke indikert utstyr</a:t>
            </a:r>
          </a:p>
        </p:txBody>
      </p:sp>
      <p:pic>
        <p:nvPicPr>
          <p:cNvPr id="7" name="Bilde 6">
            <a:extLst>
              <a:ext uri="{FF2B5EF4-FFF2-40B4-BE49-F238E27FC236}">
                <a16:creationId xmlns:a16="http://schemas.microsoft.com/office/drawing/2014/main" id="{BB881FCC-7E16-44F4-8C4E-9008BE2F39BC}"/>
              </a:ext>
            </a:extLst>
          </p:cNvPr>
          <p:cNvPicPr>
            <a:picLocks noChangeAspect="1"/>
          </p:cNvPicPr>
          <p:nvPr/>
        </p:nvPicPr>
        <p:blipFill>
          <a:blip r:embed="rId3"/>
          <a:stretch>
            <a:fillRect/>
          </a:stretch>
        </p:blipFill>
        <p:spPr>
          <a:xfrm>
            <a:off x="8814062" y="320211"/>
            <a:ext cx="2998648" cy="6217577"/>
          </a:xfrm>
          <a:prstGeom prst="rect">
            <a:avLst/>
          </a:prstGeom>
        </p:spPr>
      </p:pic>
    </p:spTree>
    <p:extLst>
      <p:ext uri="{BB962C8B-B14F-4D97-AF65-F5344CB8AC3E}">
        <p14:creationId xmlns:p14="http://schemas.microsoft.com/office/powerpoint/2010/main" val="3048038870"/>
      </p:ext>
    </p:extLst>
  </p:cSld>
  <p:clrMapOvr>
    <a:masterClrMapping/>
  </p:clrMapOvr>
</p:sld>
</file>

<file path=ppt/slides/slide77.xml><?xml version="1.0" encoding="utf-8"?>
<p:sld xmlns:a="http://schemas.openxmlformats.org/drawingml/2006/main" xmlns:r="http://schemas.openxmlformats.org/officeDocument/2006/relationships" xmlns:p="http://schemas.openxmlformats.org/presentationml/2006/main">
  <p:cSld>
    <p:bg>
      <p:bgPr>
        <a:solidFill>
          <a:schemeClr val="accent2">
            <a:lumMod val="75000"/>
          </a:schemeClr>
        </a:solidFill>
        <a:effectLst/>
      </p:bgPr>
    </p:bg>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5BB44D9E-DC48-4006-AF31-33350927D487}"/>
              </a:ext>
            </a:extLst>
          </p:cNvPr>
          <p:cNvSpPr>
            <a:spLocks noGrp="1"/>
          </p:cNvSpPr>
          <p:nvPr>
            <p:ph type="title"/>
          </p:nvPr>
        </p:nvSpPr>
        <p:spPr/>
        <p:txBody>
          <a:bodyPr/>
          <a:lstStyle/>
          <a:p>
            <a:r>
              <a:rPr lang="nb-NO" b="1" dirty="0"/>
              <a:t>(Trening med filmer) </a:t>
            </a:r>
          </a:p>
        </p:txBody>
      </p:sp>
      <p:sp>
        <p:nvSpPr>
          <p:cNvPr id="3" name="Plassholder for tekst 2">
            <a:extLst>
              <a:ext uri="{FF2B5EF4-FFF2-40B4-BE49-F238E27FC236}">
                <a16:creationId xmlns:a16="http://schemas.microsoft.com/office/drawing/2014/main" id="{9D1C1B4E-D2AD-4C94-A290-D4E11C4F0E44}"/>
              </a:ext>
            </a:extLst>
          </p:cNvPr>
          <p:cNvSpPr>
            <a:spLocks noGrp="1"/>
          </p:cNvSpPr>
          <p:nvPr>
            <p:ph type="body" sz="quarter" idx="11"/>
          </p:nvPr>
        </p:nvSpPr>
        <p:spPr/>
        <p:txBody>
          <a:bodyPr/>
          <a:lstStyle/>
          <a:p>
            <a:endParaRPr lang="nb-NO"/>
          </a:p>
        </p:txBody>
      </p:sp>
      <p:sp>
        <p:nvSpPr>
          <p:cNvPr id="4" name="Plassholder for tekst 3">
            <a:extLst>
              <a:ext uri="{FF2B5EF4-FFF2-40B4-BE49-F238E27FC236}">
                <a16:creationId xmlns:a16="http://schemas.microsoft.com/office/drawing/2014/main" id="{A6B32001-EF37-405F-87C2-C713C0B794BA}"/>
              </a:ext>
            </a:extLst>
          </p:cNvPr>
          <p:cNvSpPr>
            <a:spLocks noGrp="1"/>
          </p:cNvSpPr>
          <p:nvPr>
            <p:ph type="body" sz="quarter" idx="13"/>
          </p:nvPr>
        </p:nvSpPr>
        <p:spPr/>
        <p:txBody>
          <a:bodyPr/>
          <a:lstStyle/>
          <a:p>
            <a:endParaRPr lang="nb-NO"/>
          </a:p>
        </p:txBody>
      </p:sp>
    </p:spTree>
    <p:extLst>
      <p:ext uri="{BB962C8B-B14F-4D97-AF65-F5344CB8AC3E}">
        <p14:creationId xmlns:p14="http://schemas.microsoft.com/office/powerpoint/2010/main" val="1926497419"/>
      </p:ext>
    </p:extLst>
  </p:cSld>
  <p:clrMapOvr>
    <a:masterClrMapping/>
  </p:clrMapOvr>
</p:sld>
</file>

<file path=ppt/slides/slide78.xml><?xml version="1.0" encoding="utf-8"?>
<p:sld xmlns:a="http://schemas.openxmlformats.org/drawingml/2006/main" xmlns:r="http://schemas.openxmlformats.org/officeDocument/2006/relationships" xmlns:p="http://schemas.openxmlformats.org/presentationml/2006/main">
  <p:cSld>
    <p:bg>
      <p:bgPr>
        <a:solidFill>
          <a:schemeClr val="accent2">
            <a:lumMod val="75000"/>
          </a:schemeClr>
        </a:solidFill>
        <a:effectLst/>
      </p:bgPr>
    </p:bg>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5BB44D9E-DC48-4006-AF31-33350927D487}"/>
              </a:ext>
            </a:extLst>
          </p:cNvPr>
          <p:cNvSpPr>
            <a:spLocks noGrp="1"/>
          </p:cNvSpPr>
          <p:nvPr>
            <p:ph type="title"/>
          </p:nvPr>
        </p:nvSpPr>
        <p:spPr/>
        <p:txBody>
          <a:bodyPr/>
          <a:lstStyle/>
          <a:p>
            <a:r>
              <a:rPr lang="nb-NO" b="1" dirty="0"/>
              <a:t>4. Koordinators rolle</a:t>
            </a:r>
          </a:p>
        </p:txBody>
      </p:sp>
      <p:sp>
        <p:nvSpPr>
          <p:cNvPr id="3" name="Plassholder for tekst 2">
            <a:extLst>
              <a:ext uri="{FF2B5EF4-FFF2-40B4-BE49-F238E27FC236}">
                <a16:creationId xmlns:a16="http://schemas.microsoft.com/office/drawing/2014/main" id="{9D1C1B4E-D2AD-4C94-A290-D4E11C4F0E44}"/>
              </a:ext>
            </a:extLst>
          </p:cNvPr>
          <p:cNvSpPr>
            <a:spLocks noGrp="1"/>
          </p:cNvSpPr>
          <p:nvPr>
            <p:ph type="body" sz="quarter" idx="11"/>
          </p:nvPr>
        </p:nvSpPr>
        <p:spPr/>
        <p:txBody>
          <a:bodyPr/>
          <a:lstStyle/>
          <a:p>
            <a:endParaRPr lang="nb-NO"/>
          </a:p>
        </p:txBody>
      </p:sp>
      <p:sp>
        <p:nvSpPr>
          <p:cNvPr id="4" name="Plassholder for tekst 3">
            <a:extLst>
              <a:ext uri="{FF2B5EF4-FFF2-40B4-BE49-F238E27FC236}">
                <a16:creationId xmlns:a16="http://schemas.microsoft.com/office/drawing/2014/main" id="{A6B32001-EF37-405F-87C2-C713C0B794BA}"/>
              </a:ext>
            </a:extLst>
          </p:cNvPr>
          <p:cNvSpPr>
            <a:spLocks noGrp="1"/>
          </p:cNvSpPr>
          <p:nvPr>
            <p:ph type="body" sz="quarter" idx="13"/>
          </p:nvPr>
        </p:nvSpPr>
        <p:spPr/>
        <p:txBody>
          <a:bodyPr/>
          <a:lstStyle/>
          <a:p>
            <a:endParaRPr lang="nb-NO"/>
          </a:p>
        </p:txBody>
      </p:sp>
    </p:spTree>
    <p:extLst>
      <p:ext uri="{BB962C8B-B14F-4D97-AF65-F5344CB8AC3E}">
        <p14:creationId xmlns:p14="http://schemas.microsoft.com/office/powerpoint/2010/main" val="1465139593"/>
      </p:ext>
    </p:extLst>
  </p:cSld>
  <p:clrMapOvr>
    <a:masterClrMapping/>
  </p:clrMapOvr>
</p:sld>
</file>

<file path=ppt/slides/slide7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57B73498-F3CA-AA6C-D3F5-E555ED450039}"/>
              </a:ext>
            </a:extLst>
          </p:cNvPr>
          <p:cNvSpPr>
            <a:spLocks noGrp="1"/>
          </p:cNvSpPr>
          <p:nvPr>
            <p:ph type="title"/>
          </p:nvPr>
        </p:nvSpPr>
        <p:spPr/>
        <p:txBody>
          <a:bodyPr/>
          <a:lstStyle/>
          <a:p>
            <a:r>
              <a:rPr lang="nb-NO" sz="4650" b="1" dirty="0">
                <a:cs typeface="Calibri"/>
              </a:rPr>
              <a:t>Koordinators rolle</a:t>
            </a:r>
            <a:endParaRPr lang="nb-NO" b="1" dirty="0"/>
          </a:p>
        </p:txBody>
      </p:sp>
      <p:sp>
        <p:nvSpPr>
          <p:cNvPr id="3" name="Plassholder for tekst 2">
            <a:extLst>
              <a:ext uri="{FF2B5EF4-FFF2-40B4-BE49-F238E27FC236}">
                <a16:creationId xmlns:a16="http://schemas.microsoft.com/office/drawing/2014/main" id="{99D8057B-4950-5948-3340-0798DAC515EE}"/>
              </a:ext>
            </a:extLst>
          </p:cNvPr>
          <p:cNvSpPr>
            <a:spLocks noGrp="1"/>
          </p:cNvSpPr>
          <p:nvPr>
            <p:ph type="body" sz="quarter" idx="11"/>
          </p:nvPr>
        </p:nvSpPr>
        <p:spPr/>
        <p:txBody>
          <a:bodyPr/>
          <a:lstStyle/>
          <a:p>
            <a:endParaRPr lang="nb-NO"/>
          </a:p>
        </p:txBody>
      </p:sp>
      <p:sp>
        <p:nvSpPr>
          <p:cNvPr id="4" name="Plassholder for tekst 3">
            <a:extLst>
              <a:ext uri="{FF2B5EF4-FFF2-40B4-BE49-F238E27FC236}">
                <a16:creationId xmlns:a16="http://schemas.microsoft.com/office/drawing/2014/main" id="{8214DD37-349B-5168-C619-8F3ACECD7296}"/>
              </a:ext>
            </a:extLst>
          </p:cNvPr>
          <p:cNvSpPr>
            <a:spLocks noGrp="1"/>
          </p:cNvSpPr>
          <p:nvPr>
            <p:ph type="body" sz="quarter" idx="13"/>
          </p:nvPr>
        </p:nvSpPr>
        <p:spPr>
          <a:xfrm>
            <a:off x="1015339" y="2039249"/>
            <a:ext cx="10515600" cy="4315502"/>
          </a:xfrm>
        </p:spPr>
        <p:txBody>
          <a:bodyPr vert="horz" lIns="0" tIns="0" rIns="0" bIns="0" rtlCol="0" anchor="t">
            <a:normAutofit/>
          </a:bodyPr>
          <a:lstStyle/>
          <a:p>
            <a:pPr marL="269875" indent="-269875">
              <a:buFont typeface="Arial"/>
              <a:buChar char="•"/>
            </a:pPr>
            <a:r>
              <a:rPr lang="nb-NO" sz="2400" dirty="0">
                <a:cs typeface="Calibri"/>
              </a:rPr>
              <a:t>Koordinator har det overordnede koordineringsansvaret for observasjon av smitteforebyggende tiltak ved egen enhet.</a:t>
            </a:r>
          </a:p>
          <a:p>
            <a:pPr marL="269875" indent="-269875">
              <a:buFont typeface="Arial"/>
              <a:buChar char="•"/>
            </a:pPr>
            <a:r>
              <a:rPr lang="nb-NO" sz="2400" dirty="0">
                <a:cs typeface="Calibri"/>
              </a:rPr>
              <a:t>Koordinator utpekes av enhetens ledelse.</a:t>
            </a:r>
          </a:p>
          <a:p>
            <a:pPr marL="269875" indent="-269875">
              <a:buFont typeface="Arial"/>
              <a:buChar char="•"/>
            </a:pPr>
            <a:r>
              <a:rPr lang="nb-NO" sz="2400" dirty="0">
                <a:cs typeface="Calibri"/>
              </a:rPr>
              <a:t>Det kan være flere koordinatorer ved en enhet.</a:t>
            </a:r>
          </a:p>
          <a:p>
            <a:pPr marL="0" indent="0">
              <a:buNone/>
            </a:pPr>
            <a:endParaRPr lang="nb-NO" dirty="0">
              <a:cs typeface="Calibri"/>
            </a:endParaRPr>
          </a:p>
        </p:txBody>
      </p:sp>
    </p:spTree>
    <p:extLst>
      <p:ext uri="{BB962C8B-B14F-4D97-AF65-F5344CB8AC3E}">
        <p14:creationId xmlns:p14="http://schemas.microsoft.com/office/powerpoint/2010/main" val="1429951751"/>
      </p:ext>
    </p:extLst>
  </p:cSld>
  <p:clrMapOvr>
    <a:masterClrMapping/>
  </p:clrMapOvr>
</p:sld>
</file>

<file path=ppt/slides/slide8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D4903BA2-1C7C-3EA5-7A9A-C2AE17E025BE}"/>
              </a:ext>
            </a:extLst>
          </p:cNvPr>
          <p:cNvSpPr>
            <a:spLocks noGrp="1"/>
          </p:cNvSpPr>
          <p:nvPr>
            <p:ph type="title"/>
          </p:nvPr>
        </p:nvSpPr>
        <p:spPr/>
        <p:txBody>
          <a:bodyPr/>
          <a:lstStyle/>
          <a:p>
            <a:r>
              <a:rPr lang="nb-NO" sz="4650" b="1" dirty="0">
                <a:cs typeface="Calibri"/>
              </a:rPr>
              <a:t>Koordinators oppgaver i NOST</a:t>
            </a:r>
            <a:endParaRPr lang="nb-NO" b="1" dirty="0"/>
          </a:p>
        </p:txBody>
      </p:sp>
      <p:sp>
        <p:nvSpPr>
          <p:cNvPr id="3" name="Plassholder for tekst 2">
            <a:extLst>
              <a:ext uri="{FF2B5EF4-FFF2-40B4-BE49-F238E27FC236}">
                <a16:creationId xmlns:a16="http://schemas.microsoft.com/office/drawing/2014/main" id="{1043EA11-A970-1BED-1AAD-F372DE4493B4}"/>
              </a:ext>
            </a:extLst>
          </p:cNvPr>
          <p:cNvSpPr>
            <a:spLocks noGrp="1"/>
          </p:cNvSpPr>
          <p:nvPr>
            <p:ph type="body" sz="quarter" idx="11"/>
          </p:nvPr>
        </p:nvSpPr>
        <p:spPr/>
        <p:txBody>
          <a:bodyPr/>
          <a:lstStyle/>
          <a:p>
            <a:endParaRPr lang="nb-NO"/>
          </a:p>
        </p:txBody>
      </p:sp>
      <p:sp>
        <p:nvSpPr>
          <p:cNvPr id="4" name="Plassholder for tekst 3">
            <a:extLst>
              <a:ext uri="{FF2B5EF4-FFF2-40B4-BE49-F238E27FC236}">
                <a16:creationId xmlns:a16="http://schemas.microsoft.com/office/drawing/2014/main" id="{8140B271-1BA7-16F2-3F14-2D39CE56B916}"/>
              </a:ext>
            </a:extLst>
          </p:cNvPr>
          <p:cNvSpPr>
            <a:spLocks noGrp="1"/>
          </p:cNvSpPr>
          <p:nvPr>
            <p:ph type="body" sz="quarter" idx="13"/>
          </p:nvPr>
        </p:nvSpPr>
        <p:spPr>
          <a:xfrm>
            <a:off x="1015459" y="1855927"/>
            <a:ext cx="10515600" cy="4081678"/>
          </a:xfrm>
        </p:spPr>
        <p:txBody>
          <a:bodyPr vert="horz" lIns="0" tIns="0" rIns="0" bIns="0" rtlCol="0" anchor="t">
            <a:normAutofit/>
          </a:bodyPr>
          <a:lstStyle/>
          <a:p>
            <a:pPr marL="269875" indent="-269875">
              <a:buFont typeface="Arial"/>
              <a:buChar char="•"/>
            </a:pPr>
            <a:r>
              <a:rPr lang="nb-NO" sz="2400" dirty="0">
                <a:cs typeface="Calibri"/>
              </a:rPr>
              <a:t>Opprette institusjonsstrukturen (eks. klinikker og avdelinger).</a:t>
            </a:r>
          </a:p>
          <a:p>
            <a:pPr marL="269875" indent="-269875">
              <a:buFont typeface="Arial"/>
              <a:buChar char="•"/>
            </a:pPr>
            <a:r>
              <a:rPr lang="nb-NO" sz="2400" dirty="0">
                <a:cs typeface="Calibri"/>
              </a:rPr>
              <a:t>Opprette brukere for observatører. </a:t>
            </a:r>
          </a:p>
          <a:p>
            <a:pPr marL="269875" indent="-269875">
              <a:buFont typeface="Arial"/>
              <a:buChar char="•"/>
            </a:pPr>
            <a:r>
              <a:rPr lang="nb-NO" sz="2400" dirty="0">
                <a:cs typeface="Calibri"/>
              </a:rPr>
              <a:t>Tilse at observatørene har tilstrekkelig opplæring.</a:t>
            </a:r>
          </a:p>
          <a:p>
            <a:pPr marL="269875" indent="-269875">
              <a:buFont typeface="Arial"/>
              <a:buChar char="•"/>
            </a:pPr>
            <a:r>
              <a:rPr lang="nb-NO" sz="2400" dirty="0">
                <a:cs typeface="Calibri"/>
              </a:rPr>
              <a:t>Tilse at observatører som genererer data som sendes den nasjonale databanken (fra oktober 2022) har sertifisert opplæring som observatører.</a:t>
            </a:r>
          </a:p>
          <a:p>
            <a:pPr marL="269875" indent="-269875">
              <a:buFont typeface="Arial"/>
              <a:buChar char="•"/>
            </a:pPr>
            <a:r>
              <a:rPr lang="nb-NO" sz="2400" dirty="0">
                <a:cs typeface="Calibri"/>
              </a:rPr>
              <a:t>Beslutte hvilke data som skal videresendes den nasjonale databanken.</a:t>
            </a:r>
          </a:p>
          <a:p>
            <a:pPr marL="269875" indent="-269875"/>
            <a:endParaRPr lang="nb-NO" dirty="0">
              <a:cs typeface="Calibri"/>
            </a:endParaRPr>
          </a:p>
          <a:p>
            <a:pPr marL="269875" indent="-269875"/>
            <a:endParaRPr lang="nb-NO" dirty="0">
              <a:cs typeface="Calibri"/>
            </a:endParaRPr>
          </a:p>
        </p:txBody>
      </p:sp>
    </p:spTree>
    <p:extLst>
      <p:ext uri="{BB962C8B-B14F-4D97-AF65-F5344CB8AC3E}">
        <p14:creationId xmlns:p14="http://schemas.microsoft.com/office/powerpoint/2010/main" val="4134458325"/>
      </p:ext>
    </p:extLst>
  </p:cSld>
  <p:clrMapOvr>
    <a:masterClrMapping/>
  </p:clrMapOvr>
</p:sld>
</file>

<file path=ppt/slides/slide8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B1F629F9-D0D0-1C40-0473-191D14FEBB34}"/>
              </a:ext>
            </a:extLst>
          </p:cNvPr>
          <p:cNvSpPr>
            <a:spLocks noGrp="1"/>
          </p:cNvSpPr>
          <p:nvPr>
            <p:ph type="title"/>
          </p:nvPr>
        </p:nvSpPr>
        <p:spPr/>
        <p:txBody>
          <a:bodyPr/>
          <a:lstStyle/>
          <a:p>
            <a:r>
              <a:rPr lang="nb-NO" sz="4650" b="1" dirty="0">
                <a:cs typeface="Calibri"/>
              </a:rPr>
              <a:t>Oppstart – velg institusjon</a:t>
            </a:r>
            <a:endParaRPr lang="nb-NO" dirty="0">
              <a:cs typeface="Calibri" panose="020F0502020204030204"/>
            </a:endParaRPr>
          </a:p>
        </p:txBody>
      </p:sp>
      <p:sp>
        <p:nvSpPr>
          <p:cNvPr id="3" name="Plassholder for tekst 2">
            <a:extLst>
              <a:ext uri="{FF2B5EF4-FFF2-40B4-BE49-F238E27FC236}">
                <a16:creationId xmlns:a16="http://schemas.microsoft.com/office/drawing/2014/main" id="{C5E76CC1-C2E7-10FA-44D6-8F7874516EE0}"/>
              </a:ext>
            </a:extLst>
          </p:cNvPr>
          <p:cNvSpPr>
            <a:spLocks noGrp="1"/>
          </p:cNvSpPr>
          <p:nvPr>
            <p:ph type="body" sz="quarter" idx="11"/>
          </p:nvPr>
        </p:nvSpPr>
        <p:spPr>
          <a:xfrm>
            <a:off x="1015339" y="1363702"/>
            <a:ext cx="10515600" cy="700320"/>
          </a:xfrm>
        </p:spPr>
        <p:txBody>
          <a:bodyPr/>
          <a:lstStyle/>
          <a:p>
            <a:r>
              <a:rPr lang="nb-NO" sz="1800" u="sng" dirty="0">
                <a:solidFill>
                  <a:srgbClr val="0563C1"/>
                </a:solidFill>
                <a:effectLst/>
                <a:latin typeface="Calibri" panose="020F0502020204030204" pitchFamily="34" charset="0"/>
                <a:ea typeface="Calibri" panose="020F0502020204030204" pitchFamily="34" charset="0"/>
                <a:hlinkClick r:id="rId3"/>
              </a:rPr>
              <a:t>https://admin-nost.fhi.no/</a:t>
            </a:r>
            <a:endParaRPr lang="nb-NO" sz="1800" dirty="0">
              <a:effectLst/>
              <a:latin typeface="Calibri" panose="020F0502020204030204" pitchFamily="34" charset="0"/>
              <a:ea typeface="Calibri" panose="020F0502020204030204" pitchFamily="34" charset="0"/>
            </a:endParaRPr>
          </a:p>
          <a:p>
            <a:endParaRPr lang="nb-NO" dirty="0"/>
          </a:p>
        </p:txBody>
      </p:sp>
      <p:sp>
        <p:nvSpPr>
          <p:cNvPr id="4" name="Plassholder for tekst 3">
            <a:extLst>
              <a:ext uri="{FF2B5EF4-FFF2-40B4-BE49-F238E27FC236}">
                <a16:creationId xmlns:a16="http://schemas.microsoft.com/office/drawing/2014/main" id="{5ED675D8-C6E6-07AD-ED42-0FB2604C1A0E}"/>
              </a:ext>
            </a:extLst>
          </p:cNvPr>
          <p:cNvSpPr>
            <a:spLocks noGrp="1"/>
          </p:cNvSpPr>
          <p:nvPr>
            <p:ph type="body" sz="quarter" idx="13"/>
          </p:nvPr>
        </p:nvSpPr>
        <p:spPr>
          <a:xfrm>
            <a:off x="1015339" y="1972643"/>
            <a:ext cx="10515600" cy="3641147"/>
          </a:xfrm>
        </p:spPr>
        <p:txBody>
          <a:bodyPr>
            <a:normAutofit/>
          </a:bodyPr>
          <a:lstStyle/>
          <a:p>
            <a:pPr>
              <a:buFont typeface="Arial" panose="020B0604020202020204" pitchFamily="34" charset="0"/>
              <a:buChar char="•"/>
            </a:pPr>
            <a:r>
              <a:rPr lang="nb-NO" sz="2000" dirty="0"/>
              <a:t>En person kan være lagt inn som koordinator for flere institusjoner.</a:t>
            </a:r>
          </a:p>
          <a:p>
            <a:pPr>
              <a:buFont typeface="Arial" panose="020B0604020202020204" pitchFamily="34" charset="0"/>
              <a:buChar char="•"/>
            </a:pPr>
            <a:r>
              <a:rPr lang="nb-NO" sz="2000" dirty="0">
                <a:cs typeface="Calibri"/>
              </a:rPr>
              <a:t>Man kan bytte institusjon (enhet) ved å trykk på den svarte knappen nede til høyre i bildet. Man får da opp en ny ramme med rullgardin hvor enheter man er registrert som koordinator for kommer opp. </a:t>
            </a:r>
          </a:p>
          <a:p>
            <a:pPr>
              <a:buFont typeface="Arial" panose="020B0604020202020204" pitchFamily="34" charset="0"/>
              <a:buChar char="•"/>
            </a:pPr>
            <a:r>
              <a:rPr lang="nb-NO" sz="2000" dirty="0"/>
              <a:t>Når man bytter enhet lastes siden på nytt, og alle handlinger vil nå utføres mot valgt institusjon</a:t>
            </a:r>
          </a:p>
          <a:p>
            <a:pPr marL="269875" indent="-269875"/>
            <a:endParaRPr lang="nb-NO" sz="2000" dirty="0">
              <a:cs typeface="Calibri"/>
            </a:endParaRPr>
          </a:p>
          <a:p>
            <a:pPr marL="269875" indent="-269875"/>
            <a:endParaRPr lang="nb-NO" sz="2000" dirty="0"/>
          </a:p>
        </p:txBody>
      </p:sp>
      <p:pic>
        <p:nvPicPr>
          <p:cNvPr id="8" name="Bilde 7">
            <a:extLst>
              <a:ext uri="{FF2B5EF4-FFF2-40B4-BE49-F238E27FC236}">
                <a16:creationId xmlns:a16="http://schemas.microsoft.com/office/drawing/2014/main" id="{6CA11986-135C-3C45-7F66-44BCCE8CC9E2}"/>
              </a:ext>
            </a:extLst>
          </p:cNvPr>
          <p:cNvPicPr>
            <a:picLocks noChangeAspect="1"/>
          </p:cNvPicPr>
          <p:nvPr/>
        </p:nvPicPr>
        <p:blipFill>
          <a:blip r:embed="rId4"/>
          <a:stretch>
            <a:fillRect/>
          </a:stretch>
        </p:blipFill>
        <p:spPr>
          <a:xfrm>
            <a:off x="1015339" y="4067674"/>
            <a:ext cx="6656463" cy="2475463"/>
          </a:xfrm>
          <a:prstGeom prst="rect">
            <a:avLst/>
          </a:prstGeom>
        </p:spPr>
      </p:pic>
      <p:cxnSp>
        <p:nvCxnSpPr>
          <p:cNvPr id="10" name="Rett pilkobling 9">
            <a:extLst>
              <a:ext uri="{FF2B5EF4-FFF2-40B4-BE49-F238E27FC236}">
                <a16:creationId xmlns:a16="http://schemas.microsoft.com/office/drawing/2014/main" id="{6FBCDE44-FB97-44D5-9BF9-5BBB9D1AEA56}"/>
              </a:ext>
            </a:extLst>
          </p:cNvPr>
          <p:cNvCxnSpPr>
            <a:cxnSpLocks/>
          </p:cNvCxnSpPr>
          <p:nvPr/>
        </p:nvCxnSpPr>
        <p:spPr>
          <a:xfrm>
            <a:off x="6695957" y="4923878"/>
            <a:ext cx="0" cy="1032811"/>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cxnSp>
        <p:nvCxnSpPr>
          <p:cNvPr id="12" name="Rett pilkobling 11">
            <a:extLst>
              <a:ext uri="{FF2B5EF4-FFF2-40B4-BE49-F238E27FC236}">
                <a16:creationId xmlns:a16="http://schemas.microsoft.com/office/drawing/2014/main" id="{BB33309D-EB9F-4C48-A65F-170E593B7241}"/>
              </a:ext>
            </a:extLst>
          </p:cNvPr>
          <p:cNvCxnSpPr>
            <a:cxnSpLocks/>
          </p:cNvCxnSpPr>
          <p:nvPr/>
        </p:nvCxnSpPr>
        <p:spPr>
          <a:xfrm flipV="1">
            <a:off x="7564226" y="5440283"/>
            <a:ext cx="802567" cy="812367"/>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pic>
        <p:nvPicPr>
          <p:cNvPr id="11" name="Bilde 10">
            <a:extLst>
              <a:ext uri="{FF2B5EF4-FFF2-40B4-BE49-F238E27FC236}">
                <a16:creationId xmlns:a16="http://schemas.microsoft.com/office/drawing/2014/main" id="{8E621F82-4321-5B82-1617-C3CF4555A3FB}"/>
              </a:ext>
            </a:extLst>
          </p:cNvPr>
          <p:cNvPicPr>
            <a:picLocks noChangeAspect="1"/>
          </p:cNvPicPr>
          <p:nvPr/>
        </p:nvPicPr>
        <p:blipFill>
          <a:blip r:embed="rId5"/>
          <a:stretch>
            <a:fillRect/>
          </a:stretch>
        </p:blipFill>
        <p:spPr>
          <a:xfrm>
            <a:off x="8451476" y="4366350"/>
            <a:ext cx="2550459" cy="1247440"/>
          </a:xfrm>
          <a:prstGeom prst="rect">
            <a:avLst/>
          </a:prstGeom>
        </p:spPr>
      </p:pic>
    </p:spTree>
    <p:extLst>
      <p:ext uri="{BB962C8B-B14F-4D97-AF65-F5344CB8AC3E}">
        <p14:creationId xmlns:p14="http://schemas.microsoft.com/office/powerpoint/2010/main" val="1044011287"/>
      </p:ext>
    </p:extLst>
  </p:cSld>
  <p:clrMapOvr>
    <a:masterClrMapping/>
  </p:clrMapOvr>
</p:sld>
</file>

<file path=ppt/slides/slide8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D98774E4-3509-4702-999B-A70C7AA1D908}"/>
              </a:ext>
            </a:extLst>
          </p:cNvPr>
          <p:cNvSpPr>
            <a:spLocks noGrp="1"/>
          </p:cNvSpPr>
          <p:nvPr>
            <p:ph type="title"/>
          </p:nvPr>
        </p:nvSpPr>
        <p:spPr/>
        <p:txBody>
          <a:bodyPr/>
          <a:lstStyle/>
          <a:p>
            <a:r>
              <a:rPr lang="nb-NO" b="1" dirty="0"/>
              <a:t>Opprette struktur </a:t>
            </a:r>
          </a:p>
        </p:txBody>
      </p:sp>
      <p:sp>
        <p:nvSpPr>
          <p:cNvPr id="3" name="Plassholder for tekst 2">
            <a:extLst>
              <a:ext uri="{FF2B5EF4-FFF2-40B4-BE49-F238E27FC236}">
                <a16:creationId xmlns:a16="http://schemas.microsoft.com/office/drawing/2014/main" id="{7E3E7692-F199-47EE-92D3-99825CFBD2EB}"/>
              </a:ext>
            </a:extLst>
          </p:cNvPr>
          <p:cNvSpPr>
            <a:spLocks noGrp="1"/>
          </p:cNvSpPr>
          <p:nvPr>
            <p:ph type="body" sz="quarter" idx="11"/>
          </p:nvPr>
        </p:nvSpPr>
        <p:spPr/>
        <p:txBody>
          <a:bodyPr/>
          <a:lstStyle/>
          <a:p>
            <a:endParaRPr lang="nb-NO"/>
          </a:p>
        </p:txBody>
      </p:sp>
      <p:sp>
        <p:nvSpPr>
          <p:cNvPr id="4" name="Plassholder for tekst 3">
            <a:extLst>
              <a:ext uri="{FF2B5EF4-FFF2-40B4-BE49-F238E27FC236}">
                <a16:creationId xmlns:a16="http://schemas.microsoft.com/office/drawing/2014/main" id="{E9FCAF57-C374-44EB-BAC0-4A3C8A0EA636}"/>
              </a:ext>
            </a:extLst>
          </p:cNvPr>
          <p:cNvSpPr>
            <a:spLocks noGrp="1"/>
          </p:cNvSpPr>
          <p:nvPr>
            <p:ph type="body" sz="quarter" idx="13"/>
          </p:nvPr>
        </p:nvSpPr>
        <p:spPr/>
        <p:txBody>
          <a:bodyPr>
            <a:normAutofit fontScale="85000" lnSpcReduction="20000"/>
          </a:bodyPr>
          <a:lstStyle/>
          <a:p>
            <a:pPr>
              <a:buFont typeface="Arial" panose="020B0604020202020204" pitchFamily="34" charset="0"/>
              <a:buChar char="•"/>
            </a:pPr>
            <a:r>
              <a:rPr lang="nb-NO" dirty="0"/>
              <a:t>Det er koordinators oppgave å opprette strukturen for enheten.</a:t>
            </a:r>
          </a:p>
          <a:p>
            <a:pPr>
              <a:buFont typeface="Arial" panose="020B0604020202020204" pitchFamily="34" charset="0"/>
              <a:buChar char="•"/>
            </a:pPr>
            <a:r>
              <a:rPr lang="nb-NO" dirty="0"/>
              <a:t>For å kunne starte observasjon fra observasjonsgrensesnittet må det være lagt inn minst en avdeling fra </a:t>
            </a:r>
            <a:r>
              <a:rPr lang="nb-NO" dirty="0" err="1"/>
              <a:t>admin</a:t>
            </a:r>
            <a:r>
              <a:rPr lang="nb-NO" dirty="0"/>
              <a:t>. grensesnittet</a:t>
            </a:r>
          </a:p>
          <a:p>
            <a:pPr>
              <a:buFont typeface="Arial" panose="020B0604020202020204" pitchFamily="34" charset="0"/>
              <a:buChar char="•"/>
            </a:pPr>
            <a:r>
              <a:rPr lang="nb-NO" dirty="0"/>
              <a:t>Avdelingsnavnet er fritt, men det må krysse av for en standardisert avdelingstype (brukes til sammenligning på tvers av institusjoner). </a:t>
            </a:r>
          </a:p>
          <a:p>
            <a:pPr>
              <a:buFont typeface="Arial" panose="020B0604020202020204" pitchFamily="34" charset="0"/>
              <a:buChar char="•"/>
            </a:pPr>
            <a:r>
              <a:rPr lang="nb-NO" dirty="0"/>
              <a:t>Avdelinger kan samles som større enheter som «klinikker». Her legges også inn valgfritt navn i strukturen. </a:t>
            </a:r>
          </a:p>
          <a:p>
            <a:pPr>
              <a:buFont typeface="Arial" panose="020B0604020202020204" pitchFamily="34" charset="0"/>
              <a:buChar char="•"/>
            </a:pPr>
            <a:r>
              <a:rPr lang="nb-NO" dirty="0"/>
              <a:t>Avdelinger og klinikker kan enkelt opprettes og redigeres. De kan ikke slettes (må gjøres av FHI </a:t>
            </a:r>
            <a:r>
              <a:rPr lang="nb-NO" dirty="0" err="1"/>
              <a:t>admin</a:t>
            </a:r>
            <a:r>
              <a:rPr lang="nb-NO" dirty="0"/>
              <a:t>).</a:t>
            </a:r>
          </a:p>
        </p:txBody>
      </p:sp>
    </p:spTree>
    <p:extLst>
      <p:ext uri="{BB962C8B-B14F-4D97-AF65-F5344CB8AC3E}">
        <p14:creationId xmlns:p14="http://schemas.microsoft.com/office/powerpoint/2010/main" val="3470866361"/>
      </p:ext>
    </p:extLst>
  </p:cSld>
  <p:clrMapOvr>
    <a:masterClrMapping/>
  </p:clrMapOvr>
</p:sld>
</file>

<file path=ppt/slides/slide8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9140AF76-07E0-4BA6-B9EB-13BEFF7F4F67}"/>
              </a:ext>
            </a:extLst>
          </p:cNvPr>
          <p:cNvSpPr>
            <a:spLocks noGrp="1"/>
          </p:cNvSpPr>
          <p:nvPr>
            <p:ph type="title"/>
          </p:nvPr>
        </p:nvSpPr>
        <p:spPr/>
        <p:txBody>
          <a:bodyPr/>
          <a:lstStyle/>
          <a:p>
            <a:r>
              <a:rPr lang="nb-NO" b="1" dirty="0"/>
              <a:t>Legg til avdelinger</a:t>
            </a:r>
          </a:p>
        </p:txBody>
      </p:sp>
      <p:sp>
        <p:nvSpPr>
          <p:cNvPr id="7" name="Plassholder for tekst 3">
            <a:extLst>
              <a:ext uri="{FF2B5EF4-FFF2-40B4-BE49-F238E27FC236}">
                <a16:creationId xmlns:a16="http://schemas.microsoft.com/office/drawing/2014/main" id="{4591112C-F9FE-4C1C-B4F5-6B4476CF6219}"/>
              </a:ext>
            </a:extLst>
          </p:cNvPr>
          <p:cNvSpPr txBox="1">
            <a:spLocks/>
          </p:cNvSpPr>
          <p:nvPr/>
        </p:nvSpPr>
        <p:spPr>
          <a:xfrm>
            <a:off x="835969" y="1491393"/>
            <a:ext cx="3674853" cy="4712053"/>
          </a:xfrm>
          <a:prstGeom prst="rect">
            <a:avLst/>
          </a:prstGeom>
        </p:spPr>
        <p:txBody>
          <a:bodyPr vert="horz" lIns="0" tIns="0" rIns="0" bIns="0" rtlCol="0">
            <a:noAutofit/>
          </a:bodyPr>
          <a:lstStyle>
            <a:lvl1pPr marL="270054" indent="-270054" algn="l" defTabSz="914446" rtl="0" eaLnBrk="1" latinLnBrk="0" hangingPunct="1">
              <a:lnSpc>
                <a:spcPct val="120000"/>
              </a:lnSpc>
              <a:spcBef>
                <a:spcPts val="0"/>
              </a:spcBef>
              <a:spcAft>
                <a:spcPts val="300"/>
              </a:spcAft>
              <a:buClr>
                <a:schemeClr val="accent4"/>
              </a:buClr>
              <a:buSzPct val="100000"/>
              <a:buFontTx/>
              <a:buBlip>
                <a:blip r:embed="rId2"/>
              </a:buBlip>
              <a:defRPr sz="2800" kern="1200">
                <a:solidFill>
                  <a:schemeClr val="dk1"/>
                </a:solidFill>
                <a:latin typeface="+mn-lt"/>
                <a:ea typeface="+mn-ea"/>
                <a:cs typeface="+mn-cs"/>
              </a:defRPr>
            </a:lvl1pPr>
            <a:lvl2pPr marL="540108" indent="-180036" algn="l" defTabSz="914446" rtl="0" eaLnBrk="1" latinLnBrk="0" hangingPunct="1">
              <a:lnSpc>
                <a:spcPct val="90000"/>
              </a:lnSpc>
              <a:spcBef>
                <a:spcPts val="0"/>
              </a:spcBef>
              <a:buClr>
                <a:schemeClr val="accent4"/>
              </a:buClr>
              <a:buFontTx/>
              <a:buBlip>
                <a:blip r:embed="rId2"/>
              </a:buBlip>
              <a:defRPr sz="2000" kern="1200">
                <a:solidFill>
                  <a:schemeClr val="dk1"/>
                </a:solidFill>
                <a:latin typeface="+mn-lt"/>
                <a:ea typeface="+mn-ea"/>
                <a:cs typeface="+mn-cs"/>
              </a:defRPr>
            </a:lvl2pPr>
            <a:lvl3pPr marL="720144" indent="-180036" algn="l" defTabSz="914446" rtl="0" eaLnBrk="1" latinLnBrk="0" hangingPunct="1">
              <a:lnSpc>
                <a:spcPct val="90000"/>
              </a:lnSpc>
              <a:spcBef>
                <a:spcPts val="500"/>
              </a:spcBef>
              <a:buClr>
                <a:schemeClr val="accent4"/>
              </a:buClr>
              <a:buFontTx/>
              <a:buBlip>
                <a:blip r:embed="rId2"/>
              </a:buBlip>
              <a:defRPr sz="1800" kern="1200">
                <a:solidFill>
                  <a:schemeClr val="dk1"/>
                </a:solidFill>
                <a:latin typeface="+mn-lt"/>
                <a:ea typeface="+mn-ea"/>
                <a:cs typeface="+mn-cs"/>
              </a:defRPr>
            </a:lvl3pPr>
            <a:lvl4pPr marL="900180" indent="-180036" algn="l" defTabSz="914446" rtl="0" eaLnBrk="1" latinLnBrk="0" hangingPunct="1">
              <a:lnSpc>
                <a:spcPct val="90000"/>
              </a:lnSpc>
              <a:spcBef>
                <a:spcPts val="500"/>
              </a:spcBef>
              <a:buClr>
                <a:schemeClr val="accent4"/>
              </a:buClr>
              <a:buFontTx/>
              <a:buBlip>
                <a:blip r:embed="rId2"/>
              </a:buBlip>
              <a:defRPr sz="1600" kern="1200">
                <a:solidFill>
                  <a:schemeClr val="dk1"/>
                </a:solidFill>
                <a:latin typeface="+mn-lt"/>
                <a:ea typeface="+mn-ea"/>
                <a:cs typeface="+mn-cs"/>
              </a:defRPr>
            </a:lvl4pPr>
            <a:lvl5pPr marL="1080216" indent="-180036" algn="l" defTabSz="914446" rtl="0" eaLnBrk="1" latinLnBrk="0" hangingPunct="1">
              <a:lnSpc>
                <a:spcPct val="90000"/>
              </a:lnSpc>
              <a:spcBef>
                <a:spcPts val="500"/>
              </a:spcBef>
              <a:buClr>
                <a:schemeClr val="accent4"/>
              </a:buClr>
              <a:buFontTx/>
              <a:buBlip>
                <a:blip r:embed="rId2"/>
              </a:buBlip>
              <a:defRPr sz="1400" kern="1200">
                <a:solidFill>
                  <a:schemeClr val="dk1"/>
                </a:solidFill>
                <a:latin typeface="+mn-lt"/>
                <a:ea typeface="+mn-ea"/>
                <a:cs typeface="+mn-cs"/>
              </a:defRPr>
            </a:lvl5pPr>
            <a:lvl6pPr marL="2514726" indent="-228611" algn="l" defTabSz="914446"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948" indent="-228611" algn="l" defTabSz="914446"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171" indent="-228611" algn="l" defTabSz="914446"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394" indent="-228611" algn="l" defTabSz="914446"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a:buFont typeface="Arial" panose="020B0604020202020204" pitchFamily="34" charset="0"/>
              <a:buChar char="•"/>
            </a:pPr>
            <a:r>
              <a:rPr lang="nb-NO" sz="2000" dirty="0"/>
              <a:t>Klikk på «Avdelinger» i menylinjen øverst på siden.</a:t>
            </a:r>
          </a:p>
          <a:p>
            <a:pPr>
              <a:buFont typeface="Arial" panose="020B0604020202020204" pitchFamily="34" charset="0"/>
              <a:buChar char="•"/>
            </a:pPr>
            <a:r>
              <a:rPr lang="nb-NO" sz="2000" dirty="0"/>
              <a:t>Fyll ut informasjon om avdelingen som skal opprettes:</a:t>
            </a:r>
          </a:p>
          <a:p>
            <a:pPr lvl="1">
              <a:buSzPct val="75000"/>
              <a:buFont typeface="Courier New" panose="02070309020205020404" pitchFamily="49" charset="0"/>
              <a:buChar char="o"/>
            </a:pPr>
            <a:r>
              <a:rPr lang="nb-NO" dirty="0"/>
              <a:t>Avdelingstype</a:t>
            </a:r>
          </a:p>
          <a:p>
            <a:pPr lvl="1">
              <a:buSzPct val="75000"/>
              <a:buFont typeface="Courier New" panose="02070309020205020404" pitchFamily="49" charset="0"/>
              <a:buChar char="o"/>
            </a:pPr>
            <a:r>
              <a:rPr lang="nb-NO" dirty="0"/>
              <a:t>Navn</a:t>
            </a:r>
          </a:p>
          <a:p>
            <a:pPr lvl="1">
              <a:buSzPct val="75000"/>
              <a:buFont typeface="Courier New" panose="02070309020205020404" pitchFamily="49" charset="0"/>
              <a:buChar char="o"/>
            </a:pPr>
            <a:r>
              <a:rPr lang="nb-NO" dirty="0"/>
              <a:t>Roller </a:t>
            </a:r>
          </a:p>
          <a:p>
            <a:pPr marL="360072" lvl="1" indent="0">
              <a:buNone/>
            </a:pPr>
            <a:endParaRPr lang="nb-NO" dirty="0"/>
          </a:p>
          <a:p>
            <a:pPr marL="360072" lvl="1" indent="0">
              <a:buNone/>
            </a:pPr>
            <a:r>
              <a:rPr lang="nb-NO" dirty="0"/>
              <a:t>NB!! – bør være minst 5 av samme profesjon ved en enhet for at profesjonen skal registreres, om ikke benyttes «Annet». Dette for å sikre anonymitet.</a:t>
            </a:r>
          </a:p>
          <a:p>
            <a:pPr marL="360072" lvl="1" indent="0">
              <a:buNone/>
            </a:pPr>
            <a:endParaRPr lang="nb-NO" sz="2000" dirty="0"/>
          </a:p>
          <a:p>
            <a:pPr>
              <a:buFont typeface="Arial" panose="020B0604020202020204" pitchFamily="34" charset="0"/>
              <a:buChar char="•"/>
            </a:pPr>
            <a:r>
              <a:rPr lang="nb-NO" sz="2000" dirty="0"/>
              <a:t>Klikk på Opprett avdeling</a:t>
            </a:r>
          </a:p>
        </p:txBody>
      </p:sp>
      <p:pic>
        <p:nvPicPr>
          <p:cNvPr id="12" name="Bilde 11">
            <a:extLst>
              <a:ext uri="{FF2B5EF4-FFF2-40B4-BE49-F238E27FC236}">
                <a16:creationId xmlns:a16="http://schemas.microsoft.com/office/drawing/2014/main" id="{FBD83170-5850-4DDB-BD72-5908B263C39C}"/>
              </a:ext>
            </a:extLst>
          </p:cNvPr>
          <p:cNvPicPr>
            <a:picLocks noChangeAspect="1"/>
          </p:cNvPicPr>
          <p:nvPr/>
        </p:nvPicPr>
        <p:blipFill>
          <a:blip r:embed="rId3"/>
          <a:stretch>
            <a:fillRect/>
          </a:stretch>
        </p:blipFill>
        <p:spPr>
          <a:xfrm>
            <a:off x="4718858" y="2295869"/>
            <a:ext cx="7140159" cy="4404250"/>
          </a:xfrm>
          <a:prstGeom prst="rect">
            <a:avLst/>
          </a:prstGeom>
        </p:spPr>
      </p:pic>
      <p:cxnSp>
        <p:nvCxnSpPr>
          <p:cNvPr id="10" name="Rett pilkobling 9">
            <a:extLst>
              <a:ext uri="{FF2B5EF4-FFF2-40B4-BE49-F238E27FC236}">
                <a16:creationId xmlns:a16="http://schemas.microsoft.com/office/drawing/2014/main" id="{69160E76-FAB2-4093-A1BD-2F3AE0F85FF7}"/>
              </a:ext>
            </a:extLst>
          </p:cNvPr>
          <p:cNvCxnSpPr>
            <a:cxnSpLocks/>
          </p:cNvCxnSpPr>
          <p:nvPr/>
        </p:nvCxnSpPr>
        <p:spPr>
          <a:xfrm>
            <a:off x="7082543" y="1592770"/>
            <a:ext cx="0" cy="1032811"/>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cxnSp>
        <p:nvCxnSpPr>
          <p:cNvPr id="13" name="Rett pilkobling 12">
            <a:extLst>
              <a:ext uri="{FF2B5EF4-FFF2-40B4-BE49-F238E27FC236}">
                <a16:creationId xmlns:a16="http://schemas.microsoft.com/office/drawing/2014/main" id="{1CEF05C3-F803-4C45-8362-0A739C0D6F0E}"/>
              </a:ext>
            </a:extLst>
          </p:cNvPr>
          <p:cNvCxnSpPr>
            <a:cxnSpLocks/>
          </p:cNvCxnSpPr>
          <p:nvPr/>
        </p:nvCxnSpPr>
        <p:spPr>
          <a:xfrm flipH="1">
            <a:off x="8103294" y="3593705"/>
            <a:ext cx="955187" cy="0"/>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cxnSp>
        <p:nvCxnSpPr>
          <p:cNvPr id="15" name="Rett pilkobling 14">
            <a:extLst>
              <a:ext uri="{FF2B5EF4-FFF2-40B4-BE49-F238E27FC236}">
                <a16:creationId xmlns:a16="http://schemas.microsoft.com/office/drawing/2014/main" id="{26ED68AC-4F3E-46F8-8BA4-EA721C60678A}"/>
              </a:ext>
            </a:extLst>
          </p:cNvPr>
          <p:cNvCxnSpPr>
            <a:cxnSpLocks/>
          </p:cNvCxnSpPr>
          <p:nvPr/>
        </p:nvCxnSpPr>
        <p:spPr>
          <a:xfrm flipH="1">
            <a:off x="8103294" y="3962096"/>
            <a:ext cx="1027549" cy="0"/>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cxnSp>
        <p:nvCxnSpPr>
          <p:cNvPr id="17" name="Rett pilkobling 16">
            <a:extLst>
              <a:ext uri="{FF2B5EF4-FFF2-40B4-BE49-F238E27FC236}">
                <a16:creationId xmlns:a16="http://schemas.microsoft.com/office/drawing/2014/main" id="{FDD54C25-4E65-4488-A236-2A983955837D}"/>
              </a:ext>
            </a:extLst>
          </p:cNvPr>
          <p:cNvCxnSpPr>
            <a:cxnSpLocks/>
          </p:cNvCxnSpPr>
          <p:nvPr/>
        </p:nvCxnSpPr>
        <p:spPr>
          <a:xfrm flipH="1">
            <a:off x="5650641" y="4838122"/>
            <a:ext cx="1027549" cy="0"/>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cxnSp>
        <p:nvCxnSpPr>
          <p:cNvPr id="18" name="Rett pilkobling 17">
            <a:extLst>
              <a:ext uri="{FF2B5EF4-FFF2-40B4-BE49-F238E27FC236}">
                <a16:creationId xmlns:a16="http://schemas.microsoft.com/office/drawing/2014/main" id="{DC0B8BEA-D3B5-4661-8CFE-FB4C19C3619F}"/>
              </a:ext>
            </a:extLst>
          </p:cNvPr>
          <p:cNvCxnSpPr>
            <a:cxnSpLocks/>
          </p:cNvCxnSpPr>
          <p:nvPr/>
        </p:nvCxnSpPr>
        <p:spPr>
          <a:xfrm flipH="1">
            <a:off x="5486180" y="5831463"/>
            <a:ext cx="1027549" cy="0"/>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521088253"/>
      </p:ext>
    </p:extLst>
  </p:cSld>
  <p:clrMapOvr>
    <a:masterClrMapping/>
  </p:clrMapOvr>
</p:sld>
</file>

<file path=ppt/slides/slide8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8" name="Bilde 17">
            <a:extLst>
              <a:ext uri="{FF2B5EF4-FFF2-40B4-BE49-F238E27FC236}">
                <a16:creationId xmlns:a16="http://schemas.microsoft.com/office/drawing/2014/main" id="{DD4C1F1D-6921-42BA-8078-ED529FE92A31}"/>
              </a:ext>
            </a:extLst>
          </p:cNvPr>
          <p:cNvPicPr>
            <a:picLocks noChangeAspect="1"/>
          </p:cNvPicPr>
          <p:nvPr/>
        </p:nvPicPr>
        <p:blipFill>
          <a:blip r:embed="rId2"/>
          <a:stretch>
            <a:fillRect/>
          </a:stretch>
        </p:blipFill>
        <p:spPr>
          <a:xfrm>
            <a:off x="835075" y="3478041"/>
            <a:ext cx="9541107" cy="1534534"/>
          </a:xfrm>
          <a:prstGeom prst="rect">
            <a:avLst/>
          </a:prstGeom>
        </p:spPr>
      </p:pic>
      <p:sp>
        <p:nvSpPr>
          <p:cNvPr id="2" name="Tittel 1">
            <a:extLst>
              <a:ext uri="{FF2B5EF4-FFF2-40B4-BE49-F238E27FC236}">
                <a16:creationId xmlns:a16="http://schemas.microsoft.com/office/drawing/2014/main" id="{E01CE506-DD44-4D80-893C-1D99F774D761}"/>
              </a:ext>
            </a:extLst>
          </p:cNvPr>
          <p:cNvSpPr>
            <a:spLocks noGrp="1"/>
          </p:cNvSpPr>
          <p:nvPr>
            <p:ph type="title"/>
          </p:nvPr>
        </p:nvSpPr>
        <p:spPr/>
        <p:txBody>
          <a:bodyPr/>
          <a:lstStyle/>
          <a:p>
            <a:r>
              <a:rPr lang="nb-NO" b="1" dirty="0"/>
              <a:t>Redigere avdelinger</a:t>
            </a:r>
          </a:p>
        </p:txBody>
      </p:sp>
      <p:sp>
        <p:nvSpPr>
          <p:cNvPr id="4" name="Plassholder for tekst 3">
            <a:extLst>
              <a:ext uri="{FF2B5EF4-FFF2-40B4-BE49-F238E27FC236}">
                <a16:creationId xmlns:a16="http://schemas.microsoft.com/office/drawing/2014/main" id="{30ED2277-F391-46CB-A6B6-357EA64FD4F6}"/>
              </a:ext>
            </a:extLst>
          </p:cNvPr>
          <p:cNvSpPr>
            <a:spLocks noGrp="1"/>
          </p:cNvSpPr>
          <p:nvPr>
            <p:ph type="body" sz="quarter" idx="13"/>
          </p:nvPr>
        </p:nvSpPr>
        <p:spPr>
          <a:xfrm>
            <a:off x="1015339" y="1976061"/>
            <a:ext cx="10515600" cy="1093795"/>
          </a:xfrm>
        </p:spPr>
        <p:txBody>
          <a:bodyPr>
            <a:normAutofit fontScale="85000" lnSpcReduction="20000"/>
          </a:bodyPr>
          <a:lstStyle/>
          <a:p>
            <a:pPr>
              <a:buFont typeface="Arial" panose="020B0604020202020204" pitchFamily="34" charset="0"/>
              <a:buChar char="•"/>
            </a:pPr>
            <a:r>
              <a:rPr lang="nb-NO" sz="2400" dirty="0"/>
              <a:t>Det er mulig å redigere en avdeling ved å gå på «Avdelinger» i menylinjen.</a:t>
            </a:r>
          </a:p>
          <a:p>
            <a:pPr>
              <a:buFont typeface="Arial" panose="020B0604020202020204" pitchFamily="34" charset="0"/>
              <a:buChar char="•"/>
            </a:pPr>
            <a:r>
              <a:rPr lang="nb-NO" sz="2400" dirty="0"/>
              <a:t>Man kan endre avdelingstype, avdelingens navn og roller som kan observeres. </a:t>
            </a:r>
          </a:p>
          <a:p>
            <a:pPr>
              <a:buFont typeface="Arial" panose="020B0604020202020204" pitchFamily="34" charset="0"/>
              <a:buChar char="•"/>
            </a:pPr>
            <a:r>
              <a:rPr lang="nb-NO" sz="2400" dirty="0"/>
              <a:t>Endringene gjøres ved å gå inn på «Rediger avdeling» til høyre for aktuell avdeling i listen. </a:t>
            </a:r>
          </a:p>
          <a:p>
            <a:pPr marL="0" indent="0">
              <a:buNone/>
            </a:pPr>
            <a:endParaRPr lang="nb-NO" dirty="0"/>
          </a:p>
        </p:txBody>
      </p:sp>
      <p:pic>
        <p:nvPicPr>
          <p:cNvPr id="6" name="Bilde 5">
            <a:extLst>
              <a:ext uri="{FF2B5EF4-FFF2-40B4-BE49-F238E27FC236}">
                <a16:creationId xmlns:a16="http://schemas.microsoft.com/office/drawing/2014/main" id="{58A25F2C-7CE9-43F9-8097-FC282DD4B9B8}"/>
              </a:ext>
            </a:extLst>
          </p:cNvPr>
          <p:cNvPicPr>
            <a:picLocks noChangeAspect="1"/>
          </p:cNvPicPr>
          <p:nvPr/>
        </p:nvPicPr>
        <p:blipFill>
          <a:blip r:embed="rId3"/>
          <a:stretch>
            <a:fillRect/>
          </a:stretch>
        </p:blipFill>
        <p:spPr>
          <a:xfrm>
            <a:off x="835076" y="5197865"/>
            <a:ext cx="9541110" cy="1102382"/>
          </a:xfrm>
          <a:prstGeom prst="rect">
            <a:avLst/>
          </a:prstGeom>
        </p:spPr>
      </p:pic>
      <p:sp>
        <p:nvSpPr>
          <p:cNvPr id="10" name="Plassholder for tekst 9">
            <a:extLst>
              <a:ext uri="{FF2B5EF4-FFF2-40B4-BE49-F238E27FC236}">
                <a16:creationId xmlns:a16="http://schemas.microsoft.com/office/drawing/2014/main" id="{3588FAE0-A7BE-432F-AE8F-5D90FD68AB46}"/>
              </a:ext>
            </a:extLst>
          </p:cNvPr>
          <p:cNvSpPr>
            <a:spLocks noGrp="1"/>
          </p:cNvSpPr>
          <p:nvPr>
            <p:ph type="body" sz="quarter" idx="11"/>
          </p:nvPr>
        </p:nvSpPr>
        <p:spPr/>
        <p:txBody>
          <a:bodyPr/>
          <a:lstStyle/>
          <a:p>
            <a:endParaRPr lang="nb-NO"/>
          </a:p>
        </p:txBody>
      </p:sp>
      <p:cxnSp>
        <p:nvCxnSpPr>
          <p:cNvPr id="11" name="Rett pilkobling 10">
            <a:extLst>
              <a:ext uri="{FF2B5EF4-FFF2-40B4-BE49-F238E27FC236}">
                <a16:creationId xmlns:a16="http://schemas.microsoft.com/office/drawing/2014/main" id="{6CF45D69-3E3E-4A0A-A885-D414EA7173B0}"/>
              </a:ext>
            </a:extLst>
          </p:cNvPr>
          <p:cNvCxnSpPr>
            <a:cxnSpLocks/>
          </p:cNvCxnSpPr>
          <p:nvPr/>
        </p:nvCxnSpPr>
        <p:spPr>
          <a:xfrm>
            <a:off x="4740626" y="3190532"/>
            <a:ext cx="0" cy="804301"/>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cxnSp>
        <p:nvCxnSpPr>
          <p:cNvPr id="15" name="Rett pilkobling 14">
            <a:extLst>
              <a:ext uri="{FF2B5EF4-FFF2-40B4-BE49-F238E27FC236}">
                <a16:creationId xmlns:a16="http://schemas.microsoft.com/office/drawing/2014/main" id="{6FF2B491-B2A0-4707-A2AF-4D0ADA9D4DC7}"/>
              </a:ext>
            </a:extLst>
          </p:cNvPr>
          <p:cNvCxnSpPr>
            <a:cxnSpLocks/>
          </p:cNvCxnSpPr>
          <p:nvPr/>
        </p:nvCxnSpPr>
        <p:spPr>
          <a:xfrm flipH="1">
            <a:off x="9807103" y="5814649"/>
            <a:ext cx="988080" cy="0"/>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271182028"/>
      </p:ext>
    </p:extLst>
  </p:cSld>
  <p:clrMapOvr>
    <a:masterClrMapping/>
  </p:clrMapOvr>
</p:sld>
</file>

<file path=ppt/slides/slide8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9116E61C-564D-4841-A8F1-8A06E1296BCA}"/>
              </a:ext>
            </a:extLst>
          </p:cNvPr>
          <p:cNvSpPr>
            <a:spLocks noGrp="1"/>
          </p:cNvSpPr>
          <p:nvPr>
            <p:ph type="title"/>
          </p:nvPr>
        </p:nvSpPr>
        <p:spPr/>
        <p:txBody>
          <a:bodyPr/>
          <a:lstStyle/>
          <a:p>
            <a:r>
              <a:rPr lang="nb-NO" b="1" dirty="0"/>
              <a:t>Redigere avdelinger forts. </a:t>
            </a:r>
            <a:endParaRPr lang="nb-NO" dirty="0"/>
          </a:p>
        </p:txBody>
      </p:sp>
      <p:sp>
        <p:nvSpPr>
          <p:cNvPr id="4" name="Plassholder for tekst 3">
            <a:extLst>
              <a:ext uri="{FF2B5EF4-FFF2-40B4-BE49-F238E27FC236}">
                <a16:creationId xmlns:a16="http://schemas.microsoft.com/office/drawing/2014/main" id="{2B8F0F3C-A6BC-45E5-9DA3-5C7628F88BB0}"/>
              </a:ext>
            </a:extLst>
          </p:cNvPr>
          <p:cNvSpPr>
            <a:spLocks noGrp="1"/>
          </p:cNvSpPr>
          <p:nvPr>
            <p:ph type="body" sz="quarter" idx="13"/>
          </p:nvPr>
        </p:nvSpPr>
        <p:spPr>
          <a:xfrm>
            <a:off x="771938" y="2328171"/>
            <a:ext cx="4143770" cy="3105602"/>
          </a:xfrm>
        </p:spPr>
        <p:txBody>
          <a:bodyPr/>
          <a:lstStyle/>
          <a:p>
            <a:pPr>
              <a:buFont typeface="Arial" panose="020B0604020202020204" pitchFamily="34" charset="0"/>
              <a:buChar char="•"/>
            </a:pPr>
            <a:r>
              <a:rPr lang="nb-NO" sz="2000" dirty="0"/>
              <a:t>Utfør ønskede endringer på:</a:t>
            </a:r>
          </a:p>
          <a:p>
            <a:pPr marL="522936" lvl="2" indent="-342900">
              <a:lnSpc>
                <a:spcPct val="100000"/>
              </a:lnSpc>
              <a:spcAft>
                <a:spcPts val="300"/>
              </a:spcAft>
              <a:buSzPct val="75000"/>
              <a:buFont typeface="Courier New" panose="02070309020205020404" pitchFamily="49" charset="0"/>
              <a:buChar char="o"/>
            </a:pPr>
            <a:r>
              <a:rPr lang="nb-NO" sz="2000" dirty="0"/>
              <a:t>Avdelingstype</a:t>
            </a:r>
          </a:p>
          <a:p>
            <a:pPr marL="522936" lvl="2" indent="-342900">
              <a:lnSpc>
                <a:spcPct val="100000"/>
              </a:lnSpc>
              <a:spcAft>
                <a:spcPts val="300"/>
              </a:spcAft>
              <a:buSzPct val="75000"/>
              <a:buFont typeface="Courier New" panose="02070309020205020404" pitchFamily="49" charset="0"/>
              <a:buChar char="o"/>
            </a:pPr>
            <a:r>
              <a:rPr lang="nb-NO" sz="2000" dirty="0"/>
              <a:t>Navn</a:t>
            </a:r>
          </a:p>
          <a:p>
            <a:pPr marL="522936" lvl="2" indent="-342900">
              <a:lnSpc>
                <a:spcPct val="100000"/>
              </a:lnSpc>
              <a:spcAft>
                <a:spcPts val="300"/>
              </a:spcAft>
              <a:buSzPct val="75000"/>
              <a:buFont typeface="Courier New" panose="02070309020205020404" pitchFamily="49" charset="0"/>
              <a:buChar char="o"/>
            </a:pPr>
            <a:r>
              <a:rPr lang="nb-NO" sz="2000" dirty="0"/>
              <a:t>Roller</a:t>
            </a:r>
          </a:p>
          <a:p>
            <a:pPr>
              <a:buFont typeface="Arial" panose="020B0604020202020204" pitchFamily="34" charset="0"/>
              <a:buChar char="•"/>
            </a:pPr>
            <a:r>
              <a:rPr lang="nb-NO" sz="2000" dirty="0"/>
              <a:t>Klikk på «Lagre avdeling»</a:t>
            </a:r>
          </a:p>
          <a:p>
            <a:pPr>
              <a:buFont typeface="Arial" panose="020B0604020202020204" pitchFamily="34" charset="0"/>
              <a:buChar char="•"/>
            </a:pPr>
            <a:endParaRPr lang="nb-NO" sz="2200" dirty="0"/>
          </a:p>
          <a:p>
            <a:pPr>
              <a:buFont typeface="Arial" panose="020B0604020202020204" pitchFamily="34" charset="0"/>
              <a:buChar char="•"/>
            </a:pPr>
            <a:endParaRPr lang="nb-NO" sz="2200" dirty="0"/>
          </a:p>
          <a:p>
            <a:pPr>
              <a:buFont typeface="Arial" panose="020B0604020202020204" pitchFamily="34" charset="0"/>
              <a:buChar char="•"/>
            </a:pPr>
            <a:endParaRPr lang="nb-NO" sz="2200" dirty="0"/>
          </a:p>
          <a:p>
            <a:endParaRPr lang="nb-NO" dirty="0"/>
          </a:p>
        </p:txBody>
      </p:sp>
      <p:pic>
        <p:nvPicPr>
          <p:cNvPr id="5" name="Bilde 4">
            <a:extLst>
              <a:ext uri="{FF2B5EF4-FFF2-40B4-BE49-F238E27FC236}">
                <a16:creationId xmlns:a16="http://schemas.microsoft.com/office/drawing/2014/main" id="{3A5134CF-922F-4623-857A-03B31CF34229}"/>
              </a:ext>
            </a:extLst>
          </p:cNvPr>
          <p:cNvPicPr>
            <a:picLocks noChangeAspect="1"/>
          </p:cNvPicPr>
          <p:nvPr/>
        </p:nvPicPr>
        <p:blipFill>
          <a:blip r:embed="rId2"/>
          <a:stretch>
            <a:fillRect/>
          </a:stretch>
        </p:blipFill>
        <p:spPr>
          <a:xfrm>
            <a:off x="5644281" y="1733137"/>
            <a:ext cx="6084127" cy="4647523"/>
          </a:xfrm>
          <a:prstGeom prst="rect">
            <a:avLst/>
          </a:prstGeom>
        </p:spPr>
      </p:pic>
      <p:sp>
        <p:nvSpPr>
          <p:cNvPr id="8" name="Plassholder for tekst 7">
            <a:extLst>
              <a:ext uri="{FF2B5EF4-FFF2-40B4-BE49-F238E27FC236}">
                <a16:creationId xmlns:a16="http://schemas.microsoft.com/office/drawing/2014/main" id="{85E6E215-6C88-4E7E-B1A3-A305AE2F52E4}"/>
              </a:ext>
            </a:extLst>
          </p:cNvPr>
          <p:cNvSpPr>
            <a:spLocks noGrp="1"/>
          </p:cNvSpPr>
          <p:nvPr>
            <p:ph type="body" sz="quarter" idx="11"/>
          </p:nvPr>
        </p:nvSpPr>
        <p:spPr/>
        <p:txBody>
          <a:bodyPr/>
          <a:lstStyle/>
          <a:p>
            <a:endParaRPr lang="nb-NO"/>
          </a:p>
        </p:txBody>
      </p:sp>
      <p:cxnSp>
        <p:nvCxnSpPr>
          <p:cNvPr id="9" name="Rett pilkobling 8">
            <a:extLst>
              <a:ext uri="{FF2B5EF4-FFF2-40B4-BE49-F238E27FC236}">
                <a16:creationId xmlns:a16="http://schemas.microsoft.com/office/drawing/2014/main" id="{8A25C41C-EE2B-4BDD-B366-27C2948D6725}"/>
              </a:ext>
            </a:extLst>
          </p:cNvPr>
          <p:cNvCxnSpPr>
            <a:cxnSpLocks/>
          </p:cNvCxnSpPr>
          <p:nvPr/>
        </p:nvCxnSpPr>
        <p:spPr>
          <a:xfrm>
            <a:off x="4387804" y="5628423"/>
            <a:ext cx="1352741" cy="0"/>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4127158670"/>
      </p:ext>
    </p:extLst>
  </p:cSld>
  <p:clrMapOvr>
    <a:masterClrMapping/>
  </p:clrMapOvr>
</p:sld>
</file>

<file path=ppt/slides/slide8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D91B094A-C5F4-409D-8C99-F23BE0F9DCC3}"/>
              </a:ext>
            </a:extLst>
          </p:cNvPr>
          <p:cNvSpPr>
            <a:spLocks noGrp="1"/>
          </p:cNvSpPr>
          <p:nvPr>
            <p:ph type="title"/>
          </p:nvPr>
        </p:nvSpPr>
        <p:spPr/>
        <p:txBody>
          <a:bodyPr/>
          <a:lstStyle/>
          <a:p>
            <a:r>
              <a:rPr lang="nb-NO" b="1" dirty="0"/>
              <a:t>Opprette klinikker </a:t>
            </a:r>
          </a:p>
        </p:txBody>
      </p:sp>
      <p:sp>
        <p:nvSpPr>
          <p:cNvPr id="4" name="Plassholder for tekst 3">
            <a:extLst>
              <a:ext uri="{FF2B5EF4-FFF2-40B4-BE49-F238E27FC236}">
                <a16:creationId xmlns:a16="http://schemas.microsoft.com/office/drawing/2014/main" id="{E4029BC0-439D-4EBB-86AA-9E5C7C5F99C0}"/>
              </a:ext>
            </a:extLst>
          </p:cNvPr>
          <p:cNvSpPr>
            <a:spLocks noGrp="1"/>
          </p:cNvSpPr>
          <p:nvPr>
            <p:ph type="body" sz="quarter" idx="13"/>
          </p:nvPr>
        </p:nvSpPr>
        <p:spPr>
          <a:xfrm>
            <a:off x="903122" y="3423846"/>
            <a:ext cx="3510941" cy="2657781"/>
          </a:xfrm>
        </p:spPr>
        <p:txBody>
          <a:bodyPr>
            <a:normAutofit lnSpcReduction="10000"/>
          </a:bodyPr>
          <a:lstStyle/>
          <a:p>
            <a:pPr>
              <a:buFont typeface="Arial" panose="020B0604020202020204" pitchFamily="34" charset="0"/>
              <a:buChar char="•"/>
            </a:pPr>
            <a:r>
              <a:rPr lang="nb-NO" sz="2000" dirty="0">
                <a:solidFill>
                  <a:schemeClr val="tx1"/>
                </a:solidFill>
              </a:rPr>
              <a:t>Fyll inn informasjon om klinikken:</a:t>
            </a:r>
          </a:p>
          <a:p>
            <a:pPr lvl="1">
              <a:buSzPct val="80000"/>
              <a:buFont typeface="Courier New" panose="02070309020205020404" pitchFamily="49" charset="0"/>
              <a:buChar char="o"/>
            </a:pPr>
            <a:r>
              <a:rPr lang="nb-NO" dirty="0">
                <a:solidFill>
                  <a:schemeClr val="tx1"/>
                </a:solidFill>
              </a:rPr>
              <a:t>Navn</a:t>
            </a:r>
          </a:p>
          <a:p>
            <a:pPr lvl="1">
              <a:buSzPct val="80000"/>
              <a:buFont typeface="Courier New" panose="02070309020205020404" pitchFamily="49" charset="0"/>
              <a:buChar char="o"/>
            </a:pPr>
            <a:r>
              <a:rPr lang="nb-NO" dirty="0">
                <a:solidFill>
                  <a:schemeClr val="tx1"/>
                </a:solidFill>
              </a:rPr>
              <a:t>Avdelinger som skal være tilknyttet klinikken</a:t>
            </a:r>
          </a:p>
          <a:p>
            <a:pPr>
              <a:buFont typeface="Arial" panose="020B0604020202020204" pitchFamily="34" charset="0"/>
              <a:buChar char="•"/>
            </a:pPr>
            <a:r>
              <a:rPr lang="nb-NO" sz="2000" dirty="0">
                <a:solidFill>
                  <a:schemeClr val="tx1"/>
                </a:solidFill>
              </a:rPr>
              <a:t>Klikk på «Opprett klinikk»</a:t>
            </a:r>
          </a:p>
          <a:p>
            <a:pPr>
              <a:buFont typeface="Arial" panose="020B0604020202020204" pitchFamily="34" charset="0"/>
              <a:buChar char="•"/>
            </a:pPr>
            <a:r>
              <a:rPr lang="nb-NO" sz="2000" dirty="0">
                <a:solidFill>
                  <a:schemeClr val="tx1"/>
                </a:solidFill>
              </a:rPr>
              <a:t>Klinikken legger seg i listen over klinikker</a:t>
            </a:r>
          </a:p>
          <a:p>
            <a:pPr marL="0" indent="0">
              <a:buNone/>
            </a:pPr>
            <a:endParaRPr lang="nb-NO" dirty="0"/>
          </a:p>
        </p:txBody>
      </p:sp>
      <p:sp>
        <p:nvSpPr>
          <p:cNvPr id="10" name="Plassholder for tekst 9">
            <a:extLst>
              <a:ext uri="{FF2B5EF4-FFF2-40B4-BE49-F238E27FC236}">
                <a16:creationId xmlns:a16="http://schemas.microsoft.com/office/drawing/2014/main" id="{7746844B-B57E-4373-92D9-4459FC4F58FE}"/>
              </a:ext>
            </a:extLst>
          </p:cNvPr>
          <p:cNvSpPr>
            <a:spLocks noGrp="1"/>
          </p:cNvSpPr>
          <p:nvPr>
            <p:ph type="body" sz="quarter" idx="11"/>
          </p:nvPr>
        </p:nvSpPr>
        <p:spPr/>
        <p:txBody>
          <a:bodyPr/>
          <a:lstStyle/>
          <a:p>
            <a:endParaRPr lang="nb-NO" dirty="0"/>
          </a:p>
        </p:txBody>
      </p:sp>
      <p:pic>
        <p:nvPicPr>
          <p:cNvPr id="12" name="Bilde 11">
            <a:extLst>
              <a:ext uri="{FF2B5EF4-FFF2-40B4-BE49-F238E27FC236}">
                <a16:creationId xmlns:a16="http://schemas.microsoft.com/office/drawing/2014/main" id="{638AACBF-4362-4996-B034-3B97345FC048}"/>
              </a:ext>
            </a:extLst>
          </p:cNvPr>
          <p:cNvPicPr>
            <a:picLocks noChangeAspect="1"/>
          </p:cNvPicPr>
          <p:nvPr/>
        </p:nvPicPr>
        <p:blipFill>
          <a:blip r:embed="rId2"/>
          <a:stretch>
            <a:fillRect/>
          </a:stretch>
        </p:blipFill>
        <p:spPr>
          <a:xfrm>
            <a:off x="4699135" y="3395451"/>
            <a:ext cx="7424284" cy="3238500"/>
          </a:xfrm>
          <a:prstGeom prst="rect">
            <a:avLst/>
          </a:prstGeom>
        </p:spPr>
      </p:pic>
      <p:sp>
        <p:nvSpPr>
          <p:cNvPr id="13" name="TekstSylinder 12">
            <a:extLst>
              <a:ext uri="{FF2B5EF4-FFF2-40B4-BE49-F238E27FC236}">
                <a16:creationId xmlns:a16="http://schemas.microsoft.com/office/drawing/2014/main" id="{D14F3366-6D4C-4DBA-A993-745678A8F43B}"/>
              </a:ext>
            </a:extLst>
          </p:cNvPr>
          <p:cNvSpPr txBox="1"/>
          <p:nvPr/>
        </p:nvSpPr>
        <p:spPr>
          <a:xfrm>
            <a:off x="838200" y="2037199"/>
            <a:ext cx="10515600" cy="1015663"/>
          </a:xfrm>
          <a:prstGeom prst="rect">
            <a:avLst/>
          </a:prstGeom>
          <a:noFill/>
        </p:spPr>
        <p:txBody>
          <a:bodyPr wrap="square" rtlCol="0">
            <a:spAutoFit/>
          </a:bodyPr>
          <a:lstStyle/>
          <a:p>
            <a:pPr marL="342900" indent="-342900" algn="l">
              <a:buClr>
                <a:srgbClr val="F3786D"/>
              </a:buClr>
              <a:buFont typeface="Arial" panose="020B0604020202020204" pitchFamily="34" charset="0"/>
              <a:buChar char="•"/>
            </a:pPr>
            <a:r>
              <a:rPr lang="nb-NO" sz="2000" dirty="0"/>
              <a:t>Det kan være ønskelig å organisere avdelinger/enheter i klinikker slik at man kan generere rapporter både på klinikknivå og avdelingsnivå. Klinikker opprettes ved å gå inn på «Klinikker» i toppmenyen. </a:t>
            </a:r>
          </a:p>
        </p:txBody>
      </p:sp>
      <p:cxnSp>
        <p:nvCxnSpPr>
          <p:cNvPr id="14" name="Rett pilkobling 13">
            <a:extLst>
              <a:ext uri="{FF2B5EF4-FFF2-40B4-BE49-F238E27FC236}">
                <a16:creationId xmlns:a16="http://schemas.microsoft.com/office/drawing/2014/main" id="{9DC10A06-4222-42CA-8AFE-EC190B887D8C}"/>
              </a:ext>
            </a:extLst>
          </p:cNvPr>
          <p:cNvCxnSpPr>
            <a:cxnSpLocks/>
          </p:cNvCxnSpPr>
          <p:nvPr/>
        </p:nvCxnSpPr>
        <p:spPr>
          <a:xfrm>
            <a:off x="2874768" y="5736380"/>
            <a:ext cx="1824367" cy="598636"/>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cxnSp>
        <p:nvCxnSpPr>
          <p:cNvPr id="16" name="Rett pilkobling 15">
            <a:extLst>
              <a:ext uri="{FF2B5EF4-FFF2-40B4-BE49-F238E27FC236}">
                <a16:creationId xmlns:a16="http://schemas.microsoft.com/office/drawing/2014/main" id="{4E5A192C-A708-40F7-A885-892798AA3C35}"/>
              </a:ext>
            </a:extLst>
          </p:cNvPr>
          <p:cNvCxnSpPr>
            <a:cxnSpLocks/>
          </p:cNvCxnSpPr>
          <p:nvPr/>
        </p:nvCxnSpPr>
        <p:spPr>
          <a:xfrm>
            <a:off x="7518829" y="2971032"/>
            <a:ext cx="164762" cy="798401"/>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621727548"/>
      </p:ext>
    </p:extLst>
  </p:cSld>
  <p:clrMapOvr>
    <a:masterClrMapping/>
  </p:clrMapOvr>
</p:sld>
</file>

<file path=ppt/slides/slide8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EFE19C71-0E86-4E7C-A839-197835DB0E4C}"/>
              </a:ext>
            </a:extLst>
          </p:cNvPr>
          <p:cNvSpPr>
            <a:spLocks noGrp="1"/>
          </p:cNvSpPr>
          <p:nvPr>
            <p:ph type="title"/>
          </p:nvPr>
        </p:nvSpPr>
        <p:spPr/>
        <p:txBody>
          <a:bodyPr/>
          <a:lstStyle/>
          <a:p>
            <a:r>
              <a:rPr lang="nb-NO" b="1" dirty="0"/>
              <a:t>Redigere klinikker</a:t>
            </a:r>
          </a:p>
        </p:txBody>
      </p:sp>
      <p:sp>
        <p:nvSpPr>
          <p:cNvPr id="3" name="Plassholder for tekst 2">
            <a:extLst>
              <a:ext uri="{FF2B5EF4-FFF2-40B4-BE49-F238E27FC236}">
                <a16:creationId xmlns:a16="http://schemas.microsoft.com/office/drawing/2014/main" id="{A2BB8F65-93B5-4BE6-81AF-F1850EBB06FC}"/>
              </a:ext>
            </a:extLst>
          </p:cNvPr>
          <p:cNvSpPr>
            <a:spLocks noGrp="1"/>
          </p:cNvSpPr>
          <p:nvPr>
            <p:ph type="body" sz="quarter" idx="11"/>
          </p:nvPr>
        </p:nvSpPr>
        <p:spPr/>
        <p:txBody>
          <a:bodyPr/>
          <a:lstStyle/>
          <a:p>
            <a:endParaRPr lang="nb-NO" dirty="0"/>
          </a:p>
        </p:txBody>
      </p:sp>
      <p:sp>
        <p:nvSpPr>
          <p:cNvPr id="4" name="Plassholder for tekst 3">
            <a:extLst>
              <a:ext uri="{FF2B5EF4-FFF2-40B4-BE49-F238E27FC236}">
                <a16:creationId xmlns:a16="http://schemas.microsoft.com/office/drawing/2014/main" id="{30693A19-155C-43E6-A9A7-53AE7D92CE1F}"/>
              </a:ext>
            </a:extLst>
          </p:cNvPr>
          <p:cNvSpPr>
            <a:spLocks noGrp="1"/>
          </p:cNvSpPr>
          <p:nvPr>
            <p:ph type="body" sz="quarter" idx="13"/>
          </p:nvPr>
        </p:nvSpPr>
        <p:spPr>
          <a:xfrm>
            <a:off x="1015339" y="1781929"/>
            <a:ext cx="10515600" cy="1127866"/>
          </a:xfrm>
        </p:spPr>
        <p:txBody>
          <a:bodyPr>
            <a:normAutofit/>
          </a:bodyPr>
          <a:lstStyle/>
          <a:p>
            <a:pPr>
              <a:buFont typeface="Arial" panose="020B0604020202020204" pitchFamily="34" charset="0"/>
              <a:buChar char="•"/>
            </a:pPr>
            <a:r>
              <a:rPr lang="nb-NO" sz="2400" dirty="0"/>
              <a:t>Klinikker redigeres ved å gå inn på «Klinikker» i toppmenyen. Klikk på «Rediger klinikk» på klinikken du ønsker å redigere.</a:t>
            </a:r>
          </a:p>
        </p:txBody>
      </p:sp>
      <p:pic>
        <p:nvPicPr>
          <p:cNvPr id="8" name="Bilde 7">
            <a:extLst>
              <a:ext uri="{FF2B5EF4-FFF2-40B4-BE49-F238E27FC236}">
                <a16:creationId xmlns:a16="http://schemas.microsoft.com/office/drawing/2014/main" id="{FBF02D1C-1459-45E7-B616-AB57844E3461}"/>
              </a:ext>
            </a:extLst>
          </p:cNvPr>
          <p:cNvPicPr>
            <a:picLocks noChangeAspect="1"/>
          </p:cNvPicPr>
          <p:nvPr/>
        </p:nvPicPr>
        <p:blipFill>
          <a:blip r:embed="rId2"/>
          <a:stretch>
            <a:fillRect/>
          </a:stretch>
        </p:blipFill>
        <p:spPr>
          <a:xfrm>
            <a:off x="4291273" y="3211255"/>
            <a:ext cx="7424284" cy="3238500"/>
          </a:xfrm>
          <a:prstGeom prst="rect">
            <a:avLst/>
          </a:prstGeom>
        </p:spPr>
      </p:pic>
      <p:cxnSp>
        <p:nvCxnSpPr>
          <p:cNvPr id="9" name="Rett pilkobling 8">
            <a:extLst>
              <a:ext uri="{FF2B5EF4-FFF2-40B4-BE49-F238E27FC236}">
                <a16:creationId xmlns:a16="http://schemas.microsoft.com/office/drawing/2014/main" id="{2CF79F11-8ED0-4459-9E1E-8002EBDEAC91}"/>
              </a:ext>
            </a:extLst>
          </p:cNvPr>
          <p:cNvCxnSpPr>
            <a:cxnSpLocks/>
          </p:cNvCxnSpPr>
          <p:nvPr/>
        </p:nvCxnSpPr>
        <p:spPr>
          <a:xfrm>
            <a:off x="7183329" y="2786836"/>
            <a:ext cx="164762" cy="798401"/>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cxnSp>
        <p:nvCxnSpPr>
          <p:cNvPr id="10" name="Rett pilkobling 9">
            <a:extLst>
              <a:ext uri="{FF2B5EF4-FFF2-40B4-BE49-F238E27FC236}">
                <a16:creationId xmlns:a16="http://schemas.microsoft.com/office/drawing/2014/main" id="{40BC1ED9-BF0E-40F5-89A8-740A8D13E898}"/>
              </a:ext>
            </a:extLst>
          </p:cNvPr>
          <p:cNvCxnSpPr>
            <a:cxnSpLocks/>
          </p:cNvCxnSpPr>
          <p:nvPr/>
        </p:nvCxnSpPr>
        <p:spPr>
          <a:xfrm flipH="1">
            <a:off x="10321537" y="6139572"/>
            <a:ext cx="914400" cy="0"/>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416907825"/>
      </p:ext>
    </p:extLst>
  </p:cSld>
  <p:clrMapOvr>
    <a:masterClrMapping/>
  </p:clrMapOvr>
</p:sld>
</file>

<file path=ppt/slides/slide8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4F27D1BD-D21D-4B6E-8D97-CB57F6450307}"/>
              </a:ext>
            </a:extLst>
          </p:cNvPr>
          <p:cNvSpPr>
            <a:spLocks noGrp="1"/>
          </p:cNvSpPr>
          <p:nvPr>
            <p:ph type="title"/>
          </p:nvPr>
        </p:nvSpPr>
        <p:spPr/>
        <p:txBody>
          <a:bodyPr/>
          <a:lstStyle/>
          <a:p>
            <a:r>
              <a:rPr lang="nb-NO" b="1" dirty="0"/>
              <a:t>Redigere klinikker forts. </a:t>
            </a:r>
          </a:p>
        </p:txBody>
      </p:sp>
      <p:sp>
        <p:nvSpPr>
          <p:cNvPr id="4" name="Plassholder for tekst 3">
            <a:extLst>
              <a:ext uri="{FF2B5EF4-FFF2-40B4-BE49-F238E27FC236}">
                <a16:creationId xmlns:a16="http://schemas.microsoft.com/office/drawing/2014/main" id="{B1B5D421-7801-4139-83C8-7FFCE658D7A3}"/>
              </a:ext>
            </a:extLst>
          </p:cNvPr>
          <p:cNvSpPr>
            <a:spLocks noGrp="1"/>
          </p:cNvSpPr>
          <p:nvPr>
            <p:ph type="body" sz="quarter" idx="13"/>
          </p:nvPr>
        </p:nvSpPr>
        <p:spPr>
          <a:xfrm>
            <a:off x="805735" y="2110284"/>
            <a:ext cx="4068270" cy="3641147"/>
          </a:xfrm>
        </p:spPr>
        <p:txBody>
          <a:bodyPr>
            <a:normAutofit/>
          </a:bodyPr>
          <a:lstStyle/>
          <a:p>
            <a:pPr>
              <a:buFont typeface="Arial" panose="020B0604020202020204" pitchFamily="34" charset="0"/>
              <a:buChar char="•"/>
            </a:pPr>
            <a:r>
              <a:rPr lang="nb-NO" sz="2000" dirty="0"/>
              <a:t>Utfør ønskede endringer </a:t>
            </a:r>
          </a:p>
          <a:p>
            <a:pPr lvl="1">
              <a:buSzPct val="70000"/>
              <a:buFont typeface="Courier New" panose="02070309020205020404" pitchFamily="49" charset="0"/>
              <a:buChar char="o"/>
            </a:pPr>
            <a:r>
              <a:rPr lang="nb-NO" dirty="0"/>
              <a:t>Klinikk navn</a:t>
            </a:r>
          </a:p>
          <a:p>
            <a:pPr lvl="1">
              <a:buSzPct val="70000"/>
              <a:buFont typeface="Courier New" panose="02070309020205020404" pitchFamily="49" charset="0"/>
              <a:buChar char="o"/>
            </a:pPr>
            <a:r>
              <a:rPr lang="nb-NO" dirty="0"/>
              <a:t>Avdelinger som skal ligge under klinikken</a:t>
            </a:r>
          </a:p>
          <a:p>
            <a:pPr>
              <a:buFont typeface="Arial" panose="020B0604020202020204" pitchFamily="34" charset="0"/>
              <a:buChar char="•"/>
            </a:pPr>
            <a:r>
              <a:rPr lang="nb-NO" sz="2000" dirty="0"/>
              <a:t>Velg «Lagre klinikk»</a:t>
            </a:r>
          </a:p>
          <a:p>
            <a:pPr marL="0" indent="0">
              <a:buNone/>
            </a:pPr>
            <a:endParaRPr lang="nb-NO" dirty="0"/>
          </a:p>
        </p:txBody>
      </p:sp>
      <p:pic>
        <p:nvPicPr>
          <p:cNvPr id="5" name="Bilde 4">
            <a:extLst>
              <a:ext uri="{FF2B5EF4-FFF2-40B4-BE49-F238E27FC236}">
                <a16:creationId xmlns:a16="http://schemas.microsoft.com/office/drawing/2014/main" id="{A40C6C8A-EBE8-42CE-8DF9-BE6A71BC9931}"/>
              </a:ext>
            </a:extLst>
          </p:cNvPr>
          <p:cNvPicPr>
            <a:picLocks noChangeAspect="1"/>
          </p:cNvPicPr>
          <p:nvPr/>
        </p:nvPicPr>
        <p:blipFill>
          <a:blip r:embed="rId2"/>
          <a:stretch>
            <a:fillRect/>
          </a:stretch>
        </p:blipFill>
        <p:spPr>
          <a:xfrm>
            <a:off x="4619203" y="2906469"/>
            <a:ext cx="7145834" cy="3538105"/>
          </a:xfrm>
          <a:prstGeom prst="rect">
            <a:avLst/>
          </a:prstGeom>
        </p:spPr>
      </p:pic>
      <p:sp>
        <p:nvSpPr>
          <p:cNvPr id="9" name="Rektangel 8">
            <a:extLst>
              <a:ext uri="{FF2B5EF4-FFF2-40B4-BE49-F238E27FC236}">
                <a16:creationId xmlns:a16="http://schemas.microsoft.com/office/drawing/2014/main" id="{EC4C88E6-C014-4F95-B46B-4F674BC375F9}"/>
              </a:ext>
            </a:extLst>
          </p:cNvPr>
          <p:cNvSpPr/>
          <p:nvPr/>
        </p:nvSpPr>
        <p:spPr>
          <a:xfrm>
            <a:off x="4874005" y="4538444"/>
            <a:ext cx="2130802" cy="125835"/>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a:p>
        </p:txBody>
      </p:sp>
      <p:sp>
        <p:nvSpPr>
          <p:cNvPr id="8" name="Rektangel 7">
            <a:extLst>
              <a:ext uri="{FF2B5EF4-FFF2-40B4-BE49-F238E27FC236}">
                <a16:creationId xmlns:a16="http://schemas.microsoft.com/office/drawing/2014/main" id="{AFACC18A-0681-4617-BC6F-4A0DDC1582A9}"/>
              </a:ext>
            </a:extLst>
          </p:cNvPr>
          <p:cNvSpPr/>
          <p:nvPr/>
        </p:nvSpPr>
        <p:spPr>
          <a:xfrm>
            <a:off x="4619204" y="4401184"/>
            <a:ext cx="2399252" cy="246221"/>
          </a:xfrm>
          <a:prstGeom prst="rect">
            <a:avLst/>
          </a:prstGeom>
        </p:spPr>
        <p:txBody>
          <a:bodyPr wrap="square">
            <a:spAutoFit/>
          </a:bodyPr>
          <a:lstStyle/>
          <a:p>
            <a:pPr lvl="1"/>
            <a:r>
              <a:rPr lang="nb-NO" sz="1000"/>
              <a:t>Avdelinger som skal kunne observeres</a:t>
            </a:r>
          </a:p>
        </p:txBody>
      </p:sp>
      <p:sp>
        <p:nvSpPr>
          <p:cNvPr id="10" name="Plassholder for tekst 9">
            <a:extLst>
              <a:ext uri="{FF2B5EF4-FFF2-40B4-BE49-F238E27FC236}">
                <a16:creationId xmlns:a16="http://schemas.microsoft.com/office/drawing/2014/main" id="{C56E4ECE-F8CA-4F38-9389-1FFFFC0F332B}"/>
              </a:ext>
            </a:extLst>
          </p:cNvPr>
          <p:cNvSpPr>
            <a:spLocks noGrp="1"/>
          </p:cNvSpPr>
          <p:nvPr>
            <p:ph type="body" sz="quarter" idx="11"/>
          </p:nvPr>
        </p:nvSpPr>
        <p:spPr/>
        <p:txBody>
          <a:bodyPr/>
          <a:lstStyle/>
          <a:p>
            <a:endParaRPr lang="nb-NO"/>
          </a:p>
        </p:txBody>
      </p:sp>
      <p:cxnSp>
        <p:nvCxnSpPr>
          <p:cNvPr id="12" name="Rett pilkobling 11">
            <a:extLst>
              <a:ext uri="{FF2B5EF4-FFF2-40B4-BE49-F238E27FC236}">
                <a16:creationId xmlns:a16="http://schemas.microsoft.com/office/drawing/2014/main" id="{0738166F-E67F-451B-900B-7FF34E0082DD}"/>
              </a:ext>
            </a:extLst>
          </p:cNvPr>
          <p:cNvCxnSpPr>
            <a:cxnSpLocks/>
          </p:cNvCxnSpPr>
          <p:nvPr/>
        </p:nvCxnSpPr>
        <p:spPr>
          <a:xfrm>
            <a:off x="3532610" y="5766930"/>
            <a:ext cx="1168973" cy="0"/>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699964200"/>
      </p:ext>
    </p:extLst>
  </p:cSld>
  <p:clrMapOvr>
    <a:masterClrMapping/>
  </p:clrMapOvr>
</p:sld>
</file>

<file path=ppt/slides/slide8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3AF4CE86-83B3-417C-8B6A-A36E9BD7A042}"/>
              </a:ext>
            </a:extLst>
          </p:cNvPr>
          <p:cNvSpPr>
            <a:spLocks noGrp="1"/>
          </p:cNvSpPr>
          <p:nvPr>
            <p:ph type="title"/>
          </p:nvPr>
        </p:nvSpPr>
        <p:spPr>
          <a:xfrm>
            <a:off x="1015459" y="718428"/>
            <a:ext cx="10515600" cy="644151"/>
          </a:xfrm>
        </p:spPr>
        <p:txBody>
          <a:bodyPr/>
          <a:lstStyle/>
          <a:p>
            <a:r>
              <a:rPr lang="nb-NO" b="1" dirty="0"/>
              <a:t>Administrere observatører</a:t>
            </a:r>
          </a:p>
        </p:txBody>
      </p:sp>
      <p:sp>
        <p:nvSpPr>
          <p:cNvPr id="4" name="Plassholder for tekst 3">
            <a:extLst>
              <a:ext uri="{FF2B5EF4-FFF2-40B4-BE49-F238E27FC236}">
                <a16:creationId xmlns:a16="http://schemas.microsoft.com/office/drawing/2014/main" id="{BA468BFD-C7E9-4C17-978F-DF4A73DD3F84}"/>
              </a:ext>
            </a:extLst>
          </p:cNvPr>
          <p:cNvSpPr>
            <a:spLocks noGrp="1"/>
          </p:cNvSpPr>
          <p:nvPr>
            <p:ph type="body" sz="quarter" idx="13"/>
          </p:nvPr>
        </p:nvSpPr>
        <p:spPr>
          <a:xfrm>
            <a:off x="909334" y="1442582"/>
            <a:ext cx="10515600" cy="4696990"/>
          </a:xfrm>
        </p:spPr>
        <p:txBody>
          <a:bodyPr>
            <a:normAutofit fontScale="85000" lnSpcReduction="10000"/>
          </a:bodyPr>
          <a:lstStyle/>
          <a:p>
            <a:pPr>
              <a:buFont typeface="Arial" panose="020B0604020202020204" pitchFamily="34" charset="0"/>
              <a:buChar char="•"/>
            </a:pPr>
            <a:r>
              <a:rPr lang="nb-NO" sz="2600" dirty="0"/>
              <a:t>Koordinatoren oppretter brukere for de som skal kunne observere ved enheten.</a:t>
            </a:r>
          </a:p>
          <a:p>
            <a:pPr>
              <a:buFont typeface="Arial" panose="020B0604020202020204" pitchFamily="34" charset="0"/>
              <a:buChar char="•"/>
            </a:pPr>
            <a:r>
              <a:rPr lang="nb-NO" sz="2600" dirty="0"/>
              <a:t>Koordinatoren kan opprette, redigere, inaktivere og slette observatører. </a:t>
            </a:r>
          </a:p>
          <a:p>
            <a:pPr>
              <a:buFont typeface="Arial" panose="020B0604020202020204" pitchFamily="34" charset="0"/>
              <a:buChar char="•"/>
            </a:pPr>
            <a:r>
              <a:rPr lang="nb-NO" sz="2600" dirty="0"/>
              <a:t>En observatør kan kun slettes hvis det ikke allerede er registrert sesjoner/observasjoner på observatøren. Hvis det er registrert observasjoner kan observatøren deaktiveres slik at observatøren ikke lenger kan logge inn på  løsningen. </a:t>
            </a:r>
          </a:p>
          <a:p>
            <a:pPr>
              <a:buFont typeface="Arial" panose="020B0604020202020204" pitchFamily="34" charset="0"/>
              <a:buChar char="•"/>
            </a:pPr>
            <a:r>
              <a:rPr lang="nb-NO" sz="2600" dirty="0"/>
              <a:t>For å kunne opprette observatør må man ha navn og fødselsdato tilgjengelig. Identiteten bekreftes med HPR nummer som man finner via lenker i NOST. Dersom observatøren ikke er registrert helsepersonell kan man opprette bruker ved hjelp av pseudonym istedenfor HPR- nummer. </a:t>
            </a:r>
          </a:p>
          <a:p>
            <a:pPr>
              <a:buFont typeface="Arial" panose="020B0604020202020204" pitchFamily="34" charset="0"/>
              <a:buChar char="•"/>
            </a:pPr>
            <a:r>
              <a:rPr lang="nb-NO" sz="2600" dirty="0"/>
              <a:t>Brukeren finner sitt pseudonym på forsiden ved innlogging på observasjonsgrensesnittet, og må gi dette til koordinator som benytter det ved opprettelse av bruker. </a:t>
            </a:r>
          </a:p>
          <a:p>
            <a:pPr>
              <a:buFont typeface="Arial" panose="020B0604020202020204" pitchFamily="34" charset="0"/>
              <a:buChar char="•"/>
            </a:pPr>
            <a:endParaRPr lang="nb-NO" dirty="0"/>
          </a:p>
        </p:txBody>
      </p:sp>
    </p:spTree>
    <p:extLst>
      <p:ext uri="{BB962C8B-B14F-4D97-AF65-F5344CB8AC3E}">
        <p14:creationId xmlns:p14="http://schemas.microsoft.com/office/powerpoint/2010/main" val="3945396663"/>
      </p:ext>
    </p:extLst>
  </p:cSld>
  <p:clrMapOvr>
    <a:masterClrMapping/>
  </p:clrMapOvr>
</p:sld>
</file>

<file path=ppt/slides/slide9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C50903EA-4CDE-48EA-85CF-36608F7D972D}"/>
              </a:ext>
            </a:extLst>
          </p:cNvPr>
          <p:cNvSpPr>
            <a:spLocks noGrp="1"/>
          </p:cNvSpPr>
          <p:nvPr>
            <p:ph type="title"/>
          </p:nvPr>
        </p:nvSpPr>
        <p:spPr/>
        <p:txBody>
          <a:bodyPr/>
          <a:lstStyle/>
          <a:p>
            <a:r>
              <a:rPr lang="nb-NO" b="1" dirty="0"/>
              <a:t>Opprette observatør</a:t>
            </a:r>
          </a:p>
        </p:txBody>
      </p:sp>
      <p:sp>
        <p:nvSpPr>
          <p:cNvPr id="4" name="Plassholder for tekst 3">
            <a:extLst>
              <a:ext uri="{FF2B5EF4-FFF2-40B4-BE49-F238E27FC236}">
                <a16:creationId xmlns:a16="http://schemas.microsoft.com/office/drawing/2014/main" id="{67554485-BDA2-4234-B7C4-74AC519D8878}"/>
              </a:ext>
            </a:extLst>
          </p:cNvPr>
          <p:cNvSpPr>
            <a:spLocks noGrp="1"/>
          </p:cNvSpPr>
          <p:nvPr>
            <p:ph type="body" sz="quarter" idx="13"/>
          </p:nvPr>
        </p:nvSpPr>
        <p:spPr>
          <a:xfrm>
            <a:off x="1015339" y="1976061"/>
            <a:ext cx="10515600" cy="1052366"/>
          </a:xfrm>
        </p:spPr>
        <p:txBody>
          <a:bodyPr>
            <a:normAutofit/>
          </a:bodyPr>
          <a:lstStyle/>
          <a:p>
            <a:pPr>
              <a:buFont typeface="Arial" panose="020B0604020202020204" pitchFamily="34" charset="0"/>
              <a:buChar char="•"/>
            </a:pPr>
            <a:r>
              <a:rPr lang="nb-NO" sz="2000" dirty="0"/>
              <a:t>Velg «Observatører» på linjemenyen</a:t>
            </a:r>
          </a:p>
          <a:p>
            <a:pPr>
              <a:buFont typeface="Arial" panose="020B0604020202020204" pitchFamily="34" charset="0"/>
              <a:buChar char="•"/>
            </a:pPr>
            <a:r>
              <a:rPr lang="nb-NO" sz="2000" dirty="0"/>
              <a:t>Velg «Opprett observatør»</a:t>
            </a:r>
          </a:p>
          <a:p>
            <a:endParaRPr lang="nb-NO" dirty="0"/>
          </a:p>
        </p:txBody>
      </p:sp>
      <p:sp>
        <p:nvSpPr>
          <p:cNvPr id="10" name="Plassholder for tekst 9">
            <a:extLst>
              <a:ext uri="{FF2B5EF4-FFF2-40B4-BE49-F238E27FC236}">
                <a16:creationId xmlns:a16="http://schemas.microsoft.com/office/drawing/2014/main" id="{7C58524D-BF9A-488F-9F60-C962CDC38810}"/>
              </a:ext>
            </a:extLst>
          </p:cNvPr>
          <p:cNvSpPr>
            <a:spLocks noGrp="1"/>
          </p:cNvSpPr>
          <p:nvPr>
            <p:ph type="body" sz="quarter" idx="11"/>
          </p:nvPr>
        </p:nvSpPr>
        <p:spPr/>
        <p:txBody>
          <a:bodyPr/>
          <a:lstStyle/>
          <a:p>
            <a:endParaRPr lang="nb-NO"/>
          </a:p>
        </p:txBody>
      </p:sp>
      <p:pic>
        <p:nvPicPr>
          <p:cNvPr id="12" name="Bilde 11">
            <a:extLst>
              <a:ext uri="{FF2B5EF4-FFF2-40B4-BE49-F238E27FC236}">
                <a16:creationId xmlns:a16="http://schemas.microsoft.com/office/drawing/2014/main" id="{9FCF4E41-40E0-4B92-A6A4-44F824B85E4A}"/>
              </a:ext>
            </a:extLst>
          </p:cNvPr>
          <p:cNvPicPr>
            <a:picLocks noChangeAspect="1"/>
          </p:cNvPicPr>
          <p:nvPr/>
        </p:nvPicPr>
        <p:blipFill>
          <a:blip r:embed="rId2"/>
          <a:stretch>
            <a:fillRect/>
          </a:stretch>
        </p:blipFill>
        <p:spPr>
          <a:xfrm>
            <a:off x="893728" y="3217544"/>
            <a:ext cx="10252303" cy="3476102"/>
          </a:xfrm>
          <a:prstGeom prst="rect">
            <a:avLst/>
          </a:prstGeom>
        </p:spPr>
      </p:pic>
      <p:cxnSp>
        <p:nvCxnSpPr>
          <p:cNvPr id="13" name="Rett pilkobling 12">
            <a:extLst>
              <a:ext uri="{FF2B5EF4-FFF2-40B4-BE49-F238E27FC236}">
                <a16:creationId xmlns:a16="http://schemas.microsoft.com/office/drawing/2014/main" id="{DD4BA1E9-C8D3-4E98-AA39-8809DD35CE19}"/>
              </a:ext>
            </a:extLst>
          </p:cNvPr>
          <p:cNvCxnSpPr>
            <a:cxnSpLocks/>
          </p:cNvCxnSpPr>
          <p:nvPr/>
        </p:nvCxnSpPr>
        <p:spPr>
          <a:xfrm>
            <a:off x="5802164" y="2914239"/>
            <a:ext cx="0" cy="842037"/>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cxnSp>
        <p:nvCxnSpPr>
          <p:cNvPr id="16" name="Rett pilkobling 15">
            <a:extLst>
              <a:ext uri="{FF2B5EF4-FFF2-40B4-BE49-F238E27FC236}">
                <a16:creationId xmlns:a16="http://schemas.microsoft.com/office/drawing/2014/main" id="{46A265FC-E8A1-4E96-BFE4-AB5F33AE6AC4}"/>
              </a:ext>
            </a:extLst>
          </p:cNvPr>
          <p:cNvCxnSpPr>
            <a:cxnSpLocks/>
          </p:cNvCxnSpPr>
          <p:nvPr/>
        </p:nvCxnSpPr>
        <p:spPr>
          <a:xfrm flipH="1">
            <a:off x="2256397" y="4740697"/>
            <a:ext cx="1559085" cy="0"/>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029074691"/>
      </p:ext>
    </p:extLst>
  </p:cSld>
  <p:clrMapOvr>
    <a:masterClrMapping/>
  </p:clrMapOvr>
</p:sld>
</file>

<file path=ppt/slides/slide9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1" name="Bilde 10">
            <a:extLst>
              <a:ext uri="{FF2B5EF4-FFF2-40B4-BE49-F238E27FC236}">
                <a16:creationId xmlns:a16="http://schemas.microsoft.com/office/drawing/2014/main" id="{097C6BE2-F5FC-3BE2-8D75-F4AD3C336EF0}"/>
              </a:ext>
            </a:extLst>
          </p:cNvPr>
          <p:cNvPicPr>
            <a:picLocks noChangeAspect="1"/>
          </p:cNvPicPr>
          <p:nvPr/>
        </p:nvPicPr>
        <p:blipFill>
          <a:blip r:embed="rId2"/>
          <a:stretch>
            <a:fillRect/>
          </a:stretch>
        </p:blipFill>
        <p:spPr>
          <a:xfrm>
            <a:off x="3980213" y="4081372"/>
            <a:ext cx="7881257" cy="2447414"/>
          </a:xfrm>
          <a:prstGeom prst="rect">
            <a:avLst/>
          </a:prstGeom>
        </p:spPr>
      </p:pic>
      <p:sp>
        <p:nvSpPr>
          <p:cNvPr id="2" name="Tittel 1">
            <a:extLst>
              <a:ext uri="{FF2B5EF4-FFF2-40B4-BE49-F238E27FC236}">
                <a16:creationId xmlns:a16="http://schemas.microsoft.com/office/drawing/2014/main" id="{CE6BBF48-FEEE-4621-81B1-5ECBA38DA82F}"/>
              </a:ext>
            </a:extLst>
          </p:cNvPr>
          <p:cNvSpPr>
            <a:spLocks noGrp="1"/>
          </p:cNvSpPr>
          <p:nvPr>
            <p:ph type="title"/>
          </p:nvPr>
        </p:nvSpPr>
        <p:spPr/>
        <p:txBody>
          <a:bodyPr/>
          <a:lstStyle/>
          <a:p>
            <a:r>
              <a:rPr lang="nb-NO" b="1" dirty="0"/>
              <a:t>Opprette observatør forts. </a:t>
            </a:r>
            <a:endParaRPr lang="nb-NO" dirty="0"/>
          </a:p>
        </p:txBody>
      </p:sp>
      <p:sp>
        <p:nvSpPr>
          <p:cNvPr id="3" name="Plassholder for tekst 2">
            <a:extLst>
              <a:ext uri="{FF2B5EF4-FFF2-40B4-BE49-F238E27FC236}">
                <a16:creationId xmlns:a16="http://schemas.microsoft.com/office/drawing/2014/main" id="{E0E95FB3-0D12-47D8-9454-9C18FBE2D5F2}"/>
              </a:ext>
            </a:extLst>
          </p:cNvPr>
          <p:cNvSpPr>
            <a:spLocks noGrp="1"/>
          </p:cNvSpPr>
          <p:nvPr>
            <p:ph type="body" sz="quarter" idx="11"/>
          </p:nvPr>
        </p:nvSpPr>
        <p:spPr/>
        <p:txBody>
          <a:bodyPr/>
          <a:lstStyle/>
          <a:p>
            <a:endParaRPr lang="nb-NO"/>
          </a:p>
        </p:txBody>
      </p:sp>
      <p:sp>
        <p:nvSpPr>
          <p:cNvPr id="4" name="Plassholder for tekst 3">
            <a:extLst>
              <a:ext uri="{FF2B5EF4-FFF2-40B4-BE49-F238E27FC236}">
                <a16:creationId xmlns:a16="http://schemas.microsoft.com/office/drawing/2014/main" id="{E4D94633-1694-4392-9627-93BE53123EE1}"/>
              </a:ext>
            </a:extLst>
          </p:cNvPr>
          <p:cNvSpPr>
            <a:spLocks noGrp="1"/>
          </p:cNvSpPr>
          <p:nvPr>
            <p:ph type="body" sz="quarter" idx="13"/>
          </p:nvPr>
        </p:nvSpPr>
        <p:spPr>
          <a:xfrm>
            <a:off x="1015339" y="1948796"/>
            <a:ext cx="10515600" cy="3641147"/>
          </a:xfrm>
        </p:spPr>
        <p:txBody>
          <a:bodyPr>
            <a:normAutofit/>
          </a:bodyPr>
          <a:lstStyle/>
          <a:p>
            <a:pPr>
              <a:buFont typeface="Arial" panose="020B0604020202020204" pitchFamily="34" charset="0"/>
              <a:buChar char="•"/>
            </a:pPr>
            <a:r>
              <a:rPr lang="nb-NO" sz="2000" dirty="0"/>
              <a:t>Fyll inn for- og etternavn på ny observatør</a:t>
            </a:r>
          </a:p>
          <a:p>
            <a:pPr>
              <a:buFont typeface="Arial" panose="020B0604020202020204" pitchFamily="34" charset="0"/>
              <a:buChar char="•"/>
            </a:pPr>
            <a:r>
              <a:rPr lang="nb-NO" sz="2000" dirty="0"/>
              <a:t>Følg lenken «Sjekk/søk etter HPR-nummer»</a:t>
            </a:r>
          </a:p>
        </p:txBody>
      </p:sp>
      <p:cxnSp>
        <p:nvCxnSpPr>
          <p:cNvPr id="7" name="Rett pilkobling 6">
            <a:extLst>
              <a:ext uri="{FF2B5EF4-FFF2-40B4-BE49-F238E27FC236}">
                <a16:creationId xmlns:a16="http://schemas.microsoft.com/office/drawing/2014/main" id="{378B57A8-6A6D-4589-A3B2-F96A57535405}"/>
              </a:ext>
            </a:extLst>
          </p:cNvPr>
          <p:cNvCxnSpPr>
            <a:cxnSpLocks/>
          </p:cNvCxnSpPr>
          <p:nvPr/>
        </p:nvCxnSpPr>
        <p:spPr>
          <a:xfrm>
            <a:off x="1780903" y="6284488"/>
            <a:ext cx="6019489" cy="134973"/>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cxnSp>
        <p:nvCxnSpPr>
          <p:cNvPr id="12" name="Rett pilkobling 11">
            <a:extLst>
              <a:ext uri="{FF2B5EF4-FFF2-40B4-BE49-F238E27FC236}">
                <a16:creationId xmlns:a16="http://schemas.microsoft.com/office/drawing/2014/main" id="{FCCF1C01-9A16-43A1-B42D-B8554EC442E9}"/>
              </a:ext>
            </a:extLst>
          </p:cNvPr>
          <p:cNvCxnSpPr>
            <a:cxnSpLocks/>
          </p:cNvCxnSpPr>
          <p:nvPr/>
        </p:nvCxnSpPr>
        <p:spPr>
          <a:xfrm>
            <a:off x="1676400" y="5087491"/>
            <a:ext cx="2640563" cy="137652"/>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259491428"/>
      </p:ext>
    </p:extLst>
  </p:cSld>
  <p:clrMapOvr>
    <a:masterClrMapping/>
  </p:clrMapOvr>
</p:sld>
</file>

<file path=ppt/slides/slide9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50DD9C95-3F14-4E5A-82DD-B0014A5608EB}"/>
              </a:ext>
            </a:extLst>
          </p:cNvPr>
          <p:cNvSpPr>
            <a:spLocks noGrp="1"/>
          </p:cNvSpPr>
          <p:nvPr>
            <p:ph type="title"/>
          </p:nvPr>
        </p:nvSpPr>
        <p:spPr/>
        <p:txBody>
          <a:bodyPr/>
          <a:lstStyle/>
          <a:p>
            <a:r>
              <a:rPr lang="nb-NO" b="1" dirty="0"/>
              <a:t>Opprette observatør forts. </a:t>
            </a:r>
            <a:endParaRPr lang="nb-NO" dirty="0"/>
          </a:p>
        </p:txBody>
      </p:sp>
      <p:sp>
        <p:nvSpPr>
          <p:cNvPr id="3" name="Plassholder for tekst 2">
            <a:extLst>
              <a:ext uri="{FF2B5EF4-FFF2-40B4-BE49-F238E27FC236}">
                <a16:creationId xmlns:a16="http://schemas.microsoft.com/office/drawing/2014/main" id="{2A3A1271-2D98-4E5F-A715-FF32322DDDB5}"/>
              </a:ext>
            </a:extLst>
          </p:cNvPr>
          <p:cNvSpPr>
            <a:spLocks noGrp="1"/>
          </p:cNvSpPr>
          <p:nvPr>
            <p:ph type="body" sz="quarter" idx="11"/>
          </p:nvPr>
        </p:nvSpPr>
        <p:spPr/>
        <p:txBody>
          <a:bodyPr/>
          <a:lstStyle/>
          <a:p>
            <a:endParaRPr lang="nb-NO"/>
          </a:p>
        </p:txBody>
      </p:sp>
      <p:sp>
        <p:nvSpPr>
          <p:cNvPr id="4" name="Plassholder for tekst 3">
            <a:extLst>
              <a:ext uri="{FF2B5EF4-FFF2-40B4-BE49-F238E27FC236}">
                <a16:creationId xmlns:a16="http://schemas.microsoft.com/office/drawing/2014/main" id="{E669687F-9E75-4126-8685-CA2F35179D4E}"/>
              </a:ext>
            </a:extLst>
          </p:cNvPr>
          <p:cNvSpPr>
            <a:spLocks noGrp="1"/>
          </p:cNvSpPr>
          <p:nvPr>
            <p:ph type="body" sz="quarter" idx="13"/>
          </p:nvPr>
        </p:nvSpPr>
        <p:spPr>
          <a:xfrm>
            <a:off x="794479" y="2398376"/>
            <a:ext cx="3422286" cy="3641147"/>
          </a:xfrm>
        </p:spPr>
        <p:txBody>
          <a:bodyPr>
            <a:normAutofit/>
          </a:bodyPr>
          <a:lstStyle/>
          <a:p>
            <a:pPr>
              <a:buFont typeface="Arial" panose="020B0604020202020204" pitchFamily="34" charset="0"/>
              <a:buChar char="•"/>
            </a:pPr>
            <a:r>
              <a:rPr lang="nb-NO" sz="2000" dirty="0"/>
              <a:t>Legg inn fødselsdato og etternavn på ny observatør i søk skjemaet i Helsepersonellregisteret.</a:t>
            </a:r>
          </a:p>
        </p:txBody>
      </p:sp>
      <p:pic>
        <p:nvPicPr>
          <p:cNvPr id="6" name="Bilde 5">
            <a:extLst>
              <a:ext uri="{FF2B5EF4-FFF2-40B4-BE49-F238E27FC236}">
                <a16:creationId xmlns:a16="http://schemas.microsoft.com/office/drawing/2014/main" id="{BB2171E2-0C32-4251-9BCF-8B9228CD356B}"/>
              </a:ext>
            </a:extLst>
          </p:cNvPr>
          <p:cNvPicPr>
            <a:picLocks noChangeAspect="1"/>
          </p:cNvPicPr>
          <p:nvPr/>
        </p:nvPicPr>
        <p:blipFill>
          <a:blip r:embed="rId2"/>
          <a:stretch>
            <a:fillRect/>
          </a:stretch>
        </p:blipFill>
        <p:spPr>
          <a:xfrm>
            <a:off x="4329269" y="2240280"/>
            <a:ext cx="7580201" cy="4310761"/>
          </a:xfrm>
          <a:prstGeom prst="rect">
            <a:avLst/>
          </a:prstGeom>
        </p:spPr>
      </p:pic>
      <p:cxnSp>
        <p:nvCxnSpPr>
          <p:cNvPr id="7" name="Rett pilkobling 6">
            <a:extLst>
              <a:ext uri="{FF2B5EF4-FFF2-40B4-BE49-F238E27FC236}">
                <a16:creationId xmlns:a16="http://schemas.microsoft.com/office/drawing/2014/main" id="{3C485CAD-544B-4154-867D-2BC5209871EE}"/>
              </a:ext>
            </a:extLst>
          </p:cNvPr>
          <p:cNvCxnSpPr>
            <a:cxnSpLocks/>
          </p:cNvCxnSpPr>
          <p:nvPr/>
        </p:nvCxnSpPr>
        <p:spPr>
          <a:xfrm>
            <a:off x="3756276" y="3703649"/>
            <a:ext cx="4598314" cy="1544862"/>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741524036"/>
      </p:ext>
    </p:extLst>
  </p:cSld>
  <p:clrMapOvr>
    <a:masterClrMapping/>
  </p:clrMapOvr>
</p:sld>
</file>

<file path=ppt/slides/slide9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Bilde 4">
            <a:extLst>
              <a:ext uri="{FF2B5EF4-FFF2-40B4-BE49-F238E27FC236}">
                <a16:creationId xmlns:a16="http://schemas.microsoft.com/office/drawing/2014/main" id="{B20DD795-8CA5-4E9C-75D5-21EF90781FF1}"/>
              </a:ext>
            </a:extLst>
          </p:cNvPr>
          <p:cNvPicPr>
            <a:picLocks noChangeAspect="1"/>
          </p:cNvPicPr>
          <p:nvPr/>
        </p:nvPicPr>
        <p:blipFill>
          <a:blip r:embed="rId2"/>
          <a:stretch>
            <a:fillRect/>
          </a:stretch>
        </p:blipFill>
        <p:spPr>
          <a:xfrm>
            <a:off x="5747657" y="4470636"/>
            <a:ext cx="6218074" cy="1928421"/>
          </a:xfrm>
          <a:prstGeom prst="rect">
            <a:avLst/>
          </a:prstGeom>
        </p:spPr>
      </p:pic>
      <p:sp>
        <p:nvSpPr>
          <p:cNvPr id="2" name="Tittel 1">
            <a:extLst>
              <a:ext uri="{FF2B5EF4-FFF2-40B4-BE49-F238E27FC236}">
                <a16:creationId xmlns:a16="http://schemas.microsoft.com/office/drawing/2014/main" id="{31720F33-086E-492E-8435-CF37AC83A7E5}"/>
              </a:ext>
            </a:extLst>
          </p:cNvPr>
          <p:cNvSpPr>
            <a:spLocks noGrp="1"/>
          </p:cNvSpPr>
          <p:nvPr>
            <p:ph type="title"/>
          </p:nvPr>
        </p:nvSpPr>
        <p:spPr/>
        <p:txBody>
          <a:bodyPr/>
          <a:lstStyle/>
          <a:p>
            <a:r>
              <a:rPr lang="nb-NO" b="1" dirty="0"/>
              <a:t>Opprette observatør forts. </a:t>
            </a:r>
          </a:p>
        </p:txBody>
      </p:sp>
      <p:sp>
        <p:nvSpPr>
          <p:cNvPr id="3" name="Plassholder for tekst 2">
            <a:extLst>
              <a:ext uri="{FF2B5EF4-FFF2-40B4-BE49-F238E27FC236}">
                <a16:creationId xmlns:a16="http://schemas.microsoft.com/office/drawing/2014/main" id="{06E47465-A5CC-41CD-A36E-0B9091EB5EEC}"/>
              </a:ext>
            </a:extLst>
          </p:cNvPr>
          <p:cNvSpPr>
            <a:spLocks noGrp="1"/>
          </p:cNvSpPr>
          <p:nvPr>
            <p:ph type="body" sz="quarter" idx="11"/>
          </p:nvPr>
        </p:nvSpPr>
        <p:spPr/>
        <p:txBody>
          <a:bodyPr/>
          <a:lstStyle/>
          <a:p>
            <a:endParaRPr lang="nb-NO"/>
          </a:p>
        </p:txBody>
      </p:sp>
      <p:sp>
        <p:nvSpPr>
          <p:cNvPr id="4" name="Plassholder for tekst 3">
            <a:extLst>
              <a:ext uri="{FF2B5EF4-FFF2-40B4-BE49-F238E27FC236}">
                <a16:creationId xmlns:a16="http://schemas.microsoft.com/office/drawing/2014/main" id="{B4AF9263-A445-4165-A131-33A956473C04}"/>
              </a:ext>
            </a:extLst>
          </p:cNvPr>
          <p:cNvSpPr>
            <a:spLocks noGrp="1"/>
          </p:cNvSpPr>
          <p:nvPr>
            <p:ph type="body" sz="quarter" idx="13"/>
          </p:nvPr>
        </p:nvSpPr>
        <p:spPr>
          <a:xfrm>
            <a:off x="1015339" y="1853710"/>
            <a:ext cx="10515600" cy="1105234"/>
          </a:xfrm>
        </p:spPr>
        <p:txBody>
          <a:bodyPr>
            <a:noAutofit/>
          </a:bodyPr>
          <a:lstStyle/>
          <a:p>
            <a:pPr>
              <a:buFont typeface="Arial" panose="020B0604020202020204" pitchFamily="34" charset="0"/>
              <a:buChar char="•"/>
            </a:pPr>
            <a:r>
              <a:rPr lang="nb-NO" sz="2000" dirty="0"/>
              <a:t>Kopier HPR-nummeret fra Helsepersonellregisteret over i NOST.</a:t>
            </a:r>
          </a:p>
          <a:p>
            <a:pPr>
              <a:buFont typeface="Arial" panose="020B0604020202020204" pitchFamily="34" charset="0"/>
              <a:buChar char="•"/>
            </a:pPr>
            <a:r>
              <a:rPr lang="nb-NO" sz="2000" dirty="0"/>
              <a:t>Trykk på «Opprett observatør», den nye observatøren legger seg da nederst i listen over observatører.</a:t>
            </a:r>
          </a:p>
        </p:txBody>
      </p:sp>
      <p:pic>
        <p:nvPicPr>
          <p:cNvPr id="6" name="Bilde 5">
            <a:extLst>
              <a:ext uri="{FF2B5EF4-FFF2-40B4-BE49-F238E27FC236}">
                <a16:creationId xmlns:a16="http://schemas.microsoft.com/office/drawing/2014/main" id="{2E9B2E36-84A5-4B6D-A98A-D603D0B8D8DD}"/>
              </a:ext>
            </a:extLst>
          </p:cNvPr>
          <p:cNvPicPr>
            <a:picLocks noChangeAspect="1"/>
          </p:cNvPicPr>
          <p:nvPr/>
        </p:nvPicPr>
        <p:blipFill>
          <a:blip r:embed="rId3"/>
          <a:stretch>
            <a:fillRect/>
          </a:stretch>
        </p:blipFill>
        <p:spPr>
          <a:xfrm>
            <a:off x="405134" y="3927315"/>
            <a:ext cx="5243740" cy="2471742"/>
          </a:xfrm>
          <a:prstGeom prst="rect">
            <a:avLst/>
          </a:prstGeom>
        </p:spPr>
      </p:pic>
      <p:cxnSp>
        <p:nvCxnSpPr>
          <p:cNvPr id="8" name="Rett pilkobling 7">
            <a:extLst>
              <a:ext uri="{FF2B5EF4-FFF2-40B4-BE49-F238E27FC236}">
                <a16:creationId xmlns:a16="http://schemas.microsoft.com/office/drawing/2014/main" id="{E35E424E-1AF1-4F51-BD1E-B74028995330}"/>
              </a:ext>
            </a:extLst>
          </p:cNvPr>
          <p:cNvCxnSpPr>
            <a:cxnSpLocks/>
          </p:cNvCxnSpPr>
          <p:nvPr/>
        </p:nvCxnSpPr>
        <p:spPr>
          <a:xfrm>
            <a:off x="1453830" y="5091695"/>
            <a:ext cx="7402864" cy="1116272"/>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cxnSp>
        <p:nvCxnSpPr>
          <p:cNvPr id="14" name="Rett pilkobling 13">
            <a:extLst>
              <a:ext uri="{FF2B5EF4-FFF2-40B4-BE49-F238E27FC236}">
                <a16:creationId xmlns:a16="http://schemas.microsoft.com/office/drawing/2014/main" id="{25296CD9-F53E-4883-8808-BFD0B2DE124A}"/>
              </a:ext>
            </a:extLst>
          </p:cNvPr>
          <p:cNvCxnSpPr>
            <a:cxnSpLocks/>
          </p:cNvCxnSpPr>
          <p:nvPr/>
        </p:nvCxnSpPr>
        <p:spPr>
          <a:xfrm>
            <a:off x="11360927" y="4063211"/>
            <a:ext cx="0" cy="2188299"/>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4259898777"/>
      </p:ext>
    </p:extLst>
  </p:cSld>
  <p:clrMapOvr>
    <a:masterClrMapping/>
  </p:clrMapOvr>
</p:sld>
</file>

<file path=ppt/slides/slide9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Bilde 5">
            <a:extLst>
              <a:ext uri="{FF2B5EF4-FFF2-40B4-BE49-F238E27FC236}">
                <a16:creationId xmlns:a16="http://schemas.microsoft.com/office/drawing/2014/main" id="{DC886514-56F7-94B1-94B1-FEDFD36589E9}"/>
              </a:ext>
            </a:extLst>
          </p:cNvPr>
          <p:cNvPicPr>
            <a:picLocks noChangeAspect="1"/>
          </p:cNvPicPr>
          <p:nvPr/>
        </p:nvPicPr>
        <p:blipFill>
          <a:blip r:embed="rId2"/>
          <a:stretch>
            <a:fillRect/>
          </a:stretch>
        </p:blipFill>
        <p:spPr>
          <a:xfrm>
            <a:off x="4208421" y="3557352"/>
            <a:ext cx="7520473" cy="2934819"/>
          </a:xfrm>
          <a:prstGeom prst="rect">
            <a:avLst/>
          </a:prstGeom>
        </p:spPr>
      </p:pic>
      <p:sp>
        <p:nvSpPr>
          <p:cNvPr id="2" name="Tittel 1">
            <a:extLst>
              <a:ext uri="{FF2B5EF4-FFF2-40B4-BE49-F238E27FC236}">
                <a16:creationId xmlns:a16="http://schemas.microsoft.com/office/drawing/2014/main" id="{632B1AA0-AA17-461C-9E4B-87865A586C2D}"/>
              </a:ext>
            </a:extLst>
          </p:cNvPr>
          <p:cNvSpPr>
            <a:spLocks noGrp="1"/>
          </p:cNvSpPr>
          <p:nvPr>
            <p:ph type="title"/>
          </p:nvPr>
        </p:nvSpPr>
        <p:spPr/>
        <p:txBody>
          <a:bodyPr/>
          <a:lstStyle/>
          <a:p>
            <a:r>
              <a:rPr lang="nb-NO" b="1" dirty="0"/>
              <a:t>Redigering av observatør</a:t>
            </a:r>
          </a:p>
        </p:txBody>
      </p:sp>
      <p:sp>
        <p:nvSpPr>
          <p:cNvPr id="3" name="Plassholder for tekst 2">
            <a:extLst>
              <a:ext uri="{FF2B5EF4-FFF2-40B4-BE49-F238E27FC236}">
                <a16:creationId xmlns:a16="http://schemas.microsoft.com/office/drawing/2014/main" id="{79155D7B-CBE1-41E8-ACB7-B2EF91B26A58}"/>
              </a:ext>
            </a:extLst>
          </p:cNvPr>
          <p:cNvSpPr>
            <a:spLocks noGrp="1"/>
          </p:cNvSpPr>
          <p:nvPr>
            <p:ph type="body" sz="quarter" idx="11"/>
          </p:nvPr>
        </p:nvSpPr>
        <p:spPr/>
        <p:txBody>
          <a:bodyPr/>
          <a:lstStyle/>
          <a:p>
            <a:endParaRPr lang="nb-NO" dirty="0"/>
          </a:p>
        </p:txBody>
      </p:sp>
      <p:sp>
        <p:nvSpPr>
          <p:cNvPr id="4" name="Plassholder for tekst 3">
            <a:extLst>
              <a:ext uri="{FF2B5EF4-FFF2-40B4-BE49-F238E27FC236}">
                <a16:creationId xmlns:a16="http://schemas.microsoft.com/office/drawing/2014/main" id="{36BA25B1-7006-432E-B73A-FCC5030A9077}"/>
              </a:ext>
            </a:extLst>
          </p:cNvPr>
          <p:cNvSpPr>
            <a:spLocks noGrp="1"/>
          </p:cNvSpPr>
          <p:nvPr>
            <p:ph type="body" sz="quarter" idx="13"/>
          </p:nvPr>
        </p:nvSpPr>
        <p:spPr>
          <a:xfrm>
            <a:off x="1015459" y="2177397"/>
            <a:ext cx="10515480" cy="1190754"/>
          </a:xfrm>
        </p:spPr>
        <p:txBody>
          <a:bodyPr>
            <a:normAutofit/>
          </a:bodyPr>
          <a:lstStyle/>
          <a:p>
            <a:pPr>
              <a:buFont typeface="Arial" panose="020B0604020202020204" pitchFamily="34" charset="0"/>
              <a:buChar char="•"/>
            </a:pPr>
            <a:r>
              <a:rPr lang="nb-NO" sz="2000" dirty="0"/>
              <a:t>Velg «Observatører» på linjemenyen.</a:t>
            </a:r>
          </a:p>
          <a:p>
            <a:pPr>
              <a:buFont typeface="Arial" panose="020B0604020202020204" pitchFamily="34" charset="0"/>
              <a:buChar char="•"/>
            </a:pPr>
            <a:r>
              <a:rPr lang="nb-NO" sz="2000" dirty="0"/>
              <a:t>Klikk på linjen med observatøren du ønsker å endre informasjon om. </a:t>
            </a:r>
          </a:p>
        </p:txBody>
      </p:sp>
      <p:cxnSp>
        <p:nvCxnSpPr>
          <p:cNvPr id="10" name="Rett pilkobling 9">
            <a:extLst>
              <a:ext uri="{FF2B5EF4-FFF2-40B4-BE49-F238E27FC236}">
                <a16:creationId xmlns:a16="http://schemas.microsoft.com/office/drawing/2014/main" id="{28A51AFB-5324-49F0-94E8-03C4D5739CBB}"/>
              </a:ext>
            </a:extLst>
          </p:cNvPr>
          <p:cNvCxnSpPr>
            <a:cxnSpLocks/>
          </p:cNvCxnSpPr>
          <p:nvPr/>
        </p:nvCxnSpPr>
        <p:spPr>
          <a:xfrm>
            <a:off x="1401964" y="5636463"/>
            <a:ext cx="3151061" cy="0"/>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cxnSp>
        <p:nvCxnSpPr>
          <p:cNvPr id="13" name="Rett pilkobling 12">
            <a:extLst>
              <a:ext uri="{FF2B5EF4-FFF2-40B4-BE49-F238E27FC236}">
                <a16:creationId xmlns:a16="http://schemas.microsoft.com/office/drawing/2014/main" id="{8DFF0E78-EF5B-4B76-8802-DAA598A0FEA6}"/>
              </a:ext>
            </a:extLst>
          </p:cNvPr>
          <p:cNvCxnSpPr>
            <a:cxnSpLocks/>
          </p:cNvCxnSpPr>
          <p:nvPr/>
        </p:nvCxnSpPr>
        <p:spPr>
          <a:xfrm>
            <a:off x="8411133" y="3092427"/>
            <a:ext cx="0" cy="763400"/>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899679273"/>
      </p:ext>
    </p:extLst>
  </p:cSld>
  <p:clrMapOvr>
    <a:masterClrMapping/>
  </p:clrMapOvr>
</p:sld>
</file>

<file path=ppt/slides/slide9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D9BF0472-AC8E-4F41-89A0-D750089F544F}"/>
              </a:ext>
            </a:extLst>
          </p:cNvPr>
          <p:cNvSpPr>
            <a:spLocks noGrp="1"/>
          </p:cNvSpPr>
          <p:nvPr>
            <p:ph type="title"/>
          </p:nvPr>
        </p:nvSpPr>
        <p:spPr/>
        <p:txBody>
          <a:bodyPr/>
          <a:lstStyle/>
          <a:p>
            <a:r>
              <a:rPr lang="nb-NO" b="1" dirty="0"/>
              <a:t>Redigering av observatør forts.</a:t>
            </a:r>
            <a:endParaRPr lang="nb-NO" dirty="0"/>
          </a:p>
        </p:txBody>
      </p:sp>
      <p:sp>
        <p:nvSpPr>
          <p:cNvPr id="4" name="Plassholder for tekst 3">
            <a:extLst>
              <a:ext uri="{FF2B5EF4-FFF2-40B4-BE49-F238E27FC236}">
                <a16:creationId xmlns:a16="http://schemas.microsoft.com/office/drawing/2014/main" id="{C8C0DC80-8783-4D46-A963-51343FC34177}"/>
              </a:ext>
            </a:extLst>
          </p:cNvPr>
          <p:cNvSpPr>
            <a:spLocks noGrp="1"/>
          </p:cNvSpPr>
          <p:nvPr>
            <p:ph type="body" sz="quarter" idx="13"/>
          </p:nvPr>
        </p:nvSpPr>
        <p:spPr>
          <a:xfrm>
            <a:off x="1015339" y="1786944"/>
            <a:ext cx="10515480" cy="2052526"/>
          </a:xfrm>
        </p:spPr>
        <p:txBody>
          <a:bodyPr>
            <a:normAutofit fontScale="25000" lnSpcReduction="20000"/>
          </a:bodyPr>
          <a:lstStyle/>
          <a:p>
            <a:pPr>
              <a:buSzPct val="75000"/>
              <a:buFont typeface="Arial" panose="020B0604020202020204" pitchFamily="34" charset="0"/>
              <a:buChar char="•"/>
            </a:pPr>
            <a:r>
              <a:rPr lang="nb-NO" sz="8000" dirty="0"/>
              <a:t>Endre etter ønske: </a:t>
            </a:r>
          </a:p>
          <a:p>
            <a:pPr lvl="1">
              <a:buSzPct val="68000"/>
              <a:buFont typeface="Courier New" panose="02070309020205020404" pitchFamily="49" charset="0"/>
              <a:buChar char="o"/>
            </a:pPr>
            <a:r>
              <a:rPr lang="nb-NO" sz="8000" dirty="0"/>
              <a:t>Fornavn</a:t>
            </a:r>
          </a:p>
          <a:p>
            <a:pPr lvl="1">
              <a:buSzPct val="68000"/>
              <a:buFont typeface="Courier New" panose="02070309020205020404" pitchFamily="49" charset="0"/>
              <a:buChar char="o"/>
            </a:pPr>
            <a:r>
              <a:rPr lang="nb-NO" sz="8000" dirty="0"/>
              <a:t>Etternavn</a:t>
            </a:r>
          </a:p>
          <a:p>
            <a:pPr lvl="1">
              <a:buSzPct val="68000"/>
              <a:buFont typeface="Courier New" panose="02070309020205020404" pitchFamily="49" charset="0"/>
              <a:buChar char="o"/>
            </a:pPr>
            <a:r>
              <a:rPr lang="nb-NO" sz="8000" dirty="0"/>
              <a:t>HPR-nummer</a:t>
            </a:r>
          </a:p>
          <a:p>
            <a:pPr lvl="1">
              <a:buSzPct val="68000"/>
              <a:buFont typeface="Courier New" panose="02070309020205020404" pitchFamily="49" charset="0"/>
              <a:buChar char="o"/>
            </a:pPr>
            <a:r>
              <a:rPr lang="nb-NO" sz="8000" dirty="0"/>
              <a:t>Pseudonym</a:t>
            </a:r>
          </a:p>
          <a:p>
            <a:pPr lvl="1">
              <a:buSzPct val="68000"/>
              <a:buFont typeface="Courier New" panose="02070309020205020404" pitchFamily="49" charset="0"/>
              <a:buChar char="o"/>
            </a:pPr>
            <a:r>
              <a:rPr lang="nb-NO" sz="8000" dirty="0"/>
              <a:t>Deaktivere observatør</a:t>
            </a:r>
          </a:p>
          <a:p>
            <a:pPr lvl="1">
              <a:buSzPct val="68000"/>
              <a:buFont typeface="Courier New" panose="02070309020205020404" pitchFamily="49" charset="0"/>
              <a:buChar char="o"/>
            </a:pPr>
            <a:r>
              <a:rPr lang="nb-NO" sz="8000" dirty="0"/>
              <a:t>Slette observatør (trykk på «Slett», bare mulig om observatøren enda ikke har sendt inn data)</a:t>
            </a:r>
          </a:p>
          <a:p>
            <a:pPr>
              <a:buSzPct val="75000"/>
              <a:buFont typeface="Arial" panose="020B0604020202020204" pitchFamily="34" charset="0"/>
              <a:buChar char="•"/>
            </a:pPr>
            <a:r>
              <a:rPr lang="nb-NO" sz="8800" dirty="0"/>
              <a:t>Klikk på «Lagre»</a:t>
            </a:r>
          </a:p>
          <a:p>
            <a:endParaRPr lang="nb-NO" dirty="0"/>
          </a:p>
        </p:txBody>
      </p:sp>
      <p:sp>
        <p:nvSpPr>
          <p:cNvPr id="11" name="Plassholder for tekst 10">
            <a:extLst>
              <a:ext uri="{FF2B5EF4-FFF2-40B4-BE49-F238E27FC236}">
                <a16:creationId xmlns:a16="http://schemas.microsoft.com/office/drawing/2014/main" id="{48328E86-637A-4314-9279-0B38BC13D9FA}"/>
              </a:ext>
            </a:extLst>
          </p:cNvPr>
          <p:cNvSpPr>
            <a:spLocks noGrp="1"/>
          </p:cNvSpPr>
          <p:nvPr>
            <p:ph type="body" sz="quarter" idx="11"/>
          </p:nvPr>
        </p:nvSpPr>
        <p:spPr/>
        <p:txBody>
          <a:bodyPr/>
          <a:lstStyle/>
          <a:p>
            <a:endParaRPr lang="nb-NO"/>
          </a:p>
        </p:txBody>
      </p:sp>
      <p:pic>
        <p:nvPicPr>
          <p:cNvPr id="5" name="Bilde 4">
            <a:extLst>
              <a:ext uri="{FF2B5EF4-FFF2-40B4-BE49-F238E27FC236}">
                <a16:creationId xmlns:a16="http://schemas.microsoft.com/office/drawing/2014/main" id="{0944BCD2-0562-75F9-485D-54383F733DE2}"/>
              </a:ext>
            </a:extLst>
          </p:cNvPr>
          <p:cNvPicPr>
            <a:picLocks noChangeAspect="1"/>
          </p:cNvPicPr>
          <p:nvPr/>
        </p:nvPicPr>
        <p:blipFill>
          <a:blip r:embed="rId2"/>
          <a:stretch>
            <a:fillRect/>
          </a:stretch>
        </p:blipFill>
        <p:spPr>
          <a:xfrm>
            <a:off x="5130052" y="3597473"/>
            <a:ext cx="6694471" cy="3132779"/>
          </a:xfrm>
          <a:prstGeom prst="rect">
            <a:avLst/>
          </a:prstGeom>
        </p:spPr>
      </p:pic>
      <p:cxnSp>
        <p:nvCxnSpPr>
          <p:cNvPr id="9" name="Rett pilkobling 8">
            <a:extLst>
              <a:ext uri="{FF2B5EF4-FFF2-40B4-BE49-F238E27FC236}">
                <a16:creationId xmlns:a16="http://schemas.microsoft.com/office/drawing/2014/main" id="{44AAA0B1-FDF7-4362-A761-66F4464E2D14}"/>
              </a:ext>
            </a:extLst>
          </p:cNvPr>
          <p:cNvCxnSpPr>
            <a:cxnSpLocks/>
          </p:cNvCxnSpPr>
          <p:nvPr/>
        </p:nvCxnSpPr>
        <p:spPr>
          <a:xfrm flipV="1">
            <a:off x="7658100" y="6069635"/>
            <a:ext cx="3207269" cy="479083"/>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678551435"/>
      </p:ext>
    </p:extLst>
  </p:cSld>
  <p:clrMapOvr>
    <a:masterClrMapping/>
  </p:clrMapOvr>
</p:sld>
</file>

<file path=ppt/slides/slide9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Bilde 4">
            <a:extLst>
              <a:ext uri="{FF2B5EF4-FFF2-40B4-BE49-F238E27FC236}">
                <a16:creationId xmlns:a16="http://schemas.microsoft.com/office/drawing/2014/main" id="{CE15CF69-E6E1-4DF6-A242-AAF5AC1B0FF5}"/>
              </a:ext>
            </a:extLst>
          </p:cNvPr>
          <p:cNvPicPr>
            <a:picLocks noChangeAspect="1"/>
          </p:cNvPicPr>
          <p:nvPr/>
        </p:nvPicPr>
        <p:blipFill>
          <a:blip r:embed="rId2"/>
          <a:stretch>
            <a:fillRect/>
          </a:stretch>
        </p:blipFill>
        <p:spPr>
          <a:xfrm>
            <a:off x="1922929" y="4232937"/>
            <a:ext cx="7819184" cy="2478140"/>
          </a:xfrm>
          <a:prstGeom prst="rect">
            <a:avLst/>
          </a:prstGeom>
        </p:spPr>
      </p:pic>
      <p:sp>
        <p:nvSpPr>
          <p:cNvPr id="2" name="Tittel 1">
            <a:extLst>
              <a:ext uri="{FF2B5EF4-FFF2-40B4-BE49-F238E27FC236}">
                <a16:creationId xmlns:a16="http://schemas.microsoft.com/office/drawing/2014/main" id="{2EA582C5-E3AC-4836-BCDE-384E8544C744}"/>
              </a:ext>
            </a:extLst>
          </p:cNvPr>
          <p:cNvSpPr>
            <a:spLocks noGrp="1"/>
          </p:cNvSpPr>
          <p:nvPr>
            <p:ph type="title"/>
          </p:nvPr>
        </p:nvSpPr>
        <p:spPr/>
        <p:txBody>
          <a:bodyPr/>
          <a:lstStyle/>
          <a:p>
            <a:r>
              <a:rPr lang="nb-NO" b="1" dirty="0"/>
              <a:t>Visning av observasjoner</a:t>
            </a:r>
          </a:p>
        </p:txBody>
      </p:sp>
      <p:sp>
        <p:nvSpPr>
          <p:cNvPr id="4" name="Plassholder for tekst 3">
            <a:extLst>
              <a:ext uri="{FF2B5EF4-FFF2-40B4-BE49-F238E27FC236}">
                <a16:creationId xmlns:a16="http://schemas.microsoft.com/office/drawing/2014/main" id="{A9802498-3F77-4D34-8578-6EB62E9C04E1}"/>
              </a:ext>
            </a:extLst>
          </p:cNvPr>
          <p:cNvSpPr>
            <a:spLocks noGrp="1"/>
          </p:cNvSpPr>
          <p:nvPr>
            <p:ph type="body" sz="quarter" idx="13"/>
          </p:nvPr>
        </p:nvSpPr>
        <p:spPr>
          <a:xfrm>
            <a:off x="924978" y="1721523"/>
            <a:ext cx="10342044" cy="2016368"/>
          </a:xfrm>
        </p:spPr>
        <p:txBody>
          <a:bodyPr>
            <a:normAutofit fontScale="70000" lnSpcReduction="20000"/>
          </a:bodyPr>
          <a:lstStyle/>
          <a:p>
            <a:pPr>
              <a:buFont typeface="Arial" panose="020B0604020202020204" pitchFamily="34" charset="0"/>
              <a:buChar char="•"/>
            </a:pPr>
            <a:r>
              <a:rPr lang="nb-NO" sz="2800" dirty="0"/>
              <a:t>Velg «Observasjoner» på linjemenyen.</a:t>
            </a:r>
          </a:p>
          <a:p>
            <a:pPr>
              <a:buFont typeface="Arial" panose="020B0604020202020204" pitchFamily="34" charset="0"/>
              <a:buChar char="•"/>
            </a:pPr>
            <a:r>
              <a:rPr lang="nb-NO" sz="2800" dirty="0"/>
              <a:t>Ønsker du å se alle sesjoner – velg «Vis liste», da kommer oversikt over institusjonene du har koordinatorrolle for opp, med rullegardinmeny hvor man kan gå inn å se </a:t>
            </a:r>
            <a:r>
              <a:rPr lang="nb-NO" dirty="0"/>
              <a:t>alle registrerte sesjoner. </a:t>
            </a:r>
            <a:endParaRPr lang="nb-NO" sz="2800" dirty="0"/>
          </a:p>
          <a:p>
            <a:pPr>
              <a:buFont typeface="Arial" panose="020B0604020202020204" pitchFamily="34" charset="0"/>
              <a:buChar char="•"/>
            </a:pPr>
            <a:r>
              <a:rPr lang="nb-NO" sz="2800" dirty="0"/>
              <a:t>Ønsker du å snevre inn søkeresultatet kan dette gjøres ved å begrense sesjonstype, institusjoner eller tidsperiode.</a:t>
            </a:r>
          </a:p>
          <a:p>
            <a:pPr>
              <a:buFont typeface="Arial" panose="020B0604020202020204" pitchFamily="34" charset="0"/>
              <a:buChar char="•"/>
            </a:pPr>
            <a:r>
              <a:rPr lang="nb-NO" dirty="0"/>
              <a:t>Når eventuelle begrensninger er fylt inn, velg «Vis liste». </a:t>
            </a:r>
            <a:endParaRPr lang="nb-NO" b="1" i="1" dirty="0"/>
          </a:p>
          <a:p>
            <a:endParaRPr lang="nb-NO" dirty="0"/>
          </a:p>
        </p:txBody>
      </p:sp>
      <p:cxnSp>
        <p:nvCxnSpPr>
          <p:cNvPr id="15" name="Rett pilkobling 14">
            <a:extLst>
              <a:ext uri="{FF2B5EF4-FFF2-40B4-BE49-F238E27FC236}">
                <a16:creationId xmlns:a16="http://schemas.microsoft.com/office/drawing/2014/main" id="{AA87BDE9-5F20-4AA8-991A-DCCDC8029F94}"/>
              </a:ext>
            </a:extLst>
          </p:cNvPr>
          <p:cNvCxnSpPr>
            <a:cxnSpLocks/>
          </p:cNvCxnSpPr>
          <p:nvPr/>
        </p:nvCxnSpPr>
        <p:spPr>
          <a:xfrm>
            <a:off x="3293623" y="3962499"/>
            <a:ext cx="1" cy="815340"/>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cxnSp>
        <p:nvCxnSpPr>
          <p:cNvPr id="18" name="Rett pilkobling 17">
            <a:extLst>
              <a:ext uri="{FF2B5EF4-FFF2-40B4-BE49-F238E27FC236}">
                <a16:creationId xmlns:a16="http://schemas.microsoft.com/office/drawing/2014/main" id="{21D27738-698F-4673-878D-9085C2F0A859}"/>
              </a:ext>
            </a:extLst>
          </p:cNvPr>
          <p:cNvCxnSpPr>
            <a:cxnSpLocks/>
          </p:cNvCxnSpPr>
          <p:nvPr/>
        </p:nvCxnSpPr>
        <p:spPr>
          <a:xfrm flipH="1">
            <a:off x="6705748" y="5364430"/>
            <a:ext cx="1806240" cy="574199"/>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cxnSp>
        <p:nvCxnSpPr>
          <p:cNvPr id="20" name="Rett pilkobling 19">
            <a:extLst>
              <a:ext uri="{FF2B5EF4-FFF2-40B4-BE49-F238E27FC236}">
                <a16:creationId xmlns:a16="http://schemas.microsoft.com/office/drawing/2014/main" id="{0A838C26-0D37-4334-B495-8A1CD3C861D0}"/>
              </a:ext>
            </a:extLst>
          </p:cNvPr>
          <p:cNvCxnSpPr>
            <a:cxnSpLocks/>
          </p:cNvCxnSpPr>
          <p:nvPr/>
        </p:nvCxnSpPr>
        <p:spPr>
          <a:xfrm>
            <a:off x="1291634" y="6133794"/>
            <a:ext cx="769620" cy="0"/>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609722556"/>
      </p:ext>
    </p:extLst>
  </p:cSld>
  <p:clrMapOvr>
    <a:masterClrMapping/>
  </p:clrMapOvr>
</p:sld>
</file>

<file path=ppt/slides/slide9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 name="Bilde 8">
            <a:extLst>
              <a:ext uri="{FF2B5EF4-FFF2-40B4-BE49-F238E27FC236}">
                <a16:creationId xmlns:a16="http://schemas.microsoft.com/office/drawing/2014/main" id="{4F5461C7-913D-898B-71D6-7AA102370FE4}"/>
              </a:ext>
            </a:extLst>
          </p:cNvPr>
          <p:cNvPicPr>
            <a:picLocks noChangeAspect="1"/>
          </p:cNvPicPr>
          <p:nvPr/>
        </p:nvPicPr>
        <p:blipFill>
          <a:blip r:embed="rId2"/>
          <a:stretch>
            <a:fillRect/>
          </a:stretch>
        </p:blipFill>
        <p:spPr>
          <a:xfrm>
            <a:off x="4864358" y="3674519"/>
            <a:ext cx="6842449" cy="2813286"/>
          </a:xfrm>
          <a:prstGeom prst="rect">
            <a:avLst/>
          </a:prstGeom>
        </p:spPr>
      </p:pic>
      <p:pic>
        <p:nvPicPr>
          <p:cNvPr id="5" name="Bilde 4">
            <a:extLst>
              <a:ext uri="{FF2B5EF4-FFF2-40B4-BE49-F238E27FC236}">
                <a16:creationId xmlns:a16="http://schemas.microsoft.com/office/drawing/2014/main" id="{86F70F10-F11D-F7E2-2594-F7516A51F683}"/>
              </a:ext>
            </a:extLst>
          </p:cNvPr>
          <p:cNvPicPr>
            <a:picLocks noChangeAspect="1"/>
          </p:cNvPicPr>
          <p:nvPr/>
        </p:nvPicPr>
        <p:blipFill>
          <a:blip r:embed="rId3"/>
          <a:stretch>
            <a:fillRect/>
          </a:stretch>
        </p:blipFill>
        <p:spPr>
          <a:xfrm>
            <a:off x="3928767" y="370195"/>
            <a:ext cx="7547886" cy="2223651"/>
          </a:xfrm>
          <a:prstGeom prst="rect">
            <a:avLst/>
          </a:prstGeom>
        </p:spPr>
      </p:pic>
      <p:sp>
        <p:nvSpPr>
          <p:cNvPr id="4" name="Plassholder for tekst 3">
            <a:extLst>
              <a:ext uri="{FF2B5EF4-FFF2-40B4-BE49-F238E27FC236}">
                <a16:creationId xmlns:a16="http://schemas.microsoft.com/office/drawing/2014/main" id="{CE5B2C6F-F55A-4ACD-9C35-C491E38141D6}"/>
              </a:ext>
            </a:extLst>
          </p:cNvPr>
          <p:cNvSpPr>
            <a:spLocks noGrp="1"/>
          </p:cNvSpPr>
          <p:nvPr>
            <p:ph type="body" sz="quarter" idx="13"/>
          </p:nvPr>
        </p:nvSpPr>
        <p:spPr>
          <a:xfrm>
            <a:off x="774904" y="3128479"/>
            <a:ext cx="3949496" cy="3307380"/>
          </a:xfrm>
        </p:spPr>
        <p:txBody>
          <a:bodyPr>
            <a:noAutofit/>
          </a:bodyPr>
          <a:lstStyle/>
          <a:p>
            <a:r>
              <a:rPr lang="nb-NO" sz="2000" dirty="0"/>
              <a:t>Ved å trykke på rullgardinen til høyre for institusjonen får man opp alle avdelinger hvor det er registrert observasjon. </a:t>
            </a:r>
          </a:p>
          <a:p>
            <a:pPr marL="0" indent="0">
              <a:buNone/>
            </a:pPr>
            <a:endParaRPr lang="nb-NO" sz="2000" dirty="0"/>
          </a:p>
          <a:p>
            <a:r>
              <a:rPr lang="nb-NO" sz="2000" dirty="0"/>
              <a:t>Ved å gå inn på rullgardinen til høyre for den enkelte avdeling får man opp alle sesjoner registrert ved den enkelte avdeling.  </a:t>
            </a:r>
          </a:p>
        </p:txBody>
      </p:sp>
      <p:cxnSp>
        <p:nvCxnSpPr>
          <p:cNvPr id="8" name="Rett pilkobling 7">
            <a:extLst>
              <a:ext uri="{FF2B5EF4-FFF2-40B4-BE49-F238E27FC236}">
                <a16:creationId xmlns:a16="http://schemas.microsoft.com/office/drawing/2014/main" id="{CAD4D356-618E-4C5F-9E1D-E389A884580E}"/>
              </a:ext>
            </a:extLst>
          </p:cNvPr>
          <p:cNvCxnSpPr>
            <a:cxnSpLocks/>
          </p:cNvCxnSpPr>
          <p:nvPr/>
        </p:nvCxnSpPr>
        <p:spPr>
          <a:xfrm flipV="1">
            <a:off x="4368069" y="1710612"/>
            <a:ext cx="6741580" cy="1530773"/>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cxnSp>
        <p:nvCxnSpPr>
          <p:cNvPr id="12" name="Rett pilkobling 11">
            <a:extLst>
              <a:ext uri="{FF2B5EF4-FFF2-40B4-BE49-F238E27FC236}">
                <a16:creationId xmlns:a16="http://schemas.microsoft.com/office/drawing/2014/main" id="{AFD8BDA8-3BD4-4284-AF92-46392058EDF7}"/>
              </a:ext>
            </a:extLst>
          </p:cNvPr>
          <p:cNvCxnSpPr>
            <a:cxnSpLocks/>
          </p:cNvCxnSpPr>
          <p:nvPr/>
        </p:nvCxnSpPr>
        <p:spPr>
          <a:xfrm>
            <a:off x="4591735" y="5585076"/>
            <a:ext cx="6399726" cy="181242"/>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06809379"/>
      </p:ext>
    </p:extLst>
  </p:cSld>
  <p:clrMapOvr>
    <a:masterClrMapping/>
  </p:clrMapOvr>
</p:sld>
</file>

<file path=ppt/slides/slide9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8AABFFAA-2C65-43BB-966E-FB077019C40F}"/>
              </a:ext>
            </a:extLst>
          </p:cNvPr>
          <p:cNvSpPr>
            <a:spLocks noGrp="1"/>
          </p:cNvSpPr>
          <p:nvPr>
            <p:ph type="title"/>
          </p:nvPr>
        </p:nvSpPr>
        <p:spPr>
          <a:xfrm>
            <a:off x="838200" y="574551"/>
            <a:ext cx="10515600" cy="644097"/>
          </a:xfrm>
        </p:spPr>
        <p:txBody>
          <a:bodyPr/>
          <a:lstStyle/>
          <a:p>
            <a:r>
              <a:rPr lang="nb-NO" b="1" dirty="0"/>
              <a:t>Visning av observasjoner forts.</a:t>
            </a:r>
          </a:p>
        </p:txBody>
      </p:sp>
      <p:sp>
        <p:nvSpPr>
          <p:cNvPr id="4" name="Plassholder for tekst 3">
            <a:extLst>
              <a:ext uri="{FF2B5EF4-FFF2-40B4-BE49-F238E27FC236}">
                <a16:creationId xmlns:a16="http://schemas.microsoft.com/office/drawing/2014/main" id="{907BE953-5DB9-404D-9901-C8AFC312E327}"/>
              </a:ext>
            </a:extLst>
          </p:cNvPr>
          <p:cNvSpPr>
            <a:spLocks noGrp="1"/>
          </p:cNvSpPr>
          <p:nvPr>
            <p:ph type="body" sz="quarter" idx="13"/>
          </p:nvPr>
        </p:nvSpPr>
        <p:spPr>
          <a:xfrm>
            <a:off x="693420" y="1403445"/>
            <a:ext cx="11079480" cy="956808"/>
          </a:xfrm>
        </p:spPr>
        <p:txBody>
          <a:bodyPr>
            <a:normAutofit/>
          </a:bodyPr>
          <a:lstStyle/>
          <a:p>
            <a:pPr>
              <a:buFont typeface="Arial" panose="020B0604020202020204" pitchFamily="34" charset="0"/>
              <a:buChar char="•"/>
            </a:pPr>
            <a:r>
              <a:rPr lang="nb-NO" sz="2200" dirty="0"/>
              <a:t>Når man har valgt «Vis sesjoner» kommer du til en side med sesjoner for avdelingen.</a:t>
            </a:r>
          </a:p>
          <a:p>
            <a:pPr>
              <a:buFont typeface="Arial" panose="020B0604020202020204" pitchFamily="34" charset="0"/>
              <a:buChar char="•"/>
            </a:pPr>
            <a:r>
              <a:rPr lang="nb-NO" sz="2200" dirty="0"/>
              <a:t>Når man åpner en sesjon får man oversikt over alle registrerte observasjoner i sesjonen.</a:t>
            </a:r>
          </a:p>
          <a:p>
            <a:pPr marL="0" indent="0">
              <a:buNone/>
            </a:pPr>
            <a:endParaRPr lang="nb-NO" dirty="0"/>
          </a:p>
        </p:txBody>
      </p:sp>
      <p:pic>
        <p:nvPicPr>
          <p:cNvPr id="6" name="Bilde 5">
            <a:extLst>
              <a:ext uri="{FF2B5EF4-FFF2-40B4-BE49-F238E27FC236}">
                <a16:creationId xmlns:a16="http://schemas.microsoft.com/office/drawing/2014/main" id="{A441F5C8-6E01-0B7B-C013-3EE8B495404F}"/>
              </a:ext>
            </a:extLst>
          </p:cNvPr>
          <p:cNvPicPr>
            <a:picLocks noChangeAspect="1"/>
          </p:cNvPicPr>
          <p:nvPr/>
        </p:nvPicPr>
        <p:blipFill>
          <a:blip r:embed="rId2"/>
          <a:stretch>
            <a:fillRect/>
          </a:stretch>
        </p:blipFill>
        <p:spPr>
          <a:xfrm>
            <a:off x="2127379" y="2712438"/>
            <a:ext cx="7576457" cy="3444278"/>
          </a:xfrm>
          <a:prstGeom prst="rect">
            <a:avLst/>
          </a:prstGeom>
        </p:spPr>
      </p:pic>
    </p:spTree>
    <p:extLst>
      <p:ext uri="{BB962C8B-B14F-4D97-AF65-F5344CB8AC3E}">
        <p14:creationId xmlns:p14="http://schemas.microsoft.com/office/powerpoint/2010/main" val="433773992"/>
      </p:ext>
    </p:extLst>
  </p:cSld>
  <p:clrMapOvr>
    <a:masterClrMapping/>
  </p:clrMapOvr>
</p:sld>
</file>

<file path=ppt/slides/slide9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Bilde 4">
            <a:extLst>
              <a:ext uri="{FF2B5EF4-FFF2-40B4-BE49-F238E27FC236}">
                <a16:creationId xmlns:a16="http://schemas.microsoft.com/office/drawing/2014/main" id="{B22DE507-86C0-1614-6D59-7AC6164CE573}"/>
              </a:ext>
            </a:extLst>
          </p:cNvPr>
          <p:cNvPicPr>
            <a:picLocks noChangeAspect="1"/>
          </p:cNvPicPr>
          <p:nvPr/>
        </p:nvPicPr>
        <p:blipFill>
          <a:blip r:embed="rId2"/>
          <a:stretch>
            <a:fillRect/>
          </a:stretch>
        </p:blipFill>
        <p:spPr>
          <a:xfrm>
            <a:off x="3529853" y="4120808"/>
            <a:ext cx="6998634" cy="2532026"/>
          </a:xfrm>
          <a:prstGeom prst="rect">
            <a:avLst/>
          </a:prstGeom>
        </p:spPr>
      </p:pic>
      <p:sp>
        <p:nvSpPr>
          <p:cNvPr id="2" name="Tittel 1">
            <a:extLst>
              <a:ext uri="{FF2B5EF4-FFF2-40B4-BE49-F238E27FC236}">
                <a16:creationId xmlns:a16="http://schemas.microsoft.com/office/drawing/2014/main" id="{9B7C61EC-52BD-44B6-BF92-42A44E3DDFAC}"/>
              </a:ext>
            </a:extLst>
          </p:cNvPr>
          <p:cNvSpPr>
            <a:spLocks noGrp="1"/>
          </p:cNvSpPr>
          <p:nvPr>
            <p:ph type="title"/>
          </p:nvPr>
        </p:nvSpPr>
        <p:spPr/>
        <p:txBody>
          <a:bodyPr/>
          <a:lstStyle/>
          <a:p>
            <a:r>
              <a:rPr lang="nb-NO" b="1" dirty="0"/>
              <a:t>Hente ut rapport som PDF /Excel </a:t>
            </a:r>
          </a:p>
        </p:txBody>
      </p:sp>
      <p:sp>
        <p:nvSpPr>
          <p:cNvPr id="4" name="Plassholder for tekst 3">
            <a:extLst>
              <a:ext uri="{FF2B5EF4-FFF2-40B4-BE49-F238E27FC236}">
                <a16:creationId xmlns:a16="http://schemas.microsoft.com/office/drawing/2014/main" id="{9F1C7B58-8781-4553-95C9-DBD330043A9A}"/>
              </a:ext>
            </a:extLst>
          </p:cNvPr>
          <p:cNvSpPr>
            <a:spLocks noGrp="1"/>
          </p:cNvSpPr>
          <p:nvPr>
            <p:ph type="body" sz="quarter" idx="13"/>
          </p:nvPr>
        </p:nvSpPr>
        <p:spPr>
          <a:xfrm>
            <a:off x="933628" y="1595504"/>
            <a:ext cx="10920680" cy="3384357"/>
          </a:xfrm>
        </p:spPr>
        <p:txBody>
          <a:bodyPr>
            <a:normAutofit/>
          </a:bodyPr>
          <a:lstStyle/>
          <a:p>
            <a:pPr>
              <a:buFont typeface="Arial" panose="020B0604020202020204" pitchFamily="34" charset="0"/>
              <a:buChar char="•"/>
            </a:pPr>
            <a:r>
              <a:rPr lang="nb-NO" sz="2000" dirty="0"/>
              <a:t>Man kan enkelt hente ut ferdige rapporter i PDF eller laste ned rådataene til Excel.</a:t>
            </a:r>
          </a:p>
          <a:p>
            <a:pPr>
              <a:buFont typeface="Arial" panose="020B0604020202020204" pitchFamily="34" charset="0"/>
              <a:buChar char="•"/>
            </a:pPr>
            <a:r>
              <a:rPr lang="nb-NO" sz="2000" dirty="0"/>
              <a:t>For PDF fungerer løsningen så langt kun for data observert i modulen 4. indikasjoner.  </a:t>
            </a:r>
          </a:p>
          <a:p>
            <a:pPr>
              <a:buFont typeface="Arial" panose="020B0604020202020204" pitchFamily="34" charset="0"/>
              <a:buChar char="•"/>
            </a:pPr>
            <a:r>
              <a:rPr lang="nb-NO" sz="2000" dirty="0"/>
              <a:t>Velg «Observasjoner» fra toppmenyen.</a:t>
            </a:r>
          </a:p>
          <a:p>
            <a:pPr>
              <a:buFont typeface="Arial" panose="020B0604020202020204" pitchFamily="34" charset="0"/>
              <a:buChar char="•"/>
            </a:pPr>
            <a:r>
              <a:rPr lang="nb-NO" sz="2000" dirty="0"/>
              <a:t>Følgende valg må gjører før søket iverksettes: </a:t>
            </a:r>
          </a:p>
          <a:p>
            <a:pPr lvl="1">
              <a:buSzPct val="71000"/>
              <a:buFont typeface="Courier New" panose="02070309020205020404" pitchFamily="49" charset="0"/>
              <a:buChar char="o"/>
            </a:pPr>
            <a:r>
              <a:rPr lang="nb-NO" dirty="0"/>
              <a:t>Type sesjon (må være Fire indikasjoner om man ønsker PDF rapport)</a:t>
            </a:r>
          </a:p>
          <a:p>
            <a:pPr lvl="1">
              <a:buSzPct val="71000"/>
              <a:buFont typeface="Courier New" panose="02070309020205020404" pitchFamily="49" charset="0"/>
              <a:buChar char="o"/>
            </a:pPr>
            <a:r>
              <a:rPr lang="nb-NO" dirty="0"/>
              <a:t>Fra dato</a:t>
            </a:r>
          </a:p>
          <a:p>
            <a:pPr lvl="1">
              <a:buSzPct val="71000"/>
              <a:buFont typeface="Courier New" panose="02070309020205020404" pitchFamily="49" charset="0"/>
              <a:buChar char="o"/>
            </a:pPr>
            <a:r>
              <a:rPr lang="nb-NO" dirty="0"/>
              <a:t>Til dato</a:t>
            </a:r>
          </a:p>
          <a:p>
            <a:pPr>
              <a:buSzPct val="71000"/>
              <a:buFont typeface="Arial" panose="020B0604020202020204" pitchFamily="34" charset="0"/>
              <a:buChar char="•"/>
            </a:pPr>
            <a:r>
              <a:rPr lang="nb-NO" sz="2000" dirty="0"/>
              <a:t>Klikk på «Vis liste».</a:t>
            </a:r>
          </a:p>
          <a:p>
            <a:pPr marL="360072" lvl="1" indent="0">
              <a:buSzPct val="71000"/>
              <a:buNone/>
            </a:pPr>
            <a:endParaRPr lang="nb-NO" sz="2000" dirty="0"/>
          </a:p>
          <a:p>
            <a:pPr>
              <a:buFont typeface="Arial" panose="020B0604020202020204" pitchFamily="34" charset="0"/>
              <a:buChar char="•"/>
            </a:pPr>
            <a:endParaRPr lang="nb-NO" dirty="0"/>
          </a:p>
        </p:txBody>
      </p:sp>
      <p:cxnSp>
        <p:nvCxnSpPr>
          <p:cNvPr id="12" name="Rett pilkobling 11">
            <a:extLst>
              <a:ext uri="{FF2B5EF4-FFF2-40B4-BE49-F238E27FC236}">
                <a16:creationId xmlns:a16="http://schemas.microsoft.com/office/drawing/2014/main" id="{706270A5-4FC4-4E44-963F-458F3C08BE30}"/>
              </a:ext>
            </a:extLst>
          </p:cNvPr>
          <p:cNvCxnSpPr>
            <a:cxnSpLocks/>
          </p:cNvCxnSpPr>
          <p:nvPr/>
        </p:nvCxnSpPr>
        <p:spPr>
          <a:xfrm>
            <a:off x="4756922" y="3724899"/>
            <a:ext cx="0" cy="791818"/>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cxnSp>
        <p:nvCxnSpPr>
          <p:cNvPr id="15" name="Rett pilkobling 14">
            <a:extLst>
              <a:ext uri="{FF2B5EF4-FFF2-40B4-BE49-F238E27FC236}">
                <a16:creationId xmlns:a16="http://schemas.microsoft.com/office/drawing/2014/main" id="{1C722A98-36A1-4A53-AA69-16951B29F59B}"/>
              </a:ext>
            </a:extLst>
          </p:cNvPr>
          <p:cNvCxnSpPr>
            <a:cxnSpLocks/>
          </p:cNvCxnSpPr>
          <p:nvPr/>
        </p:nvCxnSpPr>
        <p:spPr>
          <a:xfrm>
            <a:off x="2095612" y="5779173"/>
            <a:ext cx="1606230" cy="0"/>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cxnSp>
        <p:nvCxnSpPr>
          <p:cNvPr id="17" name="Rett pilkobling 16">
            <a:extLst>
              <a:ext uri="{FF2B5EF4-FFF2-40B4-BE49-F238E27FC236}">
                <a16:creationId xmlns:a16="http://schemas.microsoft.com/office/drawing/2014/main" id="{19347372-326B-4A28-B418-D6D59A83BC76}"/>
              </a:ext>
            </a:extLst>
          </p:cNvPr>
          <p:cNvCxnSpPr>
            <a:cxnSpLocks/>
          </p:cNvCxnSpPr>
          <p:nvPr/>
        </p:nvCxnSpPr>
        <p:spPr>
          <a:xfrm flipH="1">
            <a:off x="7595273" y="3724899"/>
            <a:ext cx="563552" cy="1896778"/>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166414746"/>
      </p:ext>
    </p:extLst>
  </p:cSld>
  <p:clrMapOvr>
    <a:masterClrMapping/>
  </p:clrMapOvr>
</p:sld>
</file>

<file path=ppt/slides/slide10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1" name="Bilde 10">
            <a:extLst>
              <a:ext uri="{FF2B5EF4-FFF2-40B4-BE49-F238E27FC236}">
                <a16:creationId xmlns:a16="http://schemas.microsoft.com/office/drawing/2014/main" id="{C9E2BB92-B0BF-F13F-D549-D62507D64138}"/>
              </a:ext>
            </a:extLst>
          </p:cNvPr>
          <p:cNvPicPr>
            <a:picLocks noChangeAspect="1"/>
          </p:cNvPicPr>
          <p:nvPr/>
        </p:nvPicPr>
        <p:blipFill>
          <a:blip r:embed="rId2"/>
          <a:stretch>
            <a:fillRect/>
          </a:stretch>
        </p:blipFill>
        <p:spPr>
          <a:xfrm>
            <a:off x="5052225" y="327977"/>
            <a:ext cx="6319302" cy="2284416"/>
          </a:xfrm>
          <a:prstGeom prst="rect">
            <a:avLst/>
          </a:prstGeom>
        </p:spPr>
      </p:pic>
      <p:pic>
        <p:nvPicPr>
          <p:cNvPr id="6" name="Bilde 5">
            <a:extLst>
              <a:ext uri="{FF2B5EF4-FFF2-40B4-BE49-F238E27FC236}">
                <a16:creationId xmlns:a16="http://schemas.microsoft.com/office/drawing/2014/main" id="{2D95287E-E252-560C-172E-B9F7E18CB400}"/>
              </a:ext>
            </a:extLst>
          </p:cNvPr>
          <p:cNvPicPr>
            <a:picLocks noChangeAspect="1"/>
          </p:cNvPicPr>
          <p:nvPr/>
        </p:nvPicPr>
        <p:blipFill>
          <a:blip r:embed="rId3"/>
          <a:stretch>
            <a:fillRect/>
          </a:stretch>
        </p:blipFill>
        <p:spPr>
          <a:xfrm>
            <a:off x="5052225" y="2847573"/>
            <a:ext cx="6416850" cy="3633306"/>
          </a:xfrm>
          <a:prstGeom prst="rect">
            <a:avLst/>
          </a:prstGeom>
        </p:spPr>
      </p:pic>
      <p:sp>
        <p:nvSpPr>
          <p:cNvPr id="4" name="Plassholder for tekst 3">
            <a:extLst>
              <a:ext uri="{FF2B5EF4-FFF2-40B4-BE49-F238E27FC236}">
                <a16:creationId xmlns:a16="http://schemas.microsoft.com/office/drawing/2014/main" id="{55D14BDD-06AD-4631-8C8F-657559602237}"/>
              </a:ext>
            </a:extLst>
          </p:cNvPr>
          <p:cNvSpPr>
            <a:spLocks noGrp="1"/>
          </p:cNvSpPr>
          <p:nvPr>
            <p:ph type="body" sz="quarter" idx="13"/>
          </p:nvPr>
        </p:nvSpPr>
        <p:spPr>
          <a:xfrm>
            <a:off x="503676" y="638107"/>
            <a:ext cx="3673620" cy="5756116"/>
          </a:xfrm>
        </p:spPr>
        <p:txBody>
          <a:bodyPr>
            <a:normAutofit lnSpcReduction="10000"/>
          </a:bodyPr>
          <a:lstStyle/>
          <a:p>
            <a:pPr>
              <a:buFont typeface="Arial" panose="020B0604020202020204" pitchFamily="34" charset="0"/>
              <a:buChar char="•"/>
            </a:pPr>
            <a:r>
              <a:rPr lang="nb-NO" sz="2000" dirty="0"/>
              <a:t>Trykk på rullgardinen til høyre for institusjonen for å få opp avdelingene</a:t>
            </a:r>
          </a:p>
          <a:p>
            <a:pPr>
              <a:buFont typeface="Arial" panose="020B0604020202020204" pitchFamily="34" charset="0"/>
              <a:buChar char="•"/>
            </a:pPr>
            <a:endParaRPr lang="nb-NO" sz="2000" dirty="0"/>
          </a:p>
          <a:p>
            <a:pPr>
              <a:buFont typeface="Arial" panose="020B0604020202020204" pitchFamily="34" charset="0"/>
              <a:buChar char="•"/>
            </a:pPr>
            <a:r>
              <a:rPr lang="nb-NO" sz="2000" dirty="0"/>
              <a:t>Listen viser avdelinger det er utført den etterspurte observasjonstypen på i det gitte tidsrommet, med mulighet for å laste ned PDF rapporter eller </a:t>
            </a:r>
            <a:r>
              <a:rPr lang="nb-NO" sz="2000" dirty="0" err="1"/>
              <a:t>Excelfiler</a:t>
            </a:r>
            <a:r>
              <a:rPr lang="nb-NO" sz="2000" dirty="0"/>
              <a:t> for den enkelte avdeling for den gitte periode. </a:t>
            </a:r>
          </a:p>
          <a:p>
            <a:pPr>
              <a:buFont typeface="Arial" panose="020B0604020202020204" pitchFamily="34" charset="0"/>
              <a:buChar char="•"/>
            </a:pPr>
            <a:endParaRPr lang="nb-NO" sz="2000" dirty="0"/>
          </a:p>
          <a:p>
            <a:pPr>
              <a:buFont typeface="Arial" panose="020B0604020202020204" pitchFamily="34" charset="0"/>
              <a:buChar char="•"/>
            </a:pPr>
            <a:r>
              <a:rPr lang="nb-NO" sz="2000" dirty="0"/>
              <a:t>Det er også mulig å laste ned Excel fil med data for hele institusjonen for den definerte perioden. </a:t>
            </a:r>
          </a:p>
        </p:txBody>
      </p:sp>
      <p:cxnSp>
        <p:nvCxnSpPr>
          <p:cNvPr id="8" name="Rett pilkobling 7">
            <a:extLst>
              <a:ext uri="{FF2B5EF4-FFF2-40B4-BE49-F238E27FC236}">
                <a16:creationId xmlns:a16="http://schemas.microsoft.com/office/drawing/2014/main" id="{416859FA-2978-4C17-8039-3F88CAD1B77D}"/>
              </a:ext>
            </a:extLst>
          </p:cNvPr>
          <p:cNvCxnSpPr>
            <a:cxnSpLocks/>
          </p:cNvCxnSpPr>
          <p:nvPr/>
        </p:nvCxnSpPr>
        <p:spPr>
          <a:xfrm>
            <a:off x="2979443" y="1460408"/>
            <a:ext cx="7710969" cy="849057"/>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cxnSp>
        <p:nvCxnSpPr>
          <p:cNvPr id="10" name="Rett pilkobling 9">
            <a:extLst>
              <a:ext uri="{FF2B5EF4-FFF2-40B4-BE49-F238E27FC236}">
                <a16:creationId xmlns:a16="http://schemas.microsoft.com/office/drawing/2014/main" id="{18378286-C56D-45B0-92EC-2D2BC93A75D9}"/>
              </a:ext>
            </a:extLst>
          </p:cNvPr>
          <p:cNvCxnSpPr>
            <a:cxnSpLocks/>
          </p:cNvCxnSpPr>
          <p:nvPr/>
        </p:nvCxnSpPr>
        <p:spPr>
          <a:xfrm>
            <a:off x="3835217" y="2637945"/>
            <a:ext cx="4425433" cy="2994827"/>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cxnSp>
        <p:nvCxnSpPr>
          <p:cNvPr id="15" name="Rett pilkobling 14">
            <a:extLst>
              <a:ext uri="{FF2B5EF4-FFF2-40B4-BE49-F238E27FC236}">
                <a16:creationId xmlns:a16="http://schemas.microsoft.com/office/drawing/2014/main" id="{FF815AFD-5599-4346-956A-4BF82A2F7A27}"/>
              </a:ext>
            </a:extLst>
          </p:cNvPr>
          <p:cNvCxnSpPr>
            <a:cxnSpLocks/>
          </p:cNvCxnSpPr>
          <p:nvPr/>
        </p:nvCxnSpPr>
        <p:spPr>
          <a:xfrm flipV="1">
            <a:off x="3743119" y="4950260"/>
            <a:ext cx="1985328" cy="447332"/>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879557250"/>
      </p:ext>
    </p:extLst>
  </p:cSld>
  <p:clrMapOvr>
    <a:masterClrMapping/>
  </p:clrMapOvr>
</p:sld>
</file>

<file path=ppt/slides/slide10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9A542B06-E82E-466C-8568-6A2CEC3F7C05}"/>
              </a:ext>
            </a:extLst>
          </p:cNvPr>
          <p:cNvSpPr>
            <a:spLocks noGrp="1"/>
          </p:cNvSpPr>
          <p:nvPr>
            <p:ph type="title"/>
          </p:nvPr>
        </p:nvSpPr>
        <p:spPr>
          <a:xfrm>
            <a:off x="1015459" y="718428"/>
            <a:ext cx="10515600" cy="644151"/>
          </a:xfrm>
        </p:spPr>
        <p:txBody>
          <a:bodyPr/>
          <a:lstStyle/>
          <a:p>
            <a:r>
              <a:rPr lang="nb-NO" b="1" dirty="0"/>
              <a:t>PDF rapport </a:t>
            </a:r>
          </a:p>
        </p:txBody>
      </p:sp>
      <p:sp>
        <p:nvSpPr>
          <p:cNvPr id="4" name="Plassholder for tekst 3">
            <a:extLst>
              <a:ext uri="{FF2B5EF4-FFF2-40B4-BE49-F238E27FC236}">
                <a16:creationId xmlns:a16="http://schemas.microsoft.com/office/drawing/2014/main" id="{73718797-298F-40D7-A90A-84D00288BE39}"/>
              </a:ext>
            </a:extLst>
          </p:cNvPr>
          <p:cNvSpPr>
            <a:spLocks noGrp="1"/>
          </p:cNvSpPr>
          <p:nvPr>
            <p:ph type="body" sz="quarter" idx="13"/>
          </p:nvPr>
        </p:nvSpPr>
        <p:spPr>
          <a:xfrm>
            <a:off x="1015459" y="2177397"/>
            <a:ext cx="10515600" cy="3316902"/>
          </a:xfrm>
        </p:spPr>
        <p:txBody>
          <a:bodyPr/>
          <a:lstStyle/>
          <a:p>
            <a:pPr marL="0" indent="0">
              <a:buNone/>
            </a:pPr>
            <a:r>
              <a:rPr lang="nb-NO" sz="2400" dirty="0"/>
              <a:t>PDF  - rapporten inneholder: </a:t>
            </a:r>
          </a:p>
          <a:p>
            <a:pPr>
              <a:buFont typeface="Arial" panose="020B0604020202020204" pitchFamily="34" charset="0"/>
              <a:buChar char="•"/>
            </a:pPr>
            <a:r>
              <a:rPr lang="nb-NO" sz="2400" dirty="0"/>
              <a:t>Avdelingsrapport</a:t>
            </a:r>
          </a:p>
          <a:p>
            <a:pPr>
              <a:buFont typeface="Arial" panose="020B0604020202020204" pitchFamily="34" charset="0"/>
              <a:buChar char="•"/>
            </a:pPr>
            <a:r>
              <a:rPr lang="nb-NO" sz="2400" dirty="0"/>
              <a:t>Institusjonsrapport</a:t>
            </a:r>
          </a:p>
          <a:p>
            <a:pPr>
              <a:buFont typeface="Arial" panose="020B0604020202020204" pitchFamily="34" charset="0"/>
              <a:buChar char="•"/>
            </a:pPr>
            <a:r>
              <a:rPr lang="nb-NO" sz="2400" dirty="0"/>
              <a:t>Sammenlignbare enheter </a:t>
            </a:r>
          </a:p>
          <a:p>
            <a:pPr>
              <a:buFont typeface="Arial" panose="020B0604020202020204" pitchFamily="34" charset="0"/>
              <a:buChar char="•"/>
            </a:pPr>
            <a:r>
              <a:rPr lang="nb-NO" sz="2400" dirty="0"/>
              <a:t>Klinikk rapport</a:t>
            </a:r>
          </a:p>
          <a:p>
            <a:pPr marL="0" indent="0">
              <a:buNone/>
            </a:pPr>
            <a:endParaRPr lang="nb-NO" dirty="0"/>
          </a:p>
        </p:txBody>
      </p:sp>
      <p:sp>
        <p:nvSpPr>
          <p:cNvPr id="6" name="Plassholder for tekst 5">
            <a:extLst>
              <a:ext uri="{FF2B5EF4-FFF2-40B4-BE49-F238E27FC236}">
                <a16:creationId xmlns:a16="http://schemas.microsoft.com/office/drawing/2014/main" id="{57D0CA97-D275-441D-95BD-AEAC63DCB791}"/>
              </a:ext>
            </a:extLst>
          </p:cNvPr>
          <p:cNvSpPr>
            <a:spLocks noGrp="1"/>
          </p:cNvSpPr>
          <p:nvPr>
            <p:ph type="body" sz="quarter" idx="11"/>
          </p:nvPr>
        </p:nvSpPr>
        <p:spPr/>
        <p:txBody>
          <a:bodyPr/>
          <a:lstStyle/>
          <a:p>
            <a:r>
              <a:rPr lang="nb-NO" b="1" dirty="0"/>
              <a:t>NB - Rapportstrukturen skal revideres</a:t>
            </a:r>
          </a:p>
        </p:txBody>
      </p:sp>
    </p:spTree>
    <p:extLst>
      <p:ext uri="{BB962C8B-B14F-4D97-AF65-F5344CB8AC3E}">
        <p14:creationId xmlns:p14="http://schemas.microsoft.com/office/powerpoint/2010/main" val="3351101732"/>
      </p:ext>
    </p:extLst>
  </p:cSld>
  <p:clrMapOvr>
    <a:masterClrMapping/>
  </p:clrMapOvr>
</p:sld>
</file>

<file path=ppt/slides/slide10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Bilde 6">
            <a:extLst>
              <a:ext uri="{FF2B5EF4-FFF2-40B4-BE49-F238E27FC236}">
                <a16:creationId xmlns:a16="http://schemas.microsoft.com/office/drawing/2014/main" id="{149EE811-B137-BE43-A6A0-1A8901957E9A}"/>
              </a:ext>
            </a:extLst>
          </p:cNvPr>
          <p:cNvPicPr>
            <a:picLocks noChangeAspect="1"/>
          </p:cNvPicPr>
          <p:nvPr/>
        </p:nvPicPr>
        <p:blipFill>
          <a:blip r:embed="rId2"/>
          <a:stretch>
            <a:fillRect/>
          </a:stretch>
        </p:blipFill>
        <p:spPr>
          <a:xfrm>
            <a:off x="362043" y="1095937"/>
            <a:ext cx="2932855" cy="4182034"/>
          </a:xfrm>
          <a:prstGeom prst="rect">
            <a:avLst/>
          </a:prstGeom>
        </p:spPr>
      </p:pic>
      <p:sp>
        <p:nvSpPr>
          <p:cNvPr id="15" name="Ellipse 14">
            <a:extLst>
              <a:ext uri="{FF2B5EF4-FFF2-40B4-BE49-F238E27FC236}">
                <a16:creationId xmlns:a16="http://schemas.microsoft.com/office/drawing/2014/main" id="{8C07A376-E1E2-468F-9293-C0E3B51420DC}"/>
              </a:ext>
            </a:extLst>
          </p:cNvPr>
          <p:cNvSpPr/>
          <p:nvPr/>
        </p:nvSpPr>
        <p:spPr>
          <a:xfrm>
            <a:off x="2038421" y="1021978"/>
            <a:ext cx="1256477" cy="690801"/>
          </a:xfrm>
          <a:prstGeom prst="ellipse">
            <a:avLst/>
          </a:prstGeom>
          <a:noFill/>
          <a:ln>
            <a:solidFill>
              <a:srgbClr val="F3786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a:p>
        </p:txBody>
      </p:sp>
      <p:pic>
        <p:nvPicPr>
          <p:cNvPr id="10" name="Bilde 9">
            <a:extLst>
              <a:ext uri="{FF2B5EF4-FFF2-40B4-BE49-F238E27FC236}">
                <a16:creationId xmlns:a16="http://schemas.microsoft.com/office/drawing/2014/main" id="{9ADB9387-3C31-7DFB-F4B7-A31108C75E8E}"/>
              </a:ext>
            </a:extLst>
          </p:cNvPr>
          <p:cNvPicPr>
            <a:picLocks noChangeAspect="1"/>
          </p:cNvPicPr>
          <p:nvPr/>
        </p:nvPicPr>
        <p:blipFill>
          <a:blip r:embed="rId3"/>
          <a:stretch>
            <a:fillRect/>
          </a:stretch>
        </p:blipFill>
        <p:spPr>
          <a:xfrm>
            <a:off x="3361995" y="1095936"/>
            <a:ext cx="2898439" cy="4182033"/>
          </a:xfrm>
          <a:prstGeom prst="rect">
            <a:avLst/>
          </a:prstGeom>
        </p:spPr>
      </p:pic>
      <p:sp>
        <p:nvSpPr>
          <p:cNvPr id="13" name="Ellipse 12">
            <a:extLst>
              <a:ext uri="{FF2B5EF4-FFF2-40B4-BE49-F238E27FC236}">
                <a16:creationId xmlns:a16="http://schemas.microsoft.com/office/drawing/2014/main" id="{A2EF388A-D0C6-0469-3D1B-259E8105B38A}"/>
              </a:ext>
            </a:extLst>
          </p:cNvPr>
          <p:cNvSpPr/>
          <p:nvPr/>
        </p:nvSpPr>
        <p:spPr>
          <a:xfrm>
            <a:off x="4944399" y="1095937"/>
            <a:ext cx="1256477" cy="690801"/>
          </a:xfrm>
          <a:prstGeom prst="ellipse">
            <a:avLst/>
          </a:prstGeom>
          <a:noFill/>
          <a:ln>
            <a:solidFill>
              <a:srgbClr val="F3786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a:p>
        </p:txBody>
      </p:sp>
      <p:pic>
        <p:nvPicPr>
          <p:cNvPr id="17" name="Bilde 16">
            <a:extLst>
              <a:ext uri="{FF2B5EF4-FFF2-40B4-BE49-F238E27FC236}">
                <a16:creationId xmlns:a16="http://schemas.microsoft.com/office/drawing/2014/main" id="{5333D40C-6F3E-88CD-9871-8EC7020D1BA8}"/>
              </a:ext>
            </a:extLst>
          </p:cNvPr>
          <p:cNvPicPr>
            <a:picLocks noChangeAspect="1"/>
          </p:cNvPicPr>
          <p:nvPr/>
        </p:nvPicPr>
        <p:blipFill>
          <a:blip r:embed="rId4"/>
          <a:stretch>
            <a:fillRect/>
          </a:stretch>
        </p:blipFill>
        <p:spPr>
          <a:xfrm>
            <a:off x="6327531" y="1095936"/>
            <a:ext cx="2858035" cy="4182033"/>
          </a:xfrm>
          <a:prstGeom prst="rect">
            <a:avLst/>
          </a:prstGeom>
        </p:spPr>
      </p:pic>
      <p:sp>
        <p:nvSpPr>
          <p:cNvPr id="18" name="Ellipse 17">
            <a:extLst>
              <a:ext uri="{FF2B5EF4-FFF2-40B4-BE49-F238E27FC236}">
                <a16:creationId xmlns:a16="http://schemas.microsoft.com/office/drawing/2014/main" id="{343A5AEB-5DC1-F461-5CD6-F6E93C48DC8C}"/>
              </a:ext>
            </a:extLst>
          </p:cNvPr>
          <p:cNvSpPr/>
          <p:nvPr/>
        </p:nvSpPr>
        <p:spPr>
          <a:xfrm>
            <a:off x="7929089" y="1095936"/>
            <a:ext cx="1256477" cy="690801"/>
          </a:xfrm>
          <a:prstGeom prst="ellipse">
            <a:avLst/>
          </a:prstGeom>
          <a:noFill/>
          <a:ln>
            <a:solidFill>
              <a:srgbClr val="F3786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b-NO"/>
          </a:p>
        </p:txBody>
      </p:sp>
    </p:spTree>
    <p:extLst>
      <p:ext uri="{BB962C8B-B14F-4D97-AF65-F5344CB8AC3E}">
        <p14:creationId xmlns:p14="http://schemas.microsoft.com/office/powerpoint/2010/main" val="2588359592"/>
      </p:ext>
    </p:extLst>
  </p:cSld>
  <p:clrMapOvr>
    <a:masterClrMapping/>
  </p:clrMapOvr>
</p:sld>
</file>

<file path=ppt/slides/slide10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1" name="Bilde 20">
            <a:extLst>
              <a:ext uri="{FF2B5EF4-FFF2-40B4-BE49-F238E27FC236}">
                <a16:creationId xmlns:a16="http://schemas.microsoft.com/office/drawing/2014/main" id="{68887D20-0D43-4DDB-8762-9EC57D07EE50}"/>
              </a:ext>
            </a:extLst>
          </p:cNvPr>
          <p:cNvPicPr>
            <a:picLocks noChangeAspect="1"/>
          </p:cNvPicPr>
          <p:nvPr/>
        </p:nvPicPr>
        <p:blipFill>
          <a:blip r:embed="rId2"/>
          <a:stretch>
            <a:fillRect/>
          </a:stretch>
        </p:blipFill>
        <p:spPr>
          <a:xfrm>
            <a:off x="3664178" y="4076111"/>
            <a:ext cx="8527822" cy="2757468"/>
          </a:xfrm>
          <a:prstGeom prst="rect">
            <a:avLst/>
          </a:prstGeom>
        </p:spPr>
      </p:pic>
      <p:sp>
        <p:nvSpPr>
          <p:cNvPr id="2" name="Tittel 1">
            <a:extLst>
              <a:ext uri="{FF2B5EF4-FFF2-40B4-BE49-F238E27FC236}">
                <a16:creationId xmlns:a16="http://schemas.microsoft.com/office/drawing/2014/main" id="{4C8F2A16-D72D-4727-9389-389EA5B632E1}"/>
              </a:ext>
            </a:extLst>
          </p:cNvPr>
          <p:cNvSpPr>
            <a:spLocks noGrp="1"/>
          </p:cNvSpPr>
          <p:nvPr>
            <p:ph type="title"/>
          </p:nvPr>
        </p:nvSpPr>
        <p:spPr/>
        <p:txBody>
          <a:bodyPr/>
          <a:lstStyle/>
          <a:p>
            <a:r>
              <a:rPr lang="nb-NO" b="1" dirty="0"/>
              <a:t>Overfør sesjoner til FHI</a:t>
            </a:r>
          </a:p>
        </p:txBody>
      </p:sp>
      <p:sp>
        <p:nvSpPr>
          <p:cNvPr id="4" name="Plassholder for tekst 3">
            <a:extLst>
              <a:ext uri="{FF2B5EF4-FFF2-40B4-BE49-F238E27FC236}">
                <a16:creationId xmlns:a16="http://schemas.microsoft.com/office/drawing/2014/main" id="{16940017-625A-4BEE-A04F-3DEBEA95D32E}"/>
              </a:ext>
            </a:extLst>
          </p:cNvPr>
          <p:cNvSpPr>
            <a:spLocks noGrp="1"/>
          </p:cNvSpPr>
          <p:nvPr>
            <p:ph type="body" sz="quarter" idx="13"/>
          </p:nvPr>
        </p:nvSpPr>
        <p:spPr>
          <a:xfrm>
            <a:off x="903056" y="1600939"/>
            <a:ext cx="10515600" cy="1905659"/>
          </a:xfrm>
        </p:spPr>
        <p:txBody>
          <a:bodyPr>
            <a:normAutofit fontScale="70000" lnSpcReduction="20000"/>
          </a:bodyPr>
          <a:lstStyle/>
          <a:p>
            <a:pPr>
              <a:buFont typeface="Arial" panose="020B0604020202020204" pitchFamily="34" charset="0"/>
              <a:buChar char="•"/>
            </a:pPr>
            <a:r>
              <a:rPr lang="nb-NO" dirty="0"/>
              <a:t>Koordinator beslutter hvilke sesjoner som skal overføres FHI og det nasjonale datasettet.</a:t>
            </a:r>
          </a:p>
          <a:p>
            <a:pPr>
              <a:buFont typeface="Arial" panose="020B0604020202020204" pitchFamily="34" charset="0"/>
              <a:buChar char="•"/>
            </a:pPr>
            <a:r>
              <a:rPr lang="nb-NO" dirty="0"/>
              <a:t>Når man åpner «Overfør sesjoner til FHI» kommer det en liste med alle sesjoner som ikke er overført FHI. Under listen følger det en ny liste med sesjoner som allerede er overført FHI.</a:t>
            </a:r>
          </a:p>
          <a:p>
            <a:pPr>
              <a:buFont typeface="Arial" panose="020B0604020202020204" pitchFamily="34" charset="0"/>
              <a:buChar char="•"/>
            </a:pPr>
            <a:r>
              <a:rPr lang="nb-NO" dirty="0"/>
              <a:t>Listen kan begrenses ved å søke på observatør og/eller sesjonstype. </a:t>
            </a:r>
          </a:p>
          <a:p>
            <a:pPr>
              <a:buFont typeface="Arial" panose="020B0604020202020204" pitchFamily="34" charset="0"/>
              <a:buChar char="•"/>
            </a:pPr>
            <a:r>
              <a:rPr lang="nb-NO" dirty="0"/>
              <a:t>Sesjonene overføres enkeltvis ved å trykke på «Overfør til FHI».</a:t>
            </a:r>
          </a:p>
          <a:p>
            <a:endParaRPr lang="nb-NO" dirty="0"/>
          </a:p>
        </p:txBody>
      </p:sp>
      <p:cxnSp>
        <p:nvCxnSpPr>
          <p:cNvPr id="11" name="Rett pilkobling 10">
            <a:extLst>
              <a:ext uri="{FF2B5EF4-FFF2-40B4-BE49-F238E27FC236}">
                <a16:creationId xmlns:a16="http://schemas.microsoft.com/office/drawing/2014/main" id="{0FA43E4E-C992-4DCA-A78D-24AE6C472E2E}"/>
              </a:ext>
            </a:extLst>
          </p:cNvPr>
          <p:cNvCxnSpPr>
            <a:cxnSpLocks/>
          </p:cNvCxnSpPr>
          <p:nvPr/>
        </p:nvCxnSpPr>
        <p:spPr>
          <a:xfrm>
            <a:off x="5512714" y="3865752"/>
            <a:ext cx="0" cy="535209"/>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cxnSp>
        <p:nvCxnSpPr>
          <p:cNvPr id="14" name="Rett pilkobling 13">
            <a:extLst>
              <a:ext uri="{FF2B5EF4-FFF2-40B4-BE49-F238E27FC236}">
                <a16:creationId xmlns:a16="http://schemas.microsoft.com/office/drawing/2014/main" id="{FFB2638E-4EFA-4C4F-BB03-705F8D49CCAA}"/>
              </a:ext>
            </a:extLst>
          </p:cNvPr>
          <p:cNvCxnSpPr>
            <a:cxnSpLocks/>
          </p:cNvCxnSpPr>
          <p:nvPr/>
        </p:nvCxnSpPr>
        <p:spPr>
          <a:xfrm>
            <a:off x="2716886" y="5208627"/>
            <a:ext cx="1158897" cy="0"/>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cxnSp>
        <p:nvCxnSpPr>
          <p:cNvPr id="16" name="Rett pilkobling 15">
            <a:extLst>
              <a:ext uri="{FF2B5EF4-FFF2-40B4-BE49-F238E27FC236}">
                <a16:creationId xmlns:a16="http://schemas.microsoft.com/office/drawing/2014/main" id="{20B33C2B-3175-4D20-92C7-27909190F1E9}"/>
              </a:ext>
            </a:extLst>
          </p:cNvPr>
          <p:cNvCxnSpPr>
            <a:cxnSpLocks/>
          </p:cNvCxnSpPr>
          <p:nvPr/>
        </p:nvCxnSpPr>
        <p:spPr>
          <a:xfrm flipH="1">
            <a:off x="7830508" y="4585156"/>
            <a:ext cx="293837" cy="452048"/>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cxnSp>
        <p:nvCxnSpPr>
          <p:cNvPr id="18" name="Rett pilkobling 17">
            <a:extLst>
              <a:ext uri="{FF2B5EF4-FFF2-40B4-BE49-F238E27FC236}">
                <a16:creationId xmlns:a16="http://schemas.microsoft.com/office/drawing/2014/main" id="{95734B34-D651-4811-ABAB-1909A7BBB25F}"/>
              </a:ext>
            </a:extLst>
          </p:cNvPr>
          <p:cNvCxnSpPr>
            <a:cxnSpLocks/>
          </p:cNvCxnSpPr>
          <p:nvPr/>
        </p:nvCxnSpPr>
        <p:spPr>
          <a:xfrm flipH="1">
            <a:off x="10160365" y="4749727"/>
            <a:ext cx="680867" cy="917800"/>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685670233"/>
      </p:ext>
    </p:extLst>
  </p:cSld>
  <p:clrMapOvr>
    <a:masterClrMapping/>
  </p:clrMapOvr>
</p:sld>
</file>

<file path=ppt/slides/slide10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8E26A334-2C12-4364-B882-586879F97EA5}"/>
              </a:ext>
            </a:extLst>
          </p:cNvPr>
          <p:cNvSpPr>
            <a:spLocks noGrp="1"/>
          </p:cNvSpPr>
          <p:nvPr>
            <p:ph type="title"/>
          </p:nvPr>
        </p:nvSpPr>
        <p:spPr/>
        <p:txBody>
          <a:bodyPr/>
          <a:lstStyle/>
          <a:p>
            <a:r>
              <a:rPr lang="nb-NO" b="1" dirty="0"/>
              <a:t>Overfør sesjoner til FHI forts.</a:t>
            </a:r>
          </a:p>
        </p:txBody>
      </p:sp>
      <p:sp>
        <p:nvSpPr>
          <p:cNvPr id="4" name="Plassholder for tekst 3">
            <a:extLst>
              <a:ext uri="{FF2B5EF4-FFF2-40B4-BE49-F238E27FC236}">
                <a16:creationId xmlns:a16="http://schemas.microsoft.com/office/drawing/2014/main" id="{5B51CA9D-EA2C-4732-8D86-4A9FCEC297FD}"/>
              </a:ext>
            </a:extLst>
          </p:cNvPr>
          <p:cNvSpPr>
            <a:spLocks noGrp="1"/>
          </p:cNvSpPr>
          <p:nvPr>
            <p:ph type="body" sz="quarter" idx="13"/>
          </p:nvPr>
        </p:nvSpPr>
        <p:spPr>
          <a:xfrm>
            <a:off x="1015339" y="1974916"/>
            <a:ext cx="10515600" cy="697638"/>
          </a:xfrm>
        </p:spPr>
        <p:txBody>
          <a:bodyPr>
            <a:normAutofit/>
          </a:bodyPr>
          <a:lstStyle/>
          <a:p>
            <a:pPr>
              <a:buFont typeface="Arial" panose="020B0604020202020204" pitchFamily="34" charset="0"/>
              <a:buChar char="•"/>
            </a:pPr>
            <a:r>
              <a:rPr lang="nb-NO" sz="2000" dirty="0"/>
              <a:t>Sesjonen blir markert som «Overført til FHI» i systemet, i listen over «Overførte sesjoner».</a:t>
            </a:r>
          </a:p>
        </p:txBody>
      </p:sp>
      <p:pic>
        <p:nvPicPr>
          <p:cNvPr id="5" name="Bilde 4">
            <a:extLst>
              <a:ext uri="{FF2B5EF4-FFF2-40B4-BE49-F238E27FC236}">
                <a16:creationId xmlns:a16="http://schemas.microsoft.com/office/drawing/2014/main" id="{B9FCE79A-DDC3-4426-88A4-07D0EFDAE55B}"/>
              </a:ext>
            </a:extLst>
          </p:cNvPr>
          <p:cNvPicPr>
            <a:picLocks noChangeAspect="1"/>
          </p:cNvPicPr>
          <p:nvPr/>
        </p:nvPicPr>
        <p:blipFill>
          <a:blip r:embed="rId2"/>
          <a:stretch>
            <a:fillRect/>
          </a:stretch>
        </p:blipFill>
        <p:spPr>
          <a:xfrm>
            <a:off x="815936" y="2933975"/>
            <a:ext cx="10433175" cy="3092592"/>
          </a:xfrm>
          <a:prstGeom prst="rect">
            <a:avLst/>
          </a:prstGeom>
        </p:spPr>
      </p:pic>
      <p:sp>
        <p:nvSpPr>
          <p:cNvPr id="8" name="Plassholder for tekst 7">
            <a:extLst>
              <a:ext uri="{FF2B5EF4-FFF2-40B4-BE49-F238E27FC236}">
                <a16:creationId xmlns:a16="http://schemas.microsoft.com/office/drawing/2014/main" id="{D563AF1C-D006-41CB-B788-FE8C0F409C41}"/>
              </a:ext>
            </a:extLst>
          </p:cNvPr>
          <p:cNvSpPr>
            <a:spLocks noGrp="1"/>
          </p:cNvSpPr>
          <p:nvPr>
            <p:ph type="body" sz="quarter" idx="11"/>
          </p:nvPr>
        </p:nvSpPr>
        <p:spPr/>
        <p:txBody>
          <a:bodyPr/>
          <a:lstStyle/>
          <a:p>
            <a:endParaRPr lang="nb-NO"/>
          </a:p>
        </p:txBody>
      </p:sp>
      <p:cxnSp>
        <p:nvCxnSpPr>
          <p:cNvPr id="9" name="Rett pilkobling 8">
            <a:extLst>
              <a:ext uri="{FF2B5EF4-FFF2-40B4-BE49-F238E27FC236}">
                <a16:creationId xmlns:a16="http://schemas.microsoft.com/office/drawing/2014/main" id="{53B8CEE7-2015-4F3D-85F2-6E226311C64E}"/>
              </a:ext>
            </a:extLst>
          </p:cNvPr>
          <p:cNvCxnSpPr>
            <a:cxnSpLocks/>
          </p:cNvCxnSpPr>
          <p:nvPr/>
        </p:nvCxnSpPr>
        <p:spPr>
          <a:xfrm flipH="1">
            <a:off x="9647250" y="3429000"/>
            <a:ext cx="1825510" cy="1700631"/>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481913137"/>
      </p:ext>
    </p:extLst>
  </p:cSld>
  <p:clrMapOvr>
    <a:masterClrMapping/>
  </p:clrMapOvr>
</p:sld>
</file>

<file path=ppt/slides/slide10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6" name="Bilde 15">
            <a:extLst>
              <a:ext uri="{FF2B5EF4-FFF2-40B4-BE49-F238E27FC236}">
                <a16:creationId xmlns:a16="http://schemas.microsoft.com/office/drawing/2014/main" id="{6A7274D3-9123-422A-AD11-E85C231A3BC4}"/>
              </a:ext>
            </a:extLst>
          </p:cNvPr>
          <p:cNvPicPr>
            <a:picLocks noChangeAspect="1"/>
          </p:cNvPicPr>
          <p:nvPr/>
        </p:nvPicPr>
        <p:blipFill>
          <a:blip r:embed="rId2"/>
          <a:stretch>
            <a:fillRect/>
          </a:stretch>
        </p:blipFill>
        <p:spPr>
          <a:xfrm>
            <a:off x="875573" y="3322184"/>
            <a:ext cx="10515601" cy="3400216"/>
          </a:xfrm>
          <a:prstGeom prst="rect">
            <a:avLst/>
          </a:prstGeom>
        </p:spPr>
      </p:pic>
      <p:sp>
        <p:nvSpPr>
          <p:cNvPr id="2" name="Tittel 1">
            <a:extLst>
              <a:ext uri="{FF2B5EF4-FFF2-40B4-BE49-F238E27FC236}">
                <a16:creationId xmlns:a16="http://schemas.microsoft.com/office/drawing/2014/main" id="{8FDB3556-2801-49DC-9400-A308B93A8474}"/>
              </a:ext>
            </a:extLst>
          </p:cNvPr>
          <p:cNvSpPr>
            <a:spLocks noGrp="1"/>
          </p:cNvSpPr>
          <p:nvPr>
            <p:ph type="title"/>
          </p:nvPr>
        </p:nvSpPr>
        <p:spPr>
          <a:xfrm>
            <a:off x="1015339" y="572380"/>
            <a:ext cx="10803006" cy="644151"/>
          </a:xfrm>
        </p:spPr>
        <p:txBody>
          <a:bodyPr/>
          <a:lstStyle/>
          <a:p>
            <a:r>
              <a:rPr lang="nb-NO" b="1" dirty="0"/>
              <a:t>Slette sesjoner</a:t>
            </a:r>
          </a:p>
        </p:txBody>
      </p:sp>
      <p:sp>
        <p:nvSpPr>
          <p:cNvPr id="4" name="Plassholder for tekst 3">
            <a:extLst>
              <a:ext uri="{FF2B5EF4-FFF2-40B4-BE49-F238E27FC236}">
                <a16:creationId xmlns:a16="http://schemas.microsoft.com/office/drawing/2014/main" id="{D620400E-FE90-4FDA-AC74-28BFE73C26C1}"/>
              </a:ext>
            </a:extLst>
          </p:cNvPr>
          <p:cNvSpPr>
            <a:spLocks noGrp="1"/>
          </p:cNvSpPr>
          <p:nvPr>
            <p:ph type="body" sz="quarter" idx="13"/>
          </p:nvPr>
        </p:nvSpPr>
        <p:spPr>
          <a:xfrm>
            <a:off x="875574" y="1489348"/>
            <a:ext cx="10515600" cy="1214381"/>
          </a:xfrm>
        </p:spPr>
        <p:txBody>
          <a:bodyPr>
            <a:normAutofit/>
          </a:bodyPr>
          <a:lstStyle/>
          <a:p>
            <a:pPr>
              <a:buFont typeface="Arial" panose="020B0604020202020204" pitchFamily="34" charset="0"/>
              <a:buChar char="•"/>
            </a:pPr>
            <a:r>
              <a:rPr lang="nb-NO" sz="2000" dirty="0"/>
              <a:t>Koordinator kan redigere data og slette sesjoner frem til en sesjon er sendt FHI. Koordinatoren kan ikke rediger i en sesjon som er overført til FHI. </a:t>
            </a:r>
          </a:p>
          <a:p>
            <a:pPr>
              <a:buFont typeface="Arial" panose="020B0604020202020204" pitchFamily="34" charset="0"/>
              <a:buChar char="•"/>
            </a:pPr>
            <a:r>
              <a:rPr lang="nb-NO" sz="2000" dirty="0"/>
              <a:t>For å slette sesjoner må koordinator gå inn på «Overfør sesjoner til FHI» og velge «Slett sesjon».</a:t>
            </a:r>
          </a:p>
        </p:txBody>
      </p:sp>
      <p:cxnSp>
        <p:nvCxnSpPr>
          <p:cNvPr id="11" name="Rett pilkobling 10">
            <a:extLst>
              <a:ext uri="{FF2B5EF4-FFF2-40B4-BE49-F238E27FC236}">
                <a16:creationId xmlns:a16="http://schemas.microsoft.com/office/drawing/2014/main" id="{705B4036-E3AE-40A2-B4C0-C2AC4A3C7381}"/>
              </a:ext>
            </a:extLst>
          </p:cNvPr>
          <p:cNvCxnSpPr>
            <a:cxnSpLocks/>
          </p:cNvCxnSpPr>
          <p:nvPr/>
        </p:nvCxnSpPr>
        <p:spPr>
          <a:xfrm>
            <a:off x="3144484" y="2973445"/>
            <a:ext cx="0" cy="723159"/>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cxnSp>
        <p:nvCxnSpPr>
          <p:cNvPr id="13" name="Rett pilkobling 12">
            <a:extLst>
              <a:ext uri="{FF2B5EF4-FFF2-40B4-BE49-F238E27FC236}">
                <a16:creationId xmlns:a16="http://schemas.microsoft.com/office/drawing/2014/main" id="{1ADCE37D-29EF-42DD-BE36-766AEE05DF9E}"/>
              </a:ext>
            </a:extLst>
          </p:cNvPr>
          <p:cNvCxnSpPr>
            <a:cxnSpLocks/>
          </p:cNvCxnSpPr>
          <p:nvPr/>
        </p:nvCxnSpPr>
        <p:spPr>
          <a:xfrm flipH="1">
            <a:off x="9997221" y="3696604"/>
            <a:ext cx="1821124" cy="1783381"/>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924761345"/>
      </p:ext>
    </p:extLst>
  </p:cSld>
  <p:clrMapOvr>
    <a:masterClrMapping/>
  </p:clrMapOvr>
</p:sld>
</file>

<file path=ppt/slides/slide10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2A0B82F3-2FB3-423F-8B2D-6A50D61539D8}"/>
              </a:ext>
            </a:extLst>
          </p:cNvPr>
          <p:cNvSpPr>
            <a:spLocks noGrp="1"/>
          </p:cNvSpPr>
          <p:nvPr>
            <p:ph type="title"/>
          </p:nvPr>
        </p:nvSpPr>
        <p:spPr>
          <a:xfrm>
            <a:off x="735630" y="603601"/>
            <a:ext cx="10720740" cy="644151"/>
          </a:xfrm>
        </p:spPr>
        <p:txBody>
          <a:bodyPr/>
          <a:lstStyle/>
          <a:p>
            <a:r>
              <a:rPr lang="nb-NO" b="1" dirty="0"/>
              <a:t>Redigere observasjoner</a:t>
            </a:r>
          </a:p>
        </p:txBody>
      </p:sp>
      <p:sp>
        <p:nvSpPr>
          <p:cNvPr id="4" name="Plassholder for tekst 3">
            <a:extLst>
              <a:ext uri="{FF2B5EF4-FFF2-40B4-BE49-F238E27FC236}">
                <a16:creationId xmlns:a16="http://schemas.microsoft.com/office/drawing/2014/main" id="{CD571065-8BEB-4E10-8310-8CC7356DA7D8}"/>
              </a:ext>
            </a:extLst>
          </p:cNvPr>
          <p:cNvSpPr>
            <a:spLocks noGrp="1"/>
          </p:cNvSpPr>
          <p:nvPr>
            <p:ph type="body" sz="quarter" idx="13"/>
          </p:nvPr>
        </p:nvSpPr>
        <p:spPr>
          <a:xfrm>
            <a:off x="667225" y="1696266"/>
            <a:ext cx="10515600" cy="1790295"/>
          </a:xfrm>
        </p:spPr>
        <p:txBody>
          <a:bodyPr>
            <a:normAutofit/>
          </a:bodyPr>
          <a:lstStyle/>
          <a:p>
            <a:pPr>
              <a:buFont typeface="Arial" panose="020B0604020202020204" pitchFamily="34" charset="0"/>
              <a:buChar char="•"/>
            </a:pPr>
            <a:r>
              <a:rPr lang="nb-NO" dirty="0"/>
              <a:t>Koordinator kan redigere frem til sesjonen er sendt FHI. </a:t>
            </a:r>
          </a:p>
          <a:p>
            <a:pPr>
              <a:buFont typeface="Arial" panose="020B0604020202020204" pitchFamily="34" charset="0"/>
              <a:buChar char="•"/>
            </a:pPr>
            <a:r>
              <a:rPr lang="nb-NO" dirty="0"/>
              <a:t>Koordinator kan gå inn to steder i toppmenyen for å redigere, via «Observasjoner» eller via «Overfør seksjoner til FHI».</a:t>
            </a:r>
          </a:p>
          <a:p>
            <a:pPr marL="0" indent="0">
              <a:buNone/>
            </a:pPr>
            <a:endParaRPr lang="nb-NO" dirty="0"/>
          </a:p>
        </p:txBody>
      </p:sp>
      <p:pic>
        <p:nvPicPr>
          <p:cNvPr id="14" name="Bilde 13">
            <a:extLst>
              <a:ext uri="{FF2B5EF4-FFF2-40B4-BE49-F238E27FC236}">
                <a16:creationId xmlns:a16="http://schemas.microsoft.com/office/drawing/2014/main" id="{7C2BEAA0-7E0F-4005-ACB2-BCD902A6B492}"/>
              </a:ext>
            </a:extLst>
          </p:cNvPr>
          <p:cNvPicPr>
            <a:picLocks noChangeAspect="1"/>
          </p:cNvPicPr>
          <p:nvPr/>
        </p:nvPicPr>
        <p:blipFill>
          <a:blip r:embed="rId2"/>
          <a:stretch>
            <a:fillRect/>
          </a:stretch>
        </p:blipFill>
        <p:spPr>
          <a:xfrm>
            <a:off x="735630" y="4349191"/>
            <a:ext cx="10515601" cy="1347952"/>
          </a:xfrm>
          <a:prstGeom prst="rect">
            <a:avLst/>
          </a:prstGeom>
        </p:spPr>
      </p:pic>
      <p:cxnSp>
        <p:nvCxnSpPr>
          <p:cNvPr id="15" name="Rett pilkobling 14">
            <a:extLst>
              <a:ext uri="{FF2B5EF4-FFF2-40B4-BE49-F238E27FC236}">
                <a16:creationId xmlns:a16="http://schemas.microsoft.com/office/drawing/2014/main" id="{A0CB4BCE-87F5-425F-97DC-9FFBB2E5E39C}"/>
              </a:ext>
            </a:extLst>
          </p:cNvPr>
          <p:cNvCxnSpPr>
            <a:cxnSpLocks/>
          </p:cNvCxnSpPr>
          <p:nvPr/>
        </p:nvCxnSpPr>
        <p:spPr>
          <a:xfrm>
            <a:off x="2039310" y="3854953"/>
            <a:ext cx="0" cy="1295481"/>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cxnSp>
        <p:nvCxnSpPr>
          <p:cNvPr id="17" name="Rett pilkobling 16">
            <a:extLst>
              <a:ext uri="{FF2B5EF4-FFF2-40B4-BE49-F238E27FC236}">
                <a16:creationId xmlns:a16="http://schemas.microsoft.com/office/drawing/2014/main" id="{D768A4DA-B33D-4F59-A1EA-F4CC0F099A96}"/>
              </a:ext>
            </a:extLst>
          </p:cNvPr>
          <p:cNvCxnSpPr>
            <a:cxnSpLocks/>
          </p:cNvCxnSpPr>
          <p:nvPr/>
        </p:nvCxnSpPr>
        <p:spPr>
          <a:xfrm>
            <a:off x="3612648" y="3854953"/>
            <a:ext cx="0" cy="1295481"/>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683700437"/>
      </p:ext>
    </p:extLst>
  </p:cSld>
  <p:clrMapOvr>
    <a:masterClrMapping/>
  </p:clrMapOvr>
</p:sld>
</file>

<file path=ppt/slides/slide10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0823120F-15C4-42E4-A304-5C08A0CF5FAE}"/>
              </a:ext>
            </a:extLst>
          </p:cNvPr>
          <p:cNvSpPr>
            <a:spLocks noGrp="1"/>
          </p:cNvSpPr>
          <p:nvPr>
            <p:ph type="title"/>
          </p:nvPr>
        </p:nvSpPr>
        <p:spPr/>
        <p:txBody>
          <a:bodyPr/>
          <a:lstStyle/>
          <a:p>
            <a:r>
              <a:rPr lang="nb-NO" b="1" dirty="0"/>
              <a:t>Redigere observasjoner forts. </a:t>
            </a:r>
          </a:p>
        </p:txBody>
      </p:sp>
      <p:sp>
        <p:nvSpPr>
          <p:cNvPr id="4" name="Plassholder for tekst 3">
            <a:extLst>
              <a:ext uri="{FF2B5EF4-FFF2-40B4-BE49-F238E27FC236}">
                <a16:creationId xmlns:a16="http://schemas.microsoft.com/office/drawing/2014/main" id="{054E917E-2CD7-43CF-A00B-9A58A61780A9}"/>
              </a:ext>
            </a:extLst>
          </p:cNvPr>
          <p:cNvSpPr>
            <a:spLocks noGrp="1"/>
          </p:cNvSpPr>
          <p:nvPr>
            <p:ph type="body" sz="quarter" idx="13"/>
          </p:nvPr>
        </p:nvSpPr>
        <p:spPr>
          <a:xfrm>
            <a:off x="914400" y="1533138"/>
            <a:ext cx="10515600" cy="1670978"/>
          </a:xfrm>
        </p:spPr>
        <p:txBody>
          <a:bodyPr>
            <a:normAutofit lnSpcReduction="10000"/>
          </a:bodyPr>
          <a:lstStyle/>
          <a:p>
            <a:pPr>
              <a:buFont typeface="Arial" panose="020B0604020202020204" pitchFamily="34" charset="0"/>
              <a:buChar char="•"/>
            </a:pPr>
            <a:r>
              <a:rPr lang="nb-NO" sz="2200" dirty="0"/>
              <a:t>Velg en aktuell sesjon fra listen, enten ved å gå inn via «Observasjoner» eller «Overfør sesjoner til FHI» i toppmenyen.  Overføringsstatus må være «Overført til koordinator» (kan ikke være «Overført FHI).</a:t>
            </a:r>
          </a:p>
          <a:p>
            <a:pPr>
              <a:buFont typeface="Arial" panose="020B0604020202020204" pitchFamily="34" charset="0"/>
              <a:buChar char="•"/>
            </a:pPr>
            <a:r>
              <a:rPr lang="nb-NO" sz="2200" dirty="0"/>
              <a:t>Åpne sesjonen med rullgardin til høyre for sesjonen.</a:t>
            </a:r>
          </a:p>
          <a:p>
            <a:pPr>
              <a:buFont typeface="Arial" panose="020B0604020202020204" pitchFamily="34" charset="0"/>
              <a:buChar char="•"/>
            </a:pPr>
            <a:endParaRPr lang="nb-NO" dirty="0"/>
          </a:p>
        </p:txBody>
      </p:sp>
      <p:pic>
        <p:nvPicPr>
          <p:cNvPr id="6" name="Bilde 5">
            <a:extLst>
              <a:ext uri="{FF2B5EF4-FFF2-40B4-BE49-F238E27FC236}">
                <a16:creationId xmlns:a16="http://schemas.microsoft.com/office/drawing/2014/main" id="{C6932D2E-17E3-450E-9AFE-B7C54AF3D12E}"/>
              </a:ext>
            </a:extLst>
          </p:cNvPr>
          <p:cNvPicPr>
            <a:picLocks noChangeAspect="1"/>
          </p:cNvPicPr>
          <p:nvPr/>
        </p:nvPicPr>
        <p:blipFill>
          <a:blip r:embed="rId2"/>
          <a:stretch>
            <a:fillRect/>
          </a:stretch>
        </p:blipFill>
        <p:spPr>
          <a:xfrm>
            <a:off x="3776011" y="3565503"/>
            <a:ext cx="8054176" cy="3224708"/>
          </a:xfrm>
          <a:prstGeom prst="rect">
            <a:avLst/>
          </a:prstGeom>
        </p:spPr>
      </p:pic>
      <p:sp>
        <p:nvSpPr>
          <p:cNvPr id="7" name="TekstSylinder 6">
            <a:extLst>
              <a:ext uri="{FF2B5EF4-FFF2-40B4-BE49-F238E27FC236}">
                <a16:creationId xmlns:a16="http://schemas.microsoft.com/office/drawing/2014/main" id="{AC63E70A-3C57-4933-8859-FCDE1C00C036}"/>
              </a:ext>
            </a:extLst>
          </p:cNvPr>
          <p:cNvSpPr txBox="1"/>
          <p:nvPr/>
        </p:nvSpPr>
        <p:spPr>
          <a:xfrm>
            <a:off x="759259" y="3330324"/>
            <a:ext cx="2870109" cy="3170099"/>
          </a:xfrm>
          <a:prstGeom prst="rect">
            <a:avLst/>
          </a:prstGeom>
          <a:noFill/>
        </p:spPr>
        <p:txBody>
          <a:bodyPr wrap="square" rtlCol="0">
            <a:spAutoFit/>
          </a:bodyPr>
          <a:lstStyle/>
          <a:p>
            <a:pPr marL="342900" indent="-342900" algn="l">
              <a:buClr>
                <a:srgbClr val="F3786D"/>
              </a:buClr>
              <a:buFont typeface="Arial" panose="020B0604020202020204" pitchFamily="34" charset="0"/>
              <a:buChar char="•"/>
            </a:pPr>
            <a:r>
              <a:rPr lang="nb-NO" sz="2000" dirty="0"/>
              <a:t>Man kan redigere dato/tidspunkt og legge inn en kommentar til sesjonen.</a:t>
            </a:r>
          </a:p>
          <a:p>
            <a:pPr marL="342900" indent="-342900" algn="l">
              <a:buClr>
                <a:srgbClr val="F3786D"/>
              </a:buClr>
              <a:buFont typeface="Arial" panose="020B0604020202020204" pitchFamily="34" charset="0"/>
              <a:buChar char="•"/>
            </a:pPr>
            <a:endParaRPr lang="nb-NO" sz="2000" dirty="0"/>
          </a:p>
          <a:p>
            <a:pPr marL="342900" indent="-342900" algn="l">
              <a:buClr>
                <a:srgbClr val="F3786D"/>
              </a:buClr>
              <a:buFont typeface="Arial" panose="020B0604020202020204" pitchFamily="34" charset="0"/>
              <a:buChar char="•"/>
            </a:pPr>
            <a:r>
              <a:rPr lang="nb-NO" sz="2000" dirty="0"/>
              <a:t>Og man kan redigere den enkelte observasjon ved å klikke på linjen. </a:t>
            </a:r>
          </a:p>
        </p:txBody>
      </p:sp>
      <p:cxnSp>
        <p:nvCxnSpPr>
          <p:cNvPr id="8" name="Rett pilkobling 7">
            <a:extLst>
              <a:ext uri="{FF2B5EF4-FFF2-40B4-BE49-F238E27FC236}">
                <a16:creationId xmlns:a16="http://schemas.microsoft.com/office/drawing/2014/main" id="{F610AD12-B711-40D7-8818-CAAF7B503878}"/>
              </a:ext>
            </a:extLst>
          </p:cNvPr>
          <p:cNvCxnSpPr>
            <a:cxnSpLocks/>
          </p:cNvCxnSpPr>
          <p:nvPr/>
        </p:nvCxnSpPr>
        <p:spPr>
          <a:xfrm>
            <a:off x="3210268" y="3756277"/>
            <a:ext cx="697312" cy="565743"/>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cxnSp>
        <p:nvCxnSpPr>
          <p:cNvPr id="10" name="Rett pilkobling 9">
            <a:extLst>
              <a:ext uri="{FF2B5EF4-FFF2-40B4-BE49-F238E27FC236}">
                <a16:creationId xmlns:a16="http://schemas.microsoft.com/office/drawing/2014/main" id="{1B3753A0-58CA-48E5-800D-8342C8CA9341}"/>
              </a:ext>
            </a:extLst>
          </p:cNvPr>
          <p:cNvCxnSpPr>
            <a:cxnSpLocks/>
          </p:cNvCxnSpPr>
          <p:nvPr/>
        </p:nvCxnSpPr>
        <p:spPr>
          <a:xfrm flipV="1">
            <a:off x="3427355" y="5273244"/>
            <a:ext cx="611793" cy="70818"/>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998262225"/>
      </p:ext>
    </p:extLst>
  </p:cSld>
  <p:clrMapOvr>
    <a:masterClrMapping/>
  </p:clrMapOvr>
</p:sld>
</file>

<file path=ppt/slides/slide10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8" name="Bilde 17">
            <a:extLst>
              <a:ext uri="{FF2B5EF4-FFF2-40B4-BE49-F238E27FC236}">
                <a16:creationId xmlns:a16="http://schemas.microsoft.com/office/drawing/2014/main" id="{9727151F-1077-48A4-A1B7-A35E521B8715}"/>
              </a:ext>
            </a:extLst>
          </p:cNvPr>
          <p:cNvPicPr>
            <a:picLocks noChangeAspect="1"/>
          </p:cNvPicPr>
          <p:nvPr/>
        </p:nvPicPr>
        <p:blipFill>
          <a:blip r:embed="rId2"/>
          <a:stretch>
            <a:fillRect/>
          </a:stretch>
        </p:blipFill>
        <p:spPr>
          <a:xfrm>
            <a:off x="4325491" y="1136003"/>
            <a:ext cx="7286031" cy="5391393"/>
          </a:xfrm>
          <a:prstGeom prst="rect">
            <a:avLst/>
          </a:prstGeom>
        </p:spPr>
      </p:pic>
      <p:sp>
        <p:nvSpPr>
          <p:cNvPr id="2" name="Tittel 1">
            <a:extLst>
              <a:ext uri="{FF2B5EF4-FFF2-40B4-BE49-F238E27FC236}">
                <a16:creationId xmlns:a16="http://schemas.microsoft.com/office/drawing/2014/main" id="{D8FD759B-DEAC-4418-ADD1-29A2455A3D9C}"/>
              </a:ext>
            </a:extLst>
          </p:cNvPr>
          <p:cNvSpPr>
            <a:spLocks noGrp="1"/>
          </p:cNvSpPr>
          <p:nvPr>
            <p:ph type="title"/>
          </p:nvPr>
        </p:nvSpPr>
        <p:spPr>
          <a:xfrm>
            <a:off x="717822" y="567427"/>
            <a:ext cx="10756356" cy="644151"/>
          </a:xfrm>
        </p:spPr>
        <p:txBody>
          <a:bodyPr/>
          <a:lstStyle/>
          <a:p>
            <a:r>
              <a:rPr lang="nb-NO" b="1" dirty="0"/>
              <a:t>Redigere observasjoner forts.</a:t>
            </a:r>
          </a:p>
        </p:txBody>
      </p:sp>
      <p:sp>
        <p:nvSpPr>
          <p:cNvPr id="8" name="Plassholder for tekst 7">
            <a:extLst>
              <a:ext uri="{FF2B5EF4-FFF2-40B4-BE49-F238E27FC236}">
                <a16:creationId xmlns:a16="http://schemas.microsoft.com/office/drawing/2014/main" id="{464C89FE-E120-4BFB-AA73-09FAFA962E99}"/>
              </a:ext>
            </a:extLst>
          </p:cNvPr>
          <p:cNvSpPr>
            <a:spLocks noGrp="1"/>
          </p:cNvSpPr>
          <p:nvPr>
            <p:ph type="body" sz="quarter" idx="13"/>
          </p:nvPr>
        </p:nvSpPr>
        <p:spPr>
          <a:xfrm>
            <a:off x="717822" y="1466607"/>
            <a:ext cx="2874723" cy="4632669"/>
          </a:xfrm>
        </p:spPr>
        <p:txBody>
          <a:bodyPr>
            <a:normAutofit fontScale="85000" lnSpcReduction="20000"/>
          </a:bodyPr>
          <a:lstStyle/>
          <a:p>
            <a:r>
              <a:rPr lang="nb-NO" sz="2000" dirty="0"/>
              <a:t>Endre tidspunkt/legge inn kommentar. </a:t>
            </a:r>
          </a:p>
          <a:p>
            <a:endParaRPr lang="nb-NO" sz="2000" dirty="0"/>
          </a:p>
          <a:p>
            <a:r>
              <a:rPr lang="nb-NO" sz="2000" dirty="0"/>
              <a:t>Trykk på «Lagre endring» for å beholde endringene. </a:t>
            </a:r>
          </a:p>
          <a:p>
            <a:endParaRPr lang="nb-NO" sz="2000" dirty="0"/>
          </a:p>
          <a:p>
            <a:endParaRPr lang="nb-NO" sz="2000" dirty="0"/>
          </a:p>
          <a:p>
            <a:endParaRPr lang="nb-NO" sz="2000" dirty="0"/>
          </a:p>
          <a:p>
            <a:endParaRPr lang="nb-NO" sz="2000" dirty="0"/>
          </a:p>
          <a:p>
            <a:r>
              <a:rPr lang="nb-NO" sz="2000" dirty="0"/>
              <a:t>Man kan endre eller slette enkelt-observasjoner ved å trykke på linjen hvor observasjonen er registrert. </a:t>
            </a:r>
          </a:p>
          <a:p>
            <a:pPr marL="0" indent="0">
              <a:buNone/>
            </a:pPr>
            <a:endParaRPr lang="nb-NO" sz="2000" dirty="0"/>
          </a:p>
          <a:p>
            <a:r>
              <a:rPr lang="nb-NO" sz="2000" dirty="0"/>
              <a:t>Trykk på lagre for å beholde endringene. </a:t>
            </a:r>
          </a:p>
        </p:txBody>
      </p:sp>
      <p:cxnSp>
        <p:nvCxnSpPr>
          <p:cNvPr id="13" name="Rett pilkobling 12">
            <a:extLst>
              <a:ext uri="{FF2B5EF4-FFF2-40B4-BE49-F238E27FC236}">
                <a16:creationId xmlns:a16="http://schemas.microsoft.com/office/drawing/2014/main" id="{311FC1CE-1908-4C23-A63A-098B8E8D0811}"/>
              </a:ext>
            </a:extLst>
          </p:cNvPr>
          <p:cNvCxnSpPr>
            <a:cxnSpLocks/>
          </p:cNvCxnSpPr>
          <p:nvPr/>
        </p:nvCxnSpPr>
        <p:spPr>
          <a:xfrm>
            <a:off x="3380704" y="1670425"/>
            <a:ext cx="1125512" cy="1645097"/>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cxnSp>
        <p:nvCxnSpPr>
          <p:cNvPr id="15" name="Rett pilkobling 14">
            <a:extLst>
              <a:ext uri="{FF2B5EF4-FFF2-40B4-BE49-F238E27FC236}">
                <a16:creationId xmlns:a16="http://schemas.microsoft.com/office/drawing/2014/main" id="{DDAF62BE-2595-406D-A330-3B06EE56D8D2}"/>
              </a:ext>
            </a:extLst>
          </p:cNvPr>
          <p:cNvCxnSpPr>
            <a:cxnSpLocks/>
          </p:cNvCxnSpPr>
          <p:nvPr/>
        </p:nvCxnSpPr>
        <p:spPr>
          <a:xfrm>
            <a:off x="3486625" y="4663440"/>
            <a:ext cx="838866" cy="0"/>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cxnSp>
        <p:nvCxnSpPr>
          <p:cNvPr id="21" name="Rett pilkobling 20">
            <a:extLst>
              <a:ext uri="{FF2B5EF4-FFF2-40B4-BE49-F238E27FC236}">
                <a16:creationId xmlns:a16="http://schemas.microsoft.com/office/drawing/2014/main" id="{EFC1EA1F-D068-44EA-AB25-37444FE69D69}"/>
              </a:ext>
            </a:extLst>
          </p:cNvPr>
          <p:cNvCxnSpPr>
            <a:cxnSpLocks/>
          </p:cNvCxnSpPr>
          <p:nvPr/>
        </p:nvCxnSpPr>
        <p:spPr>
          <a:xfrm flipV="1">
            <a:off x="3524027" y="5394302"/>
            <a:ext cx="922983" cy="178056"/>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873366000"/>
      </p:ext>
    </p:extLst>
  </p:cSld>
  <p:clrMapOvr>
    <a:masterClrMapping/>
  </p:clrMapOvr>
</p:sld>
</file>

<file path=ppt/slides/slide10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9546DF22-29BA-4723-B155-F4A8BA4E207A}"/>
              </a:ext>
            </a:extLst>
          </p:cNvPr>
          <p:cNvSpPr>
            <a:spLocks noGrp="1"/>
          </p:cNvSpPr>
          <p:nvPr>
            <p:ph type="title"/>
          </p:nvPr>
        </p:nvSpPr>
        <p:spPr>
          <a:xfrm>
            <a:off x="1015458" y="718428"/>
            <a:ext cx="10787921" cy="644151"/>
          </a:xfrm>
        </p:spPr>
        <p:txBody>
          <a:bodyPr/>
          <a:lstStyle/>
          <a:p>
            <a:r>
              <a:rPr lang="nb-NO" b="1" dirty="0"/>
              <a:t>Predefinert kommentarer</a:t>
            </a:r>
            <a:endParaRPr lang="nb-NO" dirty="0"/>
          </a:p>
        </p:txBody>
      </p:sp>
      <p:sp>
        <p:nvSpPr>
          <p:cNvPr id="3" name="Plassholder for tekst 2">
            <a:extLst>
              <a:ext uri="{FF2B5EF4-FFF2-40B4-BE49-F238E27FC236}">
                <a16:creationId xmlns:a16="http://schemas.microsoft.com/office/drawing/2014/main" id="{F4D9FEA9-0C5E-423F-8967-1E6DC9A143CA}"/>
              </a:ext>
            </a:extLst>
          </p:cNvPr>
          <p:cNvSpPr>
            <a:spLocks noGrp="1"/>
          </p:cNvSpPr>
          <p:nvPr>
            <p:ph type="body" sz="quarter" idx="11"/>
          </p:nvPr>
        </p:nvSpPr>
        <p:spPr/>
        <p:txBody>
          <a:bodyPr/>
          <a:lstStyle/>
          <a:p>
            <a:r>
              <a:rPr lang="nb-NO" dirty="0"/>
              <a:t>Fra </a:t>
            </a:r>
            <a:r>
              <a:rPr lang="nb-NO" dirty="0" err="1"/>
              <a:t>observasjonssiden</a:t>
            </a:r>
            <a:endParaRPr lang="nb-NO" dirty="0"/>
          </a:p>
        </p:txBody>
      </p:sp>
      <p:sp>
        <p:nvSpPr>
          <p:cNvPr id="4" name="Plassholder for tekst 3">
            <a:extLst>
              <a:ext uri="{FF2B5EF4-FFF2-40B4-BE49-F238E27FC236}">
                <a16:creationId xmlns:a16="http://schemas.microsoft.com/office/drawing/2014/main" id="{EA6F51F5-9BA8-40E3-8FEF-E5CAED853AA1}"/>
              </a:ext>
            </a:extLst>
          </p:cNvPr>
          <p:cNvSpPr>
            <a:spLocks noGrp="1"/>
          </p:cNvSpPr>
          <p:nvPr>
            <p:ph type="body" sz="quarter" idx="13"/>
          </p:nvPr>
        </p:nvSpPr>
        <p:spPr>
          <a:xfrm>
            <a:off x="1015459" y="2177396"/>
            <a:ext cx="4905281" cy="3641147"/>
          </a:xfrm>
        </p:spPr>
        <p:txBody>
          <a:bodyPr>
            <a:normAutofit/>
          </a:bodyPr>
          <a:lstStyle/>
          <a:p>
            <a:pPr>
              <a:buFont typeface="Arial" panose="020B0604020202020204" pitchFamily="34" charset="0"/>
              <a:buChar char="•"/>
            </a:pPr>
            <a:r>
              <a:rPr lang="nb-NO" sz="2000" dirty="0"/>
              <a:t>Når man observerer bruk av personlig beskyttelsesutstyr ligger det en mulighet til å legge inn kommentar nederst til venstre på skjermen.</a:t>
            </a:r>
          </a:p>
          <a:p>
            <a:pPr>
              <a:buFont typeface="Arial" panose="020B0604020202020204" pitchFamily="34" charset="0"/>
              <a:buChar char="•"/>
            </a:pPr>
            <a:endParaRPr lang="nb-NO" sz="2000" dirty="0"/>
          </a:p>
          <a:p>
            <a:pPr>
              <a:buFont typeface="Arial" panose="020B0604020202020204" pitchFamily="34" charset="0"/>
              <a:buChar char="•"/>
            </a:pPr>
            <a:r>
              <a:rPr lang="nb-NO" sz="2000" dirty="0"/>
              <a:t>Trykker man på «Kommentar» kommer det opp en ny boks hvor man kan velge å trykke på en av de predefinere kommentarene, eller  skrive fritekst i feltet «Skriv notat». </a:t>
            </a:r>
          </a:p>
        </p:txBody>
      </p:sp>
      <p:pic>
        <p:nvPicPr>
          <p:cNvPr id="6" name="Bilde 5">
            <a:extLst>
              <a:ext uri="{FF2B5EF4-FFF2-40B4-BE49-F238E27FC236}">
                <a16:creationId xmlns:a16="http://schemas.microsoft.com/office/drawing/2014/main" id="{A8E5E57B-B1B0-4DE4-AB4F-01BBFD92B25F}"/>
              </a:ext>
            </a:extLst>
          </p:cNvPr>
          <p:cNvPicPr>
            <a:picLocks noChangeAspect="1"/>
          </p:cNvPicPr>
          <p:nvPr/>
        </p:nvPicPr>
        <p:blipFill>
          <a:blip r:embed="rId2"/>
          <a:stretch>
            <a:fillRect/>
          </a:stretch>
        </p:blipFill>
        <p:spPr>
          <a:xfrm>
            <a:off x="7442529" y="421775"/>
            <a:ext cx="1831799" cy="3701629"/>
          </a:xfrm>
          <a:prstGeom prst="rect">
            <a:avLst/>
          </a:prstGeom>
        </p:spPr>
      </p:pic>
      <p:pic>
        <p:nvPicPr>
          <p:cNvPr id="8" name="Bilde 7">
            <a:extLst>
              <a:ext uri="{FF2B5EF4-FFF2-40B4-BE49-F238E27FC236}">
                <a16:creationId xmlns:a16="http://schemas.microsoft.com/office/drawing/2014/main" id="{E4B4EEE5-968D-4DE7-B0ED-CC6D3A3E4AFA}"/>
              </a:ext>
            </a:extLst>
          </p:cNvPr>
          <p:cNvPicPr>
            <a:picLocks noChangeAspect="1"/>
          </p:cNvPicPr>
          <p:nvPr/>
        </p:nvPicPr>
        <p:blipFill>
          <a:blip r:embed="rId3"/>
          <a:stretch>
            <a:fillRect/>
          </a:stretch>
        </p:blipFill>
        <p:spPr>
          <a:xfrm>
            <a:off x="9319607" y="2849879"/>
            <a:ext cx="1861639" cy="3787695"/>
          </a:xfrm>
          <a:prstGeom prst="rect">
            <a:avLst/>
          </a:prstGeom>
        </p:spPr>
      </p:pic>
      <p:cxnSp>
        <p:nvCxnSpPr>
          <p:cNvPr id="9" name="Rett pilkobling 8">
            <a:extLst>
              <a:ext uri="{FF2B5EF4-FFF2-40B4-BE49-F238E27FC236}">
                <a16:creationId xmlns:a16="http://schemas.microsoft.com/office/drawing/2014/main" id="{3FA5F3CE-D295-40E8-8776-712D033BE4F2}"/>
              </a:ext>
            </a:extLst>
          </p:cNvPr>
          <p:cNvCxnSpPr>
            <a:cxnSpLocks/>
          </p:cNvCxnSpPr>
          <p:nvPr/>
        </p:nvCxnSpPr>
        <p:spPr>
          <a:xfrm>
            <a:off x="5565451" y="3274736"/>
            <a:ext cx="2223395" cy="343393"/>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cxnSp>
        <p:nvCxnSpPr>
          <p:cNvPr id="11" name="Rett pilkobling 10">
            <a:extLst>
              <a:ext uri="{FF2B5EF4-FFF2-40B4-BE49-F238E27FC236}">
                <a16:creationId xmlns:a16="http://schemas.microsoft.com/office/drawing/2014/main" id="{5BAE3CC2-0A92-4429-BDEC-A56FD659EBB1}"/>
              </a:ext>
            </a:extLst>
          </p:cNvPr>
          <p:cNvCxnSpPr>
            <a:cxnSpLocks/>
          </p:cNvCxnSpPr>
          <p:nvPr/>
        </p:nvCxnSpPr>
        <p:spPr>
          <a:xfrm flipV="1">
            <a:off x="5565451" y="4234856"/>
            <a:ext cx="4005269" cy="742928"/>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cxnSp>
        <p:nvCxnSpPr>
          <p:cNvPr id="14" name="Rett pilkobling 13">
            <a:extLst>
              <a:ext uri="{FF2B5EF4-FFF2-40B4-BE49-F238E27FC236}">
                <a16:creationId xmlns:a16="http://schemas.microsoft.com/office/drawing/2014/main" id="{9543E308-DA59-4476-97A1-042BB392DE12}"/>
              </a:ext>
            </a:extLst>
          </p:cNvPr>
          <p:cNvCxnSpPr>
            <a:cxnSpLocks/>
          </p:cNvCxnSpPr>
          <p:nvPr/>
        </p:nvCxnSpPr>
        <p:spPr>
          <a:xfrm flipV="1">
            <a:off x="5664017" y="4977784"/>
            <a:ext cx="3906703" cy="390452"/>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225848309"/>
      </p:ext>
    </p:extLst>
  </p:cSld>
  <p:clrMapOvr>
    <a:masterClrMapping/>
  </p:clrMapOvr>
</p:sld>
</file>

<file path=ppt/slides/slide1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5" name="Bilde 24">
            <a:extLst>
              <a:ext uri="{FF2B5EF4-FFF2-40B4-BE49-F238E27FC236}">
                <a16:creationId xmlns:a16="http://schemas.microsoft.com/office/drawing/2014/main" id="{C76DFFD4-83BD-4F14-BA50-5BD4CF90BF08}"/>
              </a:ext>
            </a:extLst>
          </p:cNvPr>
          <p:cNvPicPr>
            <a:picLocks noChangeAspect="1"/>
          </p:cNvPicPr>
          <p:nvPr/>
        </p:nvPicPr>
        <p:blipFill>
          <a:blip r:embed="rId2"/>
          <a:stretch>
            <a:fillRect/>
          </a:stretch>
        </p:blipFill>
        <p:spPr>
          <a:xfrm>
            <a:off x="1105173" y="4038057"/>
            <a:ext cx="6751649" cy="2363309"/>
          </a:xfrm>
          <a:prstGeom prst="rect">
            <a:avLst/>
          </a:prstGeom>
        </p:spPr>
      </p:pic>
      <p:sp>
        <p:nvSpPr>
          <p:cNvPr id="2" name="Tittel 1">
            <a:extLst>
              <a:ext uri="{FF2B5EF4-FFF2-40B4-BE49-F238E27FC236}">
                <a16:creationId xmlns:a16="http://schemas.microsoft.com/office/drawing/2014/main" id="{3F90D613-7179-491F-B405-3B06B49E11F8}"/>
              </a:ext>
            </a:extLst>
          </p:cNvPr>
          <p:cNvSpPr>
            <a:spLocks noGrp="1"/>
          </p:cNvSpPr>
          <p:nvPr>
            <p:ph type="title"/>
          </p:nvPr>
        </p:nvSpPr>
        <p:spPr/>
        <p:txBody>
          <a:bodyPr/>
          <a:lstStyle/>
          <a:p>
            <a:r>
              <a:rPr lang="nb-NO" b="1" dirty="0" err="1"/>
              <a:t>Predefinerte</a:t>
            </a:r>
            <a:r>
              <a:rPr lang="nb-NO" b="1" dirty="0"/>
              <a:t> kommentarer</a:t>
            </a:r>
          </a:p>
        </p:txBody>
      </p:sp>
      <p:sp>
        <p:nvSpPr>
          <p:cNvPr id="4" name="Plassholder for tekst 3">
            <a:extLst>
              <a:ext uri="{FF2B5EF4-FFF2-40B4-BE49-F238E27FC236}">
                <a16:creationId xmlns:a16="http://schemas.microsoft.com/office/drawing/2014/main" id="{9136D0C8-8D9D-45DB-8372-6D1C3C796874}"/>
              </a:ext>
            </a:extLst>
          </p:cNvPr>
          <p:cNvSpPr>
            <a:spLocks noGrp="1"/>
          </p:cNvSpPr>
          <p:nvPr>
            <p:ph type="body" sz="quarter" idx="13"/>
          </p:nvPr>
        </p:nvSpPr>
        <p:spPr>
          <a:xfrm>
            <a:off x="956253" y="1657701"/>
            <a:ext cx="10515600" cy="3641147"/>
          </a:xfrm>
        </p:spPr>
        <p:txBody>
          <a:bodyPr>
            <a:normAutofit/>
          </a:bodyPr>
          <a:lstStyle/>
          <a:p>
            <a:r>
              <a:rPr lang="nb-NO" sz="2000" dirty="0"/>
              <a:t>Dagens løsning støtter kun </a:t>
            </a:r>
            <a:r>
              <a:rPr lang="nb-NO" sz="2000" dirty="0" err="1"/>
              <a:t>predefinerte</a:t>
            </a:r>
            <a:r>
              <a:rPr lang="nb-NO" sz="2000" dirty="0"/>
              <a:t> kommentarer for modulen Beskyttelsesutstyr.</a:t>
            </a:r>
          </a:p>
          <a:p>
            <a:r>
              <a:rPr lang="nb-NO" sz="2000" dirty="0"/>
              <a:t>Koordinator kan legge til </a:t>
            </a:r>
            <a:r>
              <a:rPr lang="nb-NO" sz="2000" dirty="0" err="1"/>
              <a:t>predefinerte</a:t>
            </a:r>
            <a:r>
              <a:rPr lang="nb-NO" sz="2000" dirty="0"/>
              <a:t> </a:t>
            </a:r>
            <a:r>
              <a:rPr lang="nb-NO" sz="2000" dirty="0" err="1"/>
              <a:t>kommenater</a:t>
            </a:r>
            <a:r>
              <a:rPr lang="nb-NO" sz="2000" dirty="0"/>
              <a:t> som kan velges når man ønsker å legge til en kommentar under observasjon av bruk av beskyttelsesutstyr. </a:t>
            </a:r>
            <a:r>
              <a:rPr lang="nb-NO" sz="2000" dirty="0" err="1"/>
              <a:t>Predefinerte</a:t>
            </a:r>
            <a:r>
              <a:rPr lang="nb-NO" sz="2000" dirty="0"/>
              <a:t> kommentarer kan i ettertid endres, men ikke slettes. </a:t>
            </a:r>
          </a:p>
          <a:p>
            <a:r>
              <a:rPr lang="nb-NO" sz="2000" dirty="0"/>
              <a:t>Når kommentaren er lagt til og man velger «Legg til kommentar», lagres den og legges i listen over kommentarer. </a:t>
            </a:r>
          </a:p>
        </p:txBody>
      </p:sp>
      <p:cxnSp>
        <p:nvCxnSpPr>
          <p:cNvPr id="10" name="Rett pilkobling 9">
            <a:extLst>
              <a:ext uri="{FF2B5EF4-FFF2-40B4-BE49-F238E27FC236}">
                <a16:creationId xmlns:a16="http://schemas.microsoft.com/office/drawing/2014/main" id="{7858255B-F571-4054-BCD6-5A1FBD5E191E}"/>
              </a:ext>
            </a:extLst>
          </p:cNvPr>
          <p:cNvCxnSpPr>
            <a:cxnSpLocks/>
          </p:cNvCxnSpPr>
          <p:nvPr/>
        </p:nvCxnSpPr>
        <p:spPr>
          <a:xfrm>
            <a:off x="5679751" y="4006256"/>
            <a:ext cx="0" cy="507578"/>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cxnSp>
        <p:nvCxnSpPr>
          <p:cNvPr id="12" name="Rett pilkobling 11">
            <a:extLst>
              <a:ext uri="{FF2B5EF4-FFF2-40B4-BE49-F238E27FC236}">
                <a16:creationId xmlns:a16="http://schemas.microsoft.com/office/drawing/2014/main" id="{8E24FA02-50A1-44CD-808E-ABE90A616D9D}"/>
              </a:ext>
            </a:extLst>
          </p:cNvPr>
          <p:cNvCxnSpPr>
            <a:cxnSpLocks/>
          </p:cNvCxnSpPr>
          <p:nvPr/>
        </p:nvCxnSpPr>
        <p:spPr>
          <a:xfrm>
            <a:off x="440753" y="5043837"/>
            <a:ext cx="851193" cy="0"/>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cxnSp>
        <p:nvCxnSpPr>
          <p:cNvPr id="15" name="Rett pilkobling 14">
            <a:extLst>
              <a:ext uri="{FF2B5EF4-FFF2-40B4-BE49-F238E27FC236}">
                <a16:creationId xmlns:a16="http://schemas.microsoft.com/office/drawing/2014/main" id="{2D9CC42A-38F6-41C4-B056-07976739AE12}"/>
              </a:ext>
            </a:extLst>
          </p:cNvPr>
          <p:cNvCxnSpPr>
            <a:cxnSpLocks/>
          </p:cNvCxnSpPr>
          <p:nvPr/>
        </p:nvCxnSpPr>
        <p:spPr>
          <a:xfrm flipH="1">
            <a:off x="6096000" y="5043837"/>
            <a:ext cx="1661762" cy="0"/>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cxnSp>
        <p:nvCxnSpPr>
          <p:cNvPr id="22" name="Rett pilkobling 21">
            <a:extLst>
              <a:ext uri="{FF2B5EF4-FFF2-40B4-BE49-F238E27FC236}">
                <a16:creationId xmlns:a16="http://schemas.microsoft.com/office/drawing/2014/main" id="{62A54301-2BF1-4B7C-BCD2-7193516490CC}"/>
              </a:ext>
            </a:extLst>
          </p:cNvPr>
          <p:cNvCxnSpPr>
            <a:cxnSpLocks/>
          </p:cNvCxnSpPr>
          <p:nvPr/>
        </p:nvCxnSpPr>
        <p:spPr>
          <a:xfrm flipH="1">
            <a:off x="4374674" y="6207571"/>
            <a:ext cx="1661762" cy="0"/>
          </a:xfrm>
          <a:prstGeom prst="straightConnector1">
            <a:avLst/>
          </a:prstGeom>
          <a:ln w="53975">
            <a:solidFill>
              <a:srgbClr val="F3786D"/>
            </a:solidFill>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393174682"/>
      </p:ext>
    </p:extLst>
  </p:cSld>
  <p:clrMapOvr>
    <a:masterClrMapping/>
  </p:clrMapOvr>
</p:sld>
</file>

<file path=ppt/slides/slide1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Bilde 4">
            <a:extLst>
              <a:ext uri="{FF2B5EF4-FFF2-40B4-BE49-F238E27FC236}">
                <a16:creationId xmlns:a16="http://schemas.microsoft.com/office/drawing/2014/main" id="{4A20694A-6EB0-961B-5CE3-27A38D32998D}"/>
              </a:ext>
            </a:extLst>
          </p:cNvPr>
          <p:cNvPicPr>
            <a:picLocks noChangeAspect="1"/>
          </p:cNvPicPr>
          <p:nvPr/>
        </p:nvPicPr>
        <p:blipFill>
          <a:blip r:embed="rId2"/>
          <a:stretch>
            <a:fillRect/>
          </a:stretch>
        </p:blipFill>
        <p:spPr>
          <a:xfrm>
            <a:off x="1039992" y="3235401"/>
            <a:ext cx="6173162" cy="2160227"/>
          </a:xfrm>
          <a:prstGeom prst="rect">
            <a:avLst/>
          </a:prstGeom>
        </p:spPr>
      </p:pic>
      <p:sp>
        <p:nvSpPr>
          <p:cNvPr id="2" name="Tittel 1">
            <a:extLst>
              <a:ext uri="{FF2B5EF4-FFF2-40B4-BE49-F238E27FC236}">
                <a16:creationId xmlns:a16="http://schemas.microsoft.com/office/drawing/2014/main" id="{1E1BE5F7-A4B7-436C-862C-1DF95C72E91C}"/>
              </a:ext>
            </a:extLst>
          </p:cNvPr>
          <p:cNvSpPr>
            <a:spLocks noGrp="1"/>
          </p:cNvSpPr>
          <p:nvPr>
            <p:ph type="title"/>
          </p:nvPr>
        </p:nvSpPr>
        <p:spPr/>
        <p:txBody>
          <a:bodyPr/>
          <a:lstStyle/>
          <a:p>
            <a:r>
              <a:rPr lang="nb-NO" b="1" dirty="0"/>
              <a:t>Endre </a:t>
            </a:r>
            <a:r>
              <a:rPr lang="nb-NO" b="1" dirty="0" err="1"/>
              <a:t>predefinerte</a:t>
            </a:r>
            <a:r>
              <a:rPr lang="nb-NO" b="1" dirty="0"/>
              <a:t> kommentarer</a:t>
            </a:r>
          </a:p>
        </p:txBody>
      </p:sp>
      <p:sp>
        <p:nvSpPr>
          <p:cNvPr id="4" name="Plassholder for tekst 3">
            <a:extLst>
              <a:ext uri="{FF2B5EF4-FFF2-40B4-BE49-F238E27FC236}">
                <a16:creationId xmlns:a16="http://schemas.microsoft.com/office/drawing/2014/main" id="{4701D719-D1B0-4F57-BB85-C89F94811581}"/>
              </a:ext>
            </a:extLst>
          </p:cNvPr>
          <p:cNvSpPr>
            <a:spLocks noGrp="1"/>
          </p:cNvSpPr>
          <p:nvPr>
            <p:ph type="body" sz="quarter" idx="13"/>
          </p:nvPr>
        </p:nvSpPr>
        <p:spPr>
          <a:xfrm>
            <a:off x="931569" y="1858615"/>
            <a:ext cx="10515600" cy="1676542"/>
          </a:xfrm>
        </p:spPr>
        <p:txBody>
          <a:bodyPr/>
          <a:lstStyle/>
          <a:p>
            <a:pPr>
              <a:buFont typeface="Arial" panose="020B0604020202020204" pitchFamily="34" charset="0"/>
              <a:buChar char="•"/>
            </a:pPr>
            <a:r>
              <a:rPr lang="nb-NO" sz="2000" dirty="0"/>
              <a:t>Klikk på en predefinert kommentar</a:t>
            </a:r>
          </a:p>
          <a:p>
            <a:pPr>
              <a:buFont typeface="Arial" panose="020B0604020202020204" pitchFamily="34" charset="0"/>
              <a:buChar char="•"/>
            </a:pPr>
            <a:r>
              <a:rPr lang="nb-NO" sz="2000" dirty="0"/>
              <a:t>Gjør ønsket endring på kommentaren</a:t>
            </a:r>
          </a:p>
          <a:p>
            <a:pPr>
              <a:buFont typeface="Arial" panose="020B0604020202020204" pitchFamily="34" charset="0"/>
              <a:buChar char="•"/>
            </a:pPr>
            <a:r>
              <a:rPr lang="nb-NO" sz="2000" dirty="0"/>
              <a:t>Klikk på «Lagre»</a:t>
            </a:r>
          </a:p>
          <a:p>
            <a:endParaRPr lang="nb-NO" dirty="0"/>
          </a:p>
        </p:txBody>
      </p:sp>
      <p:sp>
        <p:nvSpPr>
          <p:cNvPr id="10" name="Plassholder for tekst 9">
            <a:extLst>
              <a:ext uri="{FF2B5EF4-FFF2-40B4-BE49-F238E27FC236}">
                <a16:creationId xmlns:a16="http://schemas.microsoft.com/office/drawing/2014/main" id="{61E0AFB1-BA45-410C-B049-D4F1BC9999F6}"/>
              </a:ext>
            </a:extLst>
          </p:cNvPr>
          <p:cNvSpPr>
            <a:spLocks noGrp="1"/>
          </p:cNvSpPr>
          <p:nvPr>
            <p:ph type="body" sz="quarter" idx="11"/>
          </p:nvPr>
        </p:nvSpPr>
        <p:spPr/>
        <p:txBody>
          <a:bodyPr/>
          <a:lstStyle/>
          <a:p>
            <a:endParaRPr lang="nb-NO"/>
          </a:p>
        </p:txBody>
      </p:sp>
      <p:pic>
        <p:nvPicPr>
          <p:cNvPr id="11" name="Bilde 10">
            <a:extLst>
              <a:ext uri="{FF2B5EF4-FFF2-40B4-BE49-F238E27FC236}">
                <a16:creationId xmlns:a16="http://schemas.microsoft.com/office/drawing/2014/main" id="{C90F509E-FD2D-4474-A438-3ACD5A082CFC}"/>
              </a:ext>
            </a:extLst>
          </p:cNvPr>
          <p:cNvPicPr>
            <a:picLocks noChangeAspect="1"/>
          </p:cNvPicPr>
          <p:nvPr/>
        </p:nvPicPr>
        <p:blipFill>
          <a:blip r:embed="rId3"/>
          <a:stretch>
            <a:fillRect/>
          </a:stretch>
        </p:blipFill>
        <p:spPr>
          <a:xfrm>
            <a:off x="184204" y="4394383"/>
            <a:ext cx="1711575" cy="335309"/>
          </a:xfrm>
          <a:prstGeom prst="rect">
            <a:avLst/>
          </a:prstGeom>
        </p:spPr>
      </p:pic>
      <p:pic>
        <p:nvPicPr>
          <p:cNvPr id="19" name="Bilde 18">
            <a:extLst>
              <a:ext uri="{FF2B5EF4-FFF2-40B4-BE49-F238E27FC236}">
                <a16:creationId xmlns:a16="http://schemas.microsoft.com/office/drawing/2014/main" id="{60BCBFC2-03CF-4157-8A74-4E95D1969161}"/>
              </a:ext>
            </a:extLst>
          </p:cNvPr>
          <p:cNvPicPr>
            <a:picLocks noChangeAspect="1"/>
          </p:cNvPicPr>
          <p:nvPr/>
        </p:nvPicPr>
        <p:blipFill>
          <a:blip r:embed="rId3"/>
          <a:stretch>
            <a:fillRect/>
          </a:stretch>
        </p:blipFill>
        <p:spPr>
          <a:xfrm rot="5400000">
            <a:off x="5070080" y="2902817"/>
            <a:ext cx="1309465" cy="256533"/>
          </a:xfrm>
          <a:prstGeom prst="rect">
            <a:avLst/>
          </a:prstGeom>
        </p:spPr>
      </p:pic>
      <p:pic>
        <p:nvPicPr>
          <p:cNvPr id="7" name="Bilde 6">
            <a:extLst>
              <a:ext uri="{FF2B5EF4-FFF2-40B4-BE49-F238E27FC236}">
                <a16:creationId xmlns:a16="http://schemas.microsoft.com/office/drawing/2014/main" id="{12DF2108-12F5-670E-593D-F679F21F0BD6}"/>
              </a:ext>
            </a:extLst>
          </p:cNvPr>
          <p:cNvPicPr>
            <a:picLocks noChangeAspect="1"/>
          </p:cNvPicPr>
          <p:nvPr/>
        </p:nvPicPr>
        <p:blipFill>
          <a:blip r:embed="rId4"/>
          <a:stretch>
            <a:fillRect/>
          </a:stretch>
        </p:blipFill>
        <p:spPr>
          <a:xfrm>
            <a:off x="5853079" y="4542357"/>
            <a:ext cx="5853077" cy="1903882"/>
          </a:xfrm>
          <a:prstGeom prst="rect">
            <a:avLst/>
          </a:prstGeom>
        </p:spPr>
      </p:pic>
      <p:pic>
        <p:nvPicPr>
          <p:cNvPr id="17" name="Bilde 16">
            <a:extLst>
              <a:ext uri="{FF2B5EF4-FFF2-40B4-BE49-F238E27FC236}">
                <a16:creationId xmlns:a16="http://schemas.microsoft.com/office/drawing/2014/main" id="{DE3F8794-5293-4673-AB4E-A3BF1FA2D88C}"/>
              </a:ext>
            </a:extLst>
          </p:cNvPr>
          <p:cNvPicPr>
            <a:picLocks noChangeAspect="1"/>
          </p:cNvPicPr>
          <p:nvPr/>
        </p:nvPicPr>
        <p:blipFill>
          <a:blip r:embed="rId3"/>
          <a:stretch>
            <a:fillRect/>
          </a:stretch>
        </p:blipFill>
        <p:spPr>
          <a:xfrm>
            <a:off x="4561564" y="5699491"/>
            <a:ext cx="1711575" cy="335309"/>
          </a:xfrm>
          <a:prstGeom prst="rect">
            <a:avLst/>
          </a:prstGeom>
        </p:spPr>
      </p:pic>
    </p:spTree>
    <p:extLst>
      <p:ext uri="{BB962C8B-B14F-4D97-AF65-F5344CB8AC3E}">
        <p14:creationId xmlns:p14="http://schemas.microsoft.com/office/powerpoint/2010/main" val="108087986"/>
      </p:ext>
    </p:extLst>
  </p:cSld>
  <p:clrMapOvr>
    <a:masterClrMapping/>
  </p:clrMapOvr>
</p:sld>
</file>

<file path=ppt/slides/slide1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A4A324BE-C252-4440-86F5-195AA0FD1165}"/>
              </a:ext>
            </a:extLst>
          </p:cNvPr>
          <p:cNvSpPr>
            <a:spLocks noGrp="1"/>
          </p:cNvSpPr>
          <p:nvPr>
            <p:ph type="title"/>
          </p:nvPr>
        </p:nvSpPr>
        <p:spPr/>
        <p:txBody>
          <a:bodyPr/>
          <a:lstStyle/>
          <a:p>
            <a:r>
              <a:rPr lang="nb-NO" b="1" dirty="0"/>
              <a:t>Oppsummering</a:t>
            </a:r>
          </a:p>
        </p:txBody>
      </p:sp>
      <p:sp>
        <p:nvSpPr>
          <p:cNvPr id="4" name="Plassholder for tekst 3">
            <a:extLst>
              <a:ext uri="{FF2B5EF4-FFF2-40B4-BE49-F238E27FC236}">
                <a16:creationId xmlns:a16="http://schemas.microsoft.com/office/drawing/2014/main" id="{251EB668-FDFE-4B26-B066-0A267363711A}"/>
              </a:ext>
            </a:extLst>
          </p:cNvPr>
          <p:cNvSpPr>
            <a:spLocks noGrp="1"/>
          </p:cNvSpPr>
          <p:nvPr>
            <p:ph type="body" sz="quarter" idx="13"/>
          </p:nvPr>
        </p:nvSpPr>
        <p:spPr>
          <a:xfrm>
            <a:off x="1015339" y="2059746"/>
            <a:ext cx="10338461" cy="3592434"/>
          </a:xfrm>
        </p:spPr>
        <p:txBody>
          <a:bodyPr>
            <a:normAutofit fontScale="77500" lnSpcReduction="20000"/>
          </a:bodyPr>
          <a:lstStyle/>
          <a:p>
            <a:pPr>
              <a:buFont typeface="Arial" panose="020B0604020202020204" pitchFamily="34" charset="0"/>
              <a:buChar char="•"/>
            </a:pPr>
            <a:r>
              <a:rPr lang="nb-NO" dirty="0"/>
              <a:t>Registrere andre personer som observatør på institusjonene man er koordinator for. </a:t>
            </a:r>
          </a:p>
          <a:p>
            <a:pPr>
              <a:buFont typeface="Arial" panose="020B0604020202020204" pitchFamily="34" charset="0"/>
              <a:buChar char="•"/>
            </a:pPr>
            <a:r>
              <a:rPr lang="nb-NO" dirty="0"/>
              <a:t>Se på alle observasjoner som er sendt fra observatører ved koordinatorens tilknyttede institusjoner, uavhengig av om de er overført til FHI eller enda ligger til behandling hos koordinator.</a:t>
            </a:r>
          </a:p>
          <a:p>
            <a:pPr>
              <a:buFont typeface="Arial" panose="020B0604020202020204" pitchFamily="34" charset="0"/>
              <a:buChar char="•"/>
            </a:pPr>
            <a:r>
              <a:rPr lang="nb-NO" dirty="0"/>
              <a:t>Redigere data fra alle observasjoner som ikke er sendt FHI.</a:t>
            </a:r>
          </a:p>
          <a:p>
            <a:pPr>
              <a:buFont typeface="Arial" panose="020B0604020202020204" pitchFamily="34" charset="0"/>
              <a:buChar char="•"/>
            </a:pPr>
            <a:r>
              <a:rPr lang="nb-NO" dirty="0"/>
              <a:t>Overføre data til FHI.</a:t>
            </a:r>
          </a:p>
          <a:p>
            <a:pPr>
              <a:buFont typeface="Arial" panose="020B0604020202020204" pitchFamily="34" charset="0"/>
              <a:buChar char="•"/>
            </a:pPr>
            <a:r>
              <a:rPr lang="nb-NO" dirty="0"/>
              <a:t>Lage PDF-rapporter for observasjonstypen Fire Indikasjoner.</a:t>
            </a:r>
          </a:p>
          <a:p>
            <a:pPr>
              <a:buFont typeface="Arial" panose="020B0604020202020204" pitchFamily="34" charset="0"/>
              <a:buChar char="•"/>
            </a:pPr>
            <a:r>
              <a:rPr lang="nb-NO" dirty="0"/>
              <a:t>Laste ned Excel filer for data fra alle observasjonsmodulene. </a:t>
            </a:r>
          </a:p>
          <a:p>
            <a:pPr>
              <a:buFont typeface="Arial" panose="020B0604020202020204" pitchFamily="34" charset="0"/>
              <a:buChar char="•"/>
            </a:pPr>
            <a:r>
              <a:rPr lang="nb-NO" dirty="0"/>
              <a:t>Vedlikeholde institusjonens avdelinger, klinikker, observatører og </a:t>
            </a:r>
            <a:r>
              <a:rPr lang="nb-NO" dirty="0" err="1"/>
              <a:t>predefinerte</a:t>
            </a:r>
            <a:r>
              <a:rPr lang="nb-NO" dirty="0"/>
              <a:t> kommentarer.</a:t>
            </a:r>
          </a:p>
        </p:txBody>
      </p:sp>
      <p:sp>
        <p:nvSpPr>
          <p:cNvPr id="6" name="Plassholder for tekst 5">
            <a:extLst>
              <a:ext uri="{FF2B5EF4-FFF2-40B4-BE49-F238E27FC236}">
                <a16:creationId xmlns:a16="http://schemas.microsoft.com/office/drawing/2014/main" id="{67F4DA26-85D5-421C-A271-BCF0DAEB289A}"/>
              </a:ext>
            </a:extLst>
          </p:cNvPr>
          <p:cNvSpPr>
            <a:spLocks noGrp="1"/>
          </p:cNvSpPr>
          <p:nvPr>
            <p:ph type="body" sz="quarter" idx="11"/>
          </p:nvPr>
        </p:nvSpPr>
        <p:spPr/>
        <p:txBody>
          <a:bodyPr/>
          <a:lstStyle/>
          <a:p>
            <a:r>
              <a:rPr lang="nb-NO" b="1" dirty="0"/>
              <a:t>En koordinator kan:</a:t>
            </a:r>
          </a:p>
        </p:txBody>
      </p:sp>
    </p:spTree>
    <p:extLst>
      <p:ext uri="{BB962C8B-B14F-4D97-AF65-F5344CB8AC3E}">
        <p14:creationId xmlns:p14="http://schemas.microsoft.com/office/powerpoint/2010/main" val="1349831547"/>
      </p:ext>
    </p:extLst>
  </p:cSld>
  <p:clrMapOvr>
    <a:masterClrMapping/>
  </p:clrMapOvr>
</p:sld>
</file>

<file path=ppt/slides/slide1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Plassholder for tekst 6">
            <a:extLst>
              <a:ext uri="{FF2B5EF4-FFF2-40B4-BE49-F238E27FC236}">
                <a16:creationId xmlns:a16="http://schemas.microsoft.com/office/drawing/2014/main" id="{955713FC-0847-7221-BDC0-1C870298BFD3}"/>
              </a:ext>
            </a:extLst>
          </p:cNvPr>
          <p:cNvSpPr>
            <a:spLocks noGrp="1"/>
          </p:cNvSpPr>
          <p:nvPr>
            <p:ph type="body" sz="quarter" idx="13"/>
          </p:nvPr>
        </p:nvSpPr>
        <p:spPr>
          <a:xfrm>
            <a:off x="940814" y="1866375"/>
            <a:ext cx="10515600" cy="1859649"/>
          </a:xfrm>
        </p:spPr>
        <p:txBody>
          <a:bodyPr>
            <a:normAutofit/>
          </a:bodyPr>
          <a:lstStyle/>
          <a:p>
            <a:pPr marL="0" indent="0">
              <a:buNone/>
            </a:pPr>
            <a:r>
              <a:rPr lang="nb-NO" sz="4400" dirty="0">
                <a:solidFill>
                  <a:srgbClr val="FF0000"/>
                </a:solidFill>
              </a:rPr>
              <a:t>GRATULERER med gjennomført kurs (teoridel) i sertifiseringskurs i NOST! </a:t>
            </a:r>
          </a:p>
          <a:p>
            <a:pPr marL="0" indent="0">
              <a:buNone/>
            </a:pPr>
            <a:endParaRPr lang="nb-NO" dirty="0">
              <a:solidFill>
                <a:srgbClr val="FF0000"/>
              </a:solidFill>
            </a:endParaRPr>
          </a:p>
          <a:p>
            <a:pPr marL="0" indent="0">
              <a:buNone/>
            </a:pPr>
            <a:endParaRPr lang="nb-NO" dirty="0">
              <a:solidFill>
                <a:srgbClr val="FF0000"/>
              </a:solidFill>
            </a:endParaRPr>
          </a:p>
          <a:p>
            <a:pPr marL="0" indent="0">
              <a:buNone/>
            </a:pPr>
            <a:endParaRPr lang="nb-NO" dirty="0">
              <a:solidFill>
                <a:srgbClr val="FF0000"/>
              </a:solidFill>
            </a:endParaRPr>
          </a:p>
          <a:p>
            <a:pPr marL="0" indent="0">
              <a:buNone/>
            </a:pPr>
            <a:endParaRPr lang="nb-NO" dirty="0">
              <a:solidFill>
                <a:srgbClr val="FF0000"/>
              </a:solidFill>
            </a:endParaRPr>
          </a:p>
          <a:p>
            <a:pPr marL="0" indent="0">
              <a:buNone/>
            </a:pPr>
            <a:endParaRPr lang="nb-NO" dirty="0">
              <a:solidFill>
                <a:srgbClr val="FF0000"/>
              </a:solidFill>
            </a:endParaRPr>
          </a:p>
          <a:p>
            <a:pPr marL="0" indent="0">
              <a:buNone/>
            </a:pPr>
            <a:endParaRPr lang="nb-NO" dirty="0">
              <a:solidFill>
                <a:srgbClr val="FF0000"/>
              </a:solidFill>
            </a:endParaRPr>
          </a:p>
          <a:p>
            <a:pPr marL="0" indent="0">
              <a:buNone/>
            </a:pPr>
            <a:endParaRPr lang="nb-NO" dirty="0">
              <a:solidFill>
                <a:srgbClr val="FF0000"/>
              </a:solidFill>
            </a:endParaRPr>
          </a:p>
        </p:txBody>
      </p:sp>
    </p:spTree>
    <p:extLst>
      <p:ext uri="{BB962C8B-B14F-4D97-AF65-F5344CB8AC3E}">
        <p14:creationId xmlns:p14="http://schemas.microsoft.com/office/powerpoint/2010/main" val="46462682"/>
      </p:ext>
    </p:extLst>
  </p:cSld>
  <p:clrMapOvr>
    <a:masterClrMapping/>
  </p:clrMapOvr>
</p:sld>
</file>

<file path=ppt/theme/theme1.xml><?xml version="1.0" encoding="utf-8"?>
<a:theme xmlns:a="http://schemas.openxmlformats.org/drawingml/2006/main" name="Office-tema">
  <a:themeElements>
    <a:clrScheme name="Office-tema">
      <a:dk1>
        <a:sysClr val="windowText" lastClr="000000"/>
      </a:dk1>
      <a:lt1>
        <a:sysClr val="window" lastClr="FFFFFF"/>
      </a:lt1>
      <a:dk2>
        <a:srgbClr val="44546A"/>
      </a:dk2>
      <a:lt2>
        <a:srgbClr val="E9E6DF"/>
      </a:lt2>
      <a:accent1>
        <a:srgbClr val="CFC4B6"/>
      </a:accent1>
      <a:accent2>
        <a:srgbClr val="6796A7"/>
      </a:accent2>
      <a:accent3>
        <a:srgbClr val="B32C5B"/>
      </a:accent3>
      <a:accent4>
        <a:srgbClr val="EE756A"/>
      </a:accent4>
      <a:accent5>
        <a:srgbClr val="5A1646"/>
      </a:accent5>
      <a:accent6>
        <a:srgbClr val="3A3B63"/>
      </a:accent6>
      <a:hlink>
        <a:srgbClr val="0563C1"/>
      </a:hlink>
      <a:folHlink>
        <a:srgbClr val="954F72"/>
      </a:folHlink>
    </a:clrScheme>
    <a:fontScheme name="Calibri">
      <a:majorFont>
        <a:latin typeface="Calibri" panose="020F0502020204030204"/>
        <a:ea typeface=""/>
        <a:cs typeface=""/>
        <a:font script="Jpan" typeface="メイリオ"/>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Calibri" panose="020F0502020204030204"/>
        <a:ea typeface=""/>
        <a:cs typeface=""/>
        <a:font script="Jpan" typeface="メイリオ"/>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inorFont>
    </a:fontScheme>
    <a:fmtScheme name="Office-tema">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txDef>
      <a:spPr>
        <a:noFill/>
      </a:spPr>
      <a:bodyPr wrap="square" rtlCol="0">
        <a:spAutoFit/>
      </a:bodyPr>
      <a:lstStyle>
        <a:defPPr algn="l">
          <a:defRPr sz="2200" dirty="0" err="1" smtClean="0"/>
        </a:defPPr>
      </a:lstStyle>
    </a:txDef>
  </a:objectDefaults>
  <a:extraClrSchemeLst/>
  <a:extLst>
    <a:ext uri="{05A4C25C-085E-4340-85A3-A5531E510DB2}">
      <thm15:themeFamily xmlns:thm15="http://schemas.microsoft.com/office/thememl/2012/main" name="FHI_PPT_Mal.potx" id="{E830C7F6-15D9-4E79-B5A6-AC7486A1DBBE}" vid="{C7B4B5BB-AB4F-4C6E-9FDA-88E11E3DD634}"/>
    </a:ext>
  </a:extLst>
</a:theme>
</file>

<file path=ppt/theme/theme2.xml><?xml version="1.0" encoding="utf-8"?>
<a:theme xmlns:a="http://schemas.openxmlformats.org/drawingml/2006/main" name="Office-tema">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p:properties xmlns:p="http://schemas.microsoft.com/office/2006/metadata/properties" xmlns:xsi="http://www.w3.org/2001/XMLSchema-instance" xmlns:pc="http://schemas.microsoft.com/office/infopath/2007/PartnerControls">
  <documentManagement>
    <TaxCatchAll xmlns="ef5dd856-6a32-4f72-920b-b3c650540c6d" xsi:nil="true"/>
    <FHI_TopicTaxHTField xmlns="9e7c1b5f-6b93-4ee4-9fa2-fda8f1b47cf5">
      <Terms xmlns="http://schemas.microsoft.com/office/infopath/2007/PartnerControls"/>
    </FHI_TopicTaxHTField>
    <e54990123f384d80a8550f13cd0b56bb xmlns="ef5dd856-6a32-4f72-920b-b3c650540c6d" xsi:nil="true"/>
    <TaxKeywordTaxHTField xmlns="ef5dd856-6a32-4f72-920b-b3c650540c6d">
      <Terms xmlns="http://schemas.microsoft.com/office/infopath/2007/PartnerControls"/>
    </TaxKeywordTaxHTField>
    <lcf76f155ced4ddcb4097134ff3c332f xmlns="21a2857b-8da8-4ddb-9834-feb111e80e4f">
      <Terms xmlns="http://schemas.microsoft.com/office/infopath/2007/PartnerControls"/>
    </lcf76f155ced4ddcb4097134ff3c332f>
    <SharedWithUsers xmlns="ef5dd856-6a32-4f72-920b-b3c650540c6d">
      <UserInfo>
        <DisplayName>Ann-Kristin Norum Abrahamsen</DisplayName>
        <AccountId>746</AccountId>
        <AccountType/>
      </UserInfo>
      <UserInfo>
        <DisplayName>Harald Pors Muniz</DisplayName>
        <AccountId>281</AccountId>
        <AccountType/>
      </UserInfo>
    </SharedWithUsers>
  </documentManagement>
</p:properties>
</file>

<file path=customXml/item2.xml><?xml version="1.0" encoding="utf-8"?>
<?mso-contentType ?>
<FormTemplates xmlns="http://schemas.microsoft.com/sharepoint/v3/contenttype/forms">
  <Display>DocumentLibraryForm</Display>
  <Edit>DocumentLibraryForm</Edit>
  <New>DocumentLibraryForm</New>
</FormTemplates>
</file>

<file path=customXml/item3.xml><?xml version="1.0" encoding="utf-8"?>
<ct:contentTypeSchema xmlns:ct="http://schemas.microsoft.com/office/2006/metadata/contentType" xmlns:ma="http://schemas.microsoft.com/office/2006/metadata/properties/metaAttributes" ct:_="" ma:_="" ma:contentTypeName="Dokument" ma:contentTypeID="0x0101001A53831D2B1FCA4E97E310390BB7D9B8" ma:contentTypeVersion="28" ma:contentTypeDescription="Opprett et nytt dokument." ma:contentTypeScope="" ma:versionID="e96a2b2cb0695986aa3e54e3dc04286e">
  <xsd:schema xmlns:xsd="http://www.w3.org/2001/XMLSchema" xmlns:xs="http://www.w3.org/2001/XMLSchema" xmlns:p="http://schemas.microsoft.com/office/2006/metadata/properties" xmlns:ns2="ef5dd856-6a32-4f72-920b-b3c650540c6d" xmlns:ns3="9e7c1b5f-6b93-4ee4-9fa2-fda8f1b47cf5" xmlns:ns4="21a2857b-8da8-4ddb-9834-feb111e80e4f" targetNamespace="http://schemas.microsoft.com/office/2006/metadata/properties" ma:root="true" ma:fieldsID="a0f386180d86c8d6afeb59a1f844dd35" ns2:_="" ns3:_="" ns4:_="">
    <xsd:import namespace="ef5dd856-6a32-4f72-920b-b3c650540c6d"/>
    <xsd:import namespace="9e7c1b5f-6b93-4ee4-9fa2-fda8f1b47cf5"/>
    <xsd:import namespace="21a2857b-8da8-4ddb-9834-feb111e80e4f"/>
    <xsd:element name="properties">
      <xsd:complexType>
        <xsd:sequence>
          <xsd:element name="documentManagement">
            <xsd:complexType>
              <xsd:all>
                <xsd:element ref="ns2:e54990123f384d80a8550f13cd0b56bb" minOccurs="0"/>
                <xsd:element ref="ns2:TaxCatchAll" minOccurs="0"/>
                <xsd:element ref="ns2:TaxKeywordTaxHTField" minOccurs="0"/>
                <xsd:element ref="ns3:FHI_TopicTaxHTField" minOccurs="0"/>
                <xsd:element ref="ns4:MediaServiceMetadata" minOccurs="0"/>
                <xsd:element ref="ns4:MediaServiceFastMetadata" minOccurs="0"/>
                <xsd:element ref="ns2:SharedWithUsers" minOccurs="0"/>
                <xsd:element ref="ns2:SharedWithDetails" minOccurs="0"/>
                <xsd:element ref="ns4:MediaServiceAutoKeyPoints" minOccurs="0"/>
                <xsd:element ref="ns4:MediaServiceKeyPoints" minOccurs="0"/>
                <xsd:element ref="ns4:MediaServiceDateTaken" minOccurs="0"/>
                <xsd:element ref="ns4:MediaServiceAutoTags" minOccurs="0"/>
                <xsd:element ref="ns4:MediaServiceGenerationTime" minOccurs="0"/>
                <xsd:element ref="ns4:MediaServiceEventHashCode" minOccurs="0"/>
                <xsd:element ref="ns4:MediaLengthInSeconds" minOccurs="0"/>
                <xsd:element ref="ns4:MediaServiceOCR" minOccurs="0"/>
                <xsd:element ref="ns4:MediaServiceLocation" minOccurs="0"/>
                <xsd:element ref="ns4:lcf76f155ced4ddcb4097134ff3c332f"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ef5dd856-6a32-4f72-920b-b3c650540c6d" elementFormDefault="qualified">
    <xsd:import namespace="http://schemas.microsoft.com/office/2006/documentManagement/types"/>
    <xsd:import namespace="http://schemas.microsoft.com/office/infopath/2007/PartnerControls"/>
    <xsd:element name="e54990123f384d80a8550f13cd0b56bb" ma:index="5" nillable="true" ma:displayName="Topic_0" ma:hidden="true" ma:internalName="e54990123f384d80a8550f13cd0b56bb" ma:readOnly="false">
      <xsd:simpleType>
        <xsd:restriction base="dms:Note"/>
      </xsd:simpleType>
    </xsd:element>
    <xsd:element name="TaxCatchAll" ma:index="6" nillable="true" ma:displayName="Taxonomy Catch All Column" ma:hidden="true" ma:list="{796dc425-75f7-4378-8006-5ca5e91219d4}" ma:internalName="TaxCatchAll" ma:showField="CatchAllData" ma:web="ef5dd856-6a32-4f72-920b-b3c650540c6d">
      <xsd:complexType>
        <xsd:complexContent>
          <xsd:extension base="dms:MultiChoiceLookup">
            <xsd:sequence>
              <xsd:element name="Value" type="dms:Lookup" maxOccurs="unbounded" minOccurs="0" nillable="true"/>
            </xsd:sequence>
          </xsd:extension>
        </xsd:complexContent>
      </xsd:complexType>
    </xsd:element>
    <xsd:element name="TaxKeywordTaxHTField" ma:index="8" nillable="true" ma:taxonomy="true" ma:internalName="TaxKeywordTaxHTField" ma:taxonomyFieldName="TaxKeyword" ma:displayName="Organisasjonsnøkkelord" ma:fieldId="{23f27201-bee3-471e-b2e7-b64fd8b7ca38}" ma:taxonomyMulti="true" ma:sspId="e7140caa-8402-4c36-9a5d-f51276ec0a9c" ma:termSetId="00000000-0000-0000-0000-000000000000" ma:anchorId="00000000-0000-0000-0000-000000000000" ma:open="true" ma:isKeyword="true">
      <xsd:complexType>
        <xsd:sequence>
          <xsd:element ref="pc:Terms" minOccurs="0" maxOccurs="1"/>
        </xsd:sequence>
      </xsd:complexType>
    </xsd:element>
    <xsd:element name="SharedWithUsers" ma:index="17" nillable="true" ma:displayName="Delt med"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18" nillable="true" ma:displayName="Delingsdetaljer" ma:internalName="SharedWithDetails" ma:readOnly="true">
      <xsd:simpleType>
        <xsd:restriction base="dms:Note">
          <xsd:maxLength value="255"/>
        </xsd:restriction>
      </xsd:simpleType>
    </xsd:element>
  </xsd:schema>
  <xsd:schema xmlns:xsd="http://www.w3.org/2001/XMLSchema" xmlns:xs="http://www.w3.org/2001/XMLSchema" xmlns:dms="http://schemas.microsoft.com/office/2006/documentManagement/types" xmlns:pc="http://schemas.microsoft.com/office/infopath/2007/PartnerControls" targetNamespace="9e7c1b5f-6b93-4ee4-9fa2-fda8f1b47cf5" elementFormDefault="qualified">
    <xsd:import namespace="http://schemas.microsoft.com/office/2006/documentManagement/types"/>
    <xsd:import namespace="http://schemas.microsoft.com/office/infopath/2007/PartnerControls"/>
    <xsd:element name="FHI_TopicTaxHTField" ma:index="13" nillable="true" ma:taxonomy="true" ma:internalName="FHI_TopicTaxHTField" ma:taxonomyFieldName="FHI_Topic" ma:displayName="Tema" ma:fieldId="{5eb9fa72-8a58-4312-8bc5-a126a30b4fb3}" ma:taxonomyMulti="true" ma:sspId="e7140caa-8402-4c36-9a5d-f51276ec0a9c" ma:termSetId="10ab213d-8882-42de-b940-43a869fe753a" ma:anchorId="00000000-0000-0000-0000-000000000000" ma:open="true" ma:isKeyword="false">
      <xsd:complexType>
        <xsd:sequence>
          <xsd:element ref="pc:Terms" minOccurs="0" maxOccurs="1"/>
        </xsd:sequence>
      </xsd:complexType>
    </xsd:element>
  </xsd:schema>
  <xsd:schema xmlns:xsd="http://www.w3.org/2001/XMLSchema" xmlns:xs="http://www.w3.org/2001/XMLSchema" xmlns:dms="http://schemas.microsoft.com/office/2006/documentManagement/types" xmlns:pc="http://schemas.microsoft.com/office/infopath/2007/PartnerControls" targetNamespace="21a2857b-8da8-4ddb-9834-feb111e80e4f" elementFormDefault="qualified">
    <xsd:import namespace="http://schemas.microsoft.com/office/2006/documentManagement/types"/>
    <xsd:import namespace="http://schemas.microsoft.com/office/infopath/2007/PartnerControls"/>
    <xsd:element name="MediaServiceMetadata" ma:index="15" nillable="true" ma:displayName="MediaServiceMetadata" ma:hidden="true" ma:internalName="MediaServiceMetadata" ma:readOnly="true">
      <xsd:simpleType>
        <xsd:restriction base="dms:Note"/>
      </xsd:simpleType>
    </xsd:element>
    <xsd:element name="MediaServiceFastMetadata" ma:index="16" nillable="true" ma:displayName="MediaServiceFastMetadata" ma:hidden="true" ma:internalName="MediaServiceFastMetadata" ma:readOnly="true">
      <xsd:simpleType>
        <xsd:restriction base="dms:Note"/>
      </xsd:simpleType>
    </xsd:element>
    <xsd:element name="MediaServiceAutoKeyPoints" ma:index="19" nillable="true" ma:displayName="MediaServiceAutoKeyPoints" ma:hidden="true" ma:internalName="MediaServiceAutoKeyPoints" ma:readOnly="true">
      <xsd:simpleType>
        <xsd:restriction base="dms:Note"/>
      </xsd:simpleType>
    </xsd:element>
    <xsd:element name="MediaServiceKeyPoints" ma:index="20" nillable="true" ma:displayName="KeyPoints" ma:internalName="MediaServiceKeyPoints" ma:readOnly="true">
      <xsd:simpleType>
        <xsd:restriction base="dms:Note">
          <xsd:maxLength value="255"/>
        </xsd:restriction>
      </xsd:simpleType>
    </xsd:element>
    <xsd:element name="MediaServiceDateTaken" ma:index="21" nillable="true" ma:displayName="MediaServiceDateTaken" ma:hidden="true" ma:internalName="MediaServiceDateTaken" ma:readOnly="true">
      <xsd:simpleType>
        <xsd:restriction base="dms:Text"/>
      </xsd:simpleType>
    </xsd:element>
    <xsd:element name="MediaServiceAutoTags" ma:index="22" nillable="true" ma:displayName="Tags" ma:internalName="MediaServiceAutoTags" ma:readOnly="true">
      <xsd:simpleType>
        <xsd:restriction base="dms:Text"/>
      </xsd:simpleType>
    </xsd:element>
    <xsd:element name="MediaServiceGenerationTime" ma:index="23" nillable="true" ma:displayName="MediaServiceGenerationTime" ma:hidden="true" ma:internalName="MediaServiceGenerationTime" ma:readOnly="true">
      <xsd:simpleType>
        <xsd:restriction base="dms:Text"/>
      </xsd:simpleType>
    </xsd:element>
    <xsd:element name="MediaServiceEventHashCode" ma:index="24" nillable="true" ma:displayName="MediaServiceEventHashCode" ma:hidden="true" ma:internalName="MediaServiceEventHashCode" ma:readOnly="true">
      <xsd:simpleType>
        <xsd:restriction base="dms:Text"/>
      </xsd:simpleType>
    </xsd:element>
    <xsd:element name="MediaLengthInSeconds" ma:index="25" nillable="true" ma:displayName="Length (seconds)" ma:internalName="MediaLengthInSeconds" ma:readOnly="true">
      <xsd:simpleType>
        <xsd:restriction base="dms:Unknown"/>
      </xsd:simpleType>
    </xsd:element>
    <xsd:element name="MediaServiceOCR" ma:index="26" nillable="true" ma:displayName="Extracted Text" ma:internalName="MediaServiceOCR" ma:readOnly="true">
      <xsd:simpleType>
        <xsd:restriction base="dms:Note">
          <xsd:maxLength value="255"/>
        </xsd:restriction>
      </xsd:simpleType>
    </xsd:element>
    <xsd:element name="MediaServiceLocation" ma:index="27" nillable="true" ma:displayName="Location" ma:internalName="MediaServiceLocation" ma:readOnly="true">
      <xsd:simpleType>
        <xsd:restriction base="dms:Text"/>
      </xsd:simpleType>
    </xsd:element>
    <xsd:element name="lcf76f155ced4ddcb4097134ff3c332f" ma:index="29" nillable="true" ma:taxonomy="true" ma:internalName="lcf76f155ced4ddcb4097134ff3c332f" ma:taxonomyFieldName="MediaServiceImageTags" ma:displayName="Bildemerkelapper" ma:readOnly="false" ma:fieldId="{5cf76f15-5ced-4ddc-b409-7134ff3c332f}" ma:taxonomyMulti="true" ma:sspId="e7140caa-8402-4c36-9a5d-f51276ec0a9c" ma:termSetId="09814cd3-568e-fe90-9814-8d621ff8fb84" ma:anchorId="fba54fb3-c3e1-fe81-a776-ca4b69148c4d" ma:open="true" ma:isKeyword="false">
      <xsd:complexType>
        <xsd:sequence>
          <xsd:element ref="pc:Terms" minOccurs="0" maxOccurs="1"/>
        </xsd:sequence>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9" ma:displayName="Innholdstype"/>
        <xsd:element ref="dc:title" minOccurs="0" maxOccurs="1" ma:index="3" ma:displayName="Tittel"/>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Props1.xml><?xml version="1.0" encoding="utf-8"?>
<ds:datastoreItem xmlns:ds="http://schemas.openxmlformats.org/officeDocument/2006/customXml" ds:itemID="{AAAEADB7-E3AD-46B7-AA21-B5023B583EE7}">
  <ds:schemaRefs>
    <ds:schemaRef ds:uri="http://schemas.microsoft.com/office/2006/metadata/properties"/>
    <ds:schemaRef ds:uri="http://purl.org/dc/terms/"/>
    <ds:schemaRef ds:uri="http://purl.org/dc/elements/1.1/"/>
    <ds:schemaRef ds:uri="ef5dd856-6a32-4f72-920b-b3c650540c6d"/>
    <ds:schemaRef ds:uri="http://schemas.microsoft.com/office/infopath/2007/PartnerControls"/>
    <ds:schemaRef ds:uri="http://schemas.microsoft.com/office/2006/documentManagement/types"/>
    <ds:schemaRef ds:uri="http://schemas.openxmlformats.org/package/2006/metadata/core-properties"/>
    <ds:schemaRef ds:uri="http://purl.org/dc/dcmitype/"/>
    <ds:schemaRef ds:uri="21a2857b-8da8-4ddb-9834-feb111e80e4f"/>
    <ds:schemaRef ds:uri="9e7c1b5f-6b93-4ee4-9fa2-fda8f1b47cf5"/>
    <ds:schemaRef ds:uri="http://www.w3.org/XML/1998/namespace"/>
  </ds:schemaRefs>
</ds:datastoreItem>
</file>

<file path=customXml/itemProps2.xml><?xml version="1.0" encoding="utf-8"?>
<ds:datastoreItem xmlns:ds="http://schemas.openxmlformats.org/officeDocument/2006/customXml" ds:itemID="{C5557068-32CB-4A75-BA58-9F3C0FB7C795}">
  <ds:schemaRefs>
    <ds:schemaRef ds:uri="http://schemas.microsoft.com/sharepoint/v3/contenttype/forms"/>
  </ds:schemaRefs>
</ds:datastoreItem>
</file>

<file path=customXml/itemProps3.xml><?xml version="1.0" encoding="utf-8"?>
<ds:datastoreItem xmlns:ds="http://schemas.openxmlformats.org/officeDocument/2006/customXml" ds:itemID="{4D27815B-B399-4304-A452-E52EC7592F66}">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ef5dd856-6a32-4f72-920b-b3c650540c6d"/>
    <ds:schemaRef ds:uri="9e7c1b5f-6b93-4ee4-9fa2-fda8f1b47cf5"/>
    <ds:schemaRef ds:uri="21a2857b-8da8-4ddb-9834-feb111e80e4f"/>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docProps/app.xml><?xml version="1.0" encoding="utf-8"?>
<Properties xmlns="http://schemas.openxmlformats.org/officeDocument/2006/extended-properties" xmlns:vt="http://schemas.openxmlformats.org/officeDocument/2006/docPropsVTypes">
  <Template>FHI_PPT_Mal</Template>
  <TotalTime>0</TotalTime>
  <Words>6725</Words>
  <Application>Microsoft Office PowerPoint</Application>
  <PresentationFormat>Widescreen</PresentationFormat>
  <Paragraphs>707</Paragraphs>
  <Slides>113</Slides>
  <Notes>22</Notes>
  <HiddenSlides>0</HiddenSlides>
  <MMClips>1</MMClips>
  <ScaleCrop>false</ScaleCrop>
  <HeadingPairs>
    <vt:vector size="6" baseType="variant">
      <vt:variant>
        <vt:lpstr>Brukte skrifter</vt:lpstr>
      </vt:variant>
      <vt:variant>
        <vt:i4>8</vt:i4>
      </vt:variant>
      <vt:variant>
        <vt:lpstr>Tema</vt:lpstr>
      </vt:variant>
      <vt:variant>
        <vt:i4>1</vt:i4>
      </vt:variant>
      <vt:variant>
        <vt:lpstr>Lysbildetitler</vt:lpstr>
      </vt:variant>
      <vt:variant>
        <vt:i4>113</vt:i4>
      </vt:variant>
    </vt:vector>
  </HeadingPairs>
  <TitlesOfParts>
    <vt:vector size="122" baseType="lpstr">
      <vt:lpstr>Arial</vt:lpstr>
      <vt:lpstr>Arial,Sans-Serif</vt:lpstr>
      <vt:lpstr>Brandon Regular</vt:lpstr>
      <vt:lpstr>Calibri</vt:lpstr>
      <vt:lpstr>Courier New</vt:lpstr>
      <vt:lpstr>Helvetica</vt:lpstr>
      <vt:lpstr>Times New Roman</vt:lpstr>
      <vt:lpstr>Wingdings</vt:lpstr>
      <vt:lpstr>Office-tema</vt:lpstr>
      <vt:lpstr>PowerPoint-presentasjon</vt:lpstr>
      <vt:lpstr>Innhold</vt:lpstr>
      <vt:lpstr>1 Bakgrunn</vt:lpstr>
      <vt:lpstr>Hensikt</vt:lpstr>
      <vt:lpstr>Struktur  – kort introduksjon</vt:lpstr>
      <vt:lpstr>Etikk</vt:lpstr>
      <vt:lpstr>Etiske vurderinger forts.</vt:lpstr>
      <vt:lpstr>Kort oppsummert om NOST..</vt:lpstr>
      <vt:lpstr>PowerPoint-presentasjon</vt:lpstr>
      <vt:lpstr>2. WHOs modell for håndhygiene </vt:lpstr>
      <vt:lpstr>Litt historikk</vt:lpstr>
      <vt:lpstr>Litt historikk forts.</vt:lpstr>
      <vt:lpstr>Litt historikk forts.</vt:lpstr>
      <vt:lpstr>Litt historikk forts.</vt:lpstr>
      <vt:lpstr>Konseptet «MY 5 moments»</vt:lpstr>
      <vt:lpstr>Pasientsonen</vt:lpstr>
      <vt:lpstr>Helsetjenesteområdet</vt:lpstr>
      <vt:lpstr>Håndhygiene til rett tid </vt:lpstr>
      <vt:lpstr>Indikasjon 1  - Før kontakt  med pasient eller pasientens omgivelser</vt:lpstr>
      <vt:lpstr>Indikasjon  2 –  Før rene/aseptiske oppgaver</vt:lpstr>
      <vt:lpstr>Indikasjon 3 –  Etter kontakt med kroppsvæske</vt:lpstr>
      <vt:lpstr>Indikasjon 4  - Etter kontakt med pasienten eller gjenstander i pasientsonen</vt:lpstr>
      <vt:lpstr>Det er i tillegg viktig å utføre håndhygiene:</vt:lpstr>
      <vt:lpstr>Langtidsinstitusjoner – er modellen egnet?</vt:lpstr>
      <vt:lpstr>Hva skal ikke registreres?</vt:lpstr>
      <vt:lpstr>Observatører MÅ ha STEINKONTROLL på begrepene</vt:lpstr>
      <vt:lpstr>Repetisjon</vt:lpstr>
      <vt:lpstr>Repetisjon</vt:lpstr>
      <vt:lpstr>Repetisjon</vt:lpstr>
      <vt:lpstr>Repetisjon</vt:lpstr>
      <vt:lpstr>Repetisjon</vt:lpstr>
      <vt:lpstr>Repetisjon</vt:lpstr>
      <vt:lpstr>Repetisjon</vt:lpstr>
      <vt:lpstr>Repetisjon</vt:lpstr>
      <vt:lpstr>3 NOST – gjennomgang av løsningen</vt:lpstr>
      <vt:lpstr>Innledning forts. </vt:lpstr>
      <vt:lpstr>Opprettelse av brukere og innlogging</vt:lpstr>
      <vt:lpstr>PowerPoint-presentasjon</vt:lpstr>
      <vt:lpstr>Begreper og antall observasjoner per helsepersonell</vt:lpstr>
      <vt:lpstr>Begreper og antall observasjoner per helsepersonell forts.</vt:lpstr>
      <vt:lpstr>Fire indikasjoner</vt:lpstr>
      <vt:lpstr>Hvordan observere forts.</vt:lpstr>
      <vt:lpstr>Hvordan observere forts.</vt:lpstr>
      <vt:lpstr>Hvordan observere forts.</vt:lpstr>
      <vt:lpstr>Hvordan observere forts.</vt:lpstr>
      <vt:lpstr>Hvordan observere forts.</vt:lpstr>
      <vt:lpstr>Hvordan observere forts. </vt:lpstr>
      <vt:lpstr>Hvordan observere forts. </vt:lpstr>
      <vt:lpstr>Hvordan observere forts.</vt:lpstr>
      <vt:lpstr>Hvordan observere forts.</vt:lpstr>
      <vt:lpstr>Hvordan observere forts. </vt:lpstr>
      <vt:lpstr>Hvordan avslutte en sesjon</vt:lpstr>
      <vt:lpstr>Se og redigere observasjoner under en pågående sesjon</vt:lpstr>
      <vt:lpstr>Hvordan redigere observasjoner som er lagret</vt:lpstr>
      <vt:lpstr>Oversikt over resultater fra en sesjon</vt:lpstr>
      <vt:lpstr>Oversikt over resultater fra en sesjon</vt:lpstr>
      <vt:lpstr>Hvordan dele data med koordinator (sende sesjon)</vt:lpstr>
      <vt:lpstr>Hvordan dele data med koordinator (sende sesjon) forts. </vt:lpstr>
      <vt:lpstr>Hovedmeny</vt:lpstr>
      <vt:lpstr>Oversikt over sendte seksjoner</vt:lpstr>
      <vt:lpstr>Mulig å legge snarvei på telefonens skjerm</vt:lpstr>
      <vt:lpstr>Modul 2: Smykker, klokker og negler</vt:lpstr>
      <vt:lpstr>Modulen «Smykker, klokker og negler» forts</vt:lpstr>
      <vt:lpstr>Modul 3: Hansker</vt:lpstr>
      <vt:lpstr>Hvordan observere forts. </vt:lpstr>
      <vt:lpstr>Hvordan observere forts.</vt:lpstr>
      <vt:lpstr>Hvordan observere forts.</vt:lpstr>
      <vt:lpstr>Hvordan observere forts.</vt:lpstr>
      <vt:lpstr>Modul 4: Beskyttelsesutstyr </vt:lpstr>
      <vt:lpstr>Hvordan observere forts.</vt:lpstr>
      <vt:lpstr>Modulen «Beskyttelsesutstyr» forts.</vt:lpstr>
      <vt:lpstr>Modulen «Beskyttelsesutstyr» forts.</vt:lpstr>
      <vt:lpstr>Modulen «Beskyttelsesutstyr» forts.</vt:lpstr>
      <vt:lpstr>Modulen «Beskyttelsesutstyr» forts.</vt:lpstr>
      <vt:lpstr>Modulen «Beskyttelsesutstyr» forts.</vt:lpstr>
      <vt:lpstr>Hvordan observere forts.</vt:lpstr>
      <vt:lpstr>(Trening med filmer) </vt:lpstr>
      <vt:lpstr>4. Koordinators rolle</vt:lpstr>
      <vt:lpstr>Koordinators rolle</vt:lpstr>
      <vt:lpstr>Koordinators oppgaver i NOST</vt:lpstr>
      <vt:lpstr>Oppstart – velg institusjon</vt:lpstr>
      <vt:lpstr>Opprette struktur </vt:lpstr>
      <vt:lpstr>Legg til avdelinger</vt:lpstr>
      <vt:lpstr>Redigere avdelinger</vt:lpstr>
      <vt:lpstr>Redigere avdelinger forts. </vt:lpstr>
      <vt:lpstr>Opprette klinikker </vt:lpstr>
      <vt:lpstr>Redigere klinikker</vt:lpstr>
      <vt:lpstr>Redigere klinikker forts. </vt:lpstr>
      <vt:lpstr>Administrere observatører</vt:lpstr>
      <vt:lpstr>Opprette observatør</vt:lpstr>
      <vt:lpstr>Opprette observatør forts. </vt:lpstr>
      <vt:lpstr>Opprette observatør forts. </vt:lpstr>
      <vt:lpstr>Opprette observatør forts. </vt:lpstr>
      <vt:lpstr>Redigering av observatør</vt:lpstr>
      <vt:lpstr>Redigering av observatør forts.</vt:lpstr>
      <vt:lpstr>Visning av observasjoner</vt:lpstr>
      <vt:lpstr>PowerPoint-presentasjon</vt:lpstr>
      <vt:lpstr>Visning av observasjoner forts.</vt:lpstr>
      <vt:lpstr>Hente ut rapport som PDF /Excel </vt:lpstr>
      <vt:lpstr>PowerPoint-presentasjon</vt:lpstr>
      <vt:lpstr>PDF rapport </vt:lpstr>
      <vt:lpstr>PowerPoint-presentasjon</vt:lpstr>
      <vt:lpstr>Overfør sesjoner til FHI</vt:lpstr>
      <vt:lpstr>Overfør sesjoner til FHI forts.</vt:lpstr>
      <vt:lpstr>Slette sesjoner</vt:lpstr>
      <vt:lpstr>Redigere observasjoner</vt:lpstr>
      <vt:lpstr>Redigere observasjoner forts. </vt:lpstr>
      <vt:lpstr>Redigere observasjoner forts.</vt:lpstr>
      <vt:lpstr>Predefinert kommentarer</vt:lpstr>
      <vt:lpstr>Predefinerte kommentarer</vt:lpstr>
      <vt:lpstr>Endre predefinerte kommentarer</vt:lpstr>
      <vt:lpstr>Oppsummering</vt:lpstr>
      <vt:lpstr>PowerPoint-presentasjon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PowerPoint-presentasjon</dc:title>
  <dc:creator>Fagernes, Mette</dc:creator>
  <cp:lastModifiedBy>Ann-Kristin Norum Abrahamsen</cp:lastModifiedBy>
  <cp:revision>26</cp:revision>
  <dcterms:created xsi:type="dcterms:W3CDTF">2021-09-06T08:33:13Z</dcterms:created>
  <dcterms:modified xsi:type="dcterms:W3CDTF">2023-03-24T14:21:18Z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0x0101001A53831D2B1FCA4E97E310390BB7D9B8</vt:lpwstr>
  </property>
  <property fmtid="{D5CDD505-2E9C-101B-9397-08002B2CF9AE}" pid="3" name="TaxKeyword">
    <vt:lpwstr/>
  </property>
  <property fmtid="{D5CDD505-2E9C-101B-9397-08002B2CF9AE}" pid="4" name="FHI_Topic">
    <vt:lpwstr/>
  </property>
  <property fmtid="{D5CDD505-2E9C-101B-9397-08002B2CF9AE}" pid="5" name="FHITopic">
    <vt:lpwstr/>
  </property>
  <property fmtid="{D5CDD505-2E9C-101B-9397-08002B2CF9AE}" pid="6" name="MediaServiceImageTags">
    <vt:lpwstr/>
  </property>
</Properties>
</file>